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1"/>
  </p:sldMasterIdLst>
  <p:notesMasterIdLst>
    <p:notesMasterId r:id="rId41"/>
  </p:notesMasterIdLst>
  <p:handoutMasterIdLst>
    <p:handoutMasterId r:id="rId42"/>
  </p:handoutMasterIdLst>
  <p:sldIdLst>
    <p:sldId id="268" r:id="rId12"/>
    <p:sldId id="271" r:id="rId13"/>
    <p:sldId id="279" r:id="rId14"/>
    <p:sldId id="273" r:id="rId15"/>
    <p:sldId id="3666" r:id="rId16"/>
    <p:sldId id="278" r:id="rId17"/>
    <p:sldId id="299" r:id="rId18"/>
    <p:sldId id="3626" r:id="rId19"/>
    <p:sldId id="3627" r:id="rId20"/>
    <p:sldId id="3628" r:id="rId21"/>
    <p:sldId id="1513" r:id="rId22"/>
    <p:sldId id="3632" r:id="rId23"/>
    <p:sldId id="292" r:id="rId24"/>
    <p:sldId id="3663" r:id="rId25"/>
    <p:sldId id="3664" r:id="rId26"/>
    <p:sldId id="302" r:id="rId27"/>
    <p:sldId id="305" r:id="rId28"/>
    <p:sldId id="275" r:id="rId29"/>
    <p:sldId id="281" r:id="rId30"/>
    <p:sldId id="297" r:id="rId31"/>
    <p:sldId id="3669" r:id="rId32"/>
    <p:sldId id="277" r:id="rId33"/>
    <p:sldId id="283" r:id="rId34"/>
    <p:sldId id="290" r:id="rId35"/>
    <p:sldId id="282" r:id="rId36"/>
    <p:sldId id="3667" r:id="rId37"/>
    <p:sldId id="3668" r:id="rId38"/>
    <p:sldId id="287" r:id="rId39"/>
    <p:sldId id="3670" r:id="rId40"/>
  </p:sldIdLst>
  <p:sldSz cx="12192000" cy="6858000"/>
  <p:notesSz cx="6858000" cy="9144000"/>
  <p:embeddedFontLst>
    <p:embeddedFont>
      <p:font typeface="Arial" panose="020B0604020202020204" pitchFamily="34" charset="0"/>
      <p:regular r:id="rId43"/>
      <p:italic r:id="rId44"/>
    </p:embeddedFont>
    <p:embeddedFont>
      <p:font typeface="Open Sans" panose="020B0606030504020204" pitchFamily="34" charset="0"/>
      <p:regular r:id="rId45"/>
      <p:bold r:id="rId46"/>
      <p:italic r:id="rId47"/>
      <p:boldItalic r:id="rId48"/>
    </p:embeddedFont>
    <p:embeddedFont>
      <p:font typeface="Open Sans SemiBold" panose="020B0706030804020204" pitchFamily="34" charset="0"/>
      <p:bold r:id="rId49"/>
      <p:boldItalic r:id="rId50"/>
    </p:embeddedFont>
    <p:embeddedFont>
      <p:font typeface="Roboto Slab" pitchFamily="2" charset="0"/>
      <p:regular r:id="rId51"/>
      <p:bold r:id="rId52"/>
    </p:embeddedFont>
    <p:embeddedFont>
      <p:font typeface="Roboto Slab Light" pitchFamily="2" charset="0"/>
      <p:regular r:id="rId53"/>
    </p:embeddedFont>
  </p:embeddedFontLst>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BE707-9BAA-FA2F-9C55-A0864A447C90}" name="Thommessen" initials="THO" userId="Thommess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400"/>
    <a:srgbClr val="6E4104"/>
    <a:srgbClr val="F9F8F7"/>
    <a:srgbClr val="F6F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581" autoAdjust="0"/>
  </p:normalViewPr>
  <p:slideViewPr>
    <p:cSldViewPr snapToGrid="0" showGuides="1">
      <p:cViewPr varScale="1">
        <p:scale>
          <a:sx n="96" d="100"/>
          <a:sy n="96" d="100"/>
        </p:scale>
        <p:origin x="78" y="79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93" d="100"/>
          <a:sy n="93" d="100"/>
        </p:scale>
        <p:origin x="2652" y="7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xml" Id="rId13" /><Relationship Type="http://schemas.openxmlformats.org/officeDocument/2006/relationships/slide" Target="slides/slide7.xml" Id="rId18" /><Relationship Type="http://schemas.openxmlformats.org/officeDocument/2006/relationships/slide" Target="slides/slide15.xml" Id="rId26" /><Relationship Type="http://schemas.openxmlformats.org/officeDocument/2006/relationships/slide" Target="slides/slide28.xml" Id="rId39" /><Relationship Type="http://schemas.openxmlformats.org/officeDocument/2006/relationships/slide" Target="slides/slide10.xml" Id="rId21" /><Relationship Type="http://schemas.openxmlformats.org/officeDocument/2006/relationships/slide" Target="slides/slide23.xml" Id="rId34" /><Relationship Type="http://schemas.openxmlformats.org/officeDocument/2006/relationships/handoutMaster" Target="handoutMasters/handoutMaster1.xml" Id="rId42" /><Relationship Type="http://schemas.openxmlformats.org/officeDocument/2006/relationships/font" Target="fonts/font5.fntdata" Id="rId47" /><Relationship Type="http://schemas.openxmlformats.org/officeDocument/2006/relationships/font" Target="fonts/font8.fntdata" Id="rId50" /><Relationship Type="http://schemas.openxmlformats.org/officeDocument/2006/relationships/presProps" Target="presProps.xml" Id="rId55" /><Relationship Type="http://schemas.openxmlformats.org/officeDocument/2006/relationships/customXml" Target="../customXml/item7.xml" Id="rId7" /><Relationship Type="http://schemas.openxmlformats.org/officeDocument/2006/relationships/customXml" Target="../customXml/item2.xml" Id="rId2" /><Relationship Type="http://schemas.openxmlformats.org/officeDocument/2006/relationships/slide" Target="slides/slide5.xml" Id="rId16" /><Relationship Type="http://schemas.openxmlformats.org/officeDocument/2006/relationships/slide" Target="slides/slide18.xml" Id="rId29" /><Relationship Type="http://schemas.openxmlformats.org/officeDocument/2006/relationships/slideMaster" Target="slideMasters/slideMaster1.xml" Id="rId11" /><Relationship Type="http://schemas.openxmlformats.org/officeDocument/2006/relationships/slide" Target="slides/slide13.xml" Id="rId24" /><Relationship Type="http://schemas.openxmlformats.org/officeDocument/2006/relationships/slide" Target="slides/slide21.xml" Id="rId32" /><Relationship Type="http://schemas.openxmlformats.org/officeDocument/2006/relationships/slide" Target="slides/slide26.xml" Id="rId37" /><Relationship Type="http://schemas.openxmlformats.org/officeDocument/2006/relationships/slide" Target="slides/slide29.xml" Id="rId40" /><Relationship Type="http://schemas.openxmlformats.org/officeDocument/2006/relationships/font" Target="fonts/font3.fntdata" Id="rId45" /><Relationship Type="http://schemas.openxmlformats.org/officeDocument/2006/relationships/font" Target="fonts/font11.fntdata" Id="rId53" /><Relationship Type="http://schemas.openxmlformats.org/officeDocument/2006/relationships/tableStyles" Target="tableStyles.xml" Id="rId58" /><Relationship Type="http://schemas.openxmlformats.org/officeDocument/2006/relationships/customXml" Target="../customXml/item5.xml" Id="rId5" /><Relationship Type="http://schemas.openxmlformats.org/officeDocument/2006/relationships/slide" Target="slides/slide8.xml" Id="rId19" /><Relationship Type="http://schemas.openxmlformats.org/officeDocument/2006/relationships/customXml" Target="../customXml/item4.xml" Id="rId4" /><Relationship Type="http://schemas.openxmlformats.org/officeDocument/2006/relationships/customXml" Target="../customXml/item9.xml" Id="rId9" /><Relationship Type="http://schemas.openxmlformats.org/officeDocument/2006/relationships/slide" Target="slides/slide3.xml" Id="rId14" /><Relationship Type="http://schemas.openxmlformats.org/officeDocument/2006/relationships/slide" Target="slides/slide11.xml" Id="rId22" /><Relationship Type="http://schemas.openxmlformats.org/officeDocument/2006/relationships/slide" Target="slides/slide16.xml" Id="rId27" /><Relationship Type="http://schemas.openxmlformats.org/officeDocument/2006/relationships/slide" Target="slides/slide19.xml" Id="rId30" /><Relationship Type="http://schemas.openxmlformats.org/officeDocument/2006/relationships/slide" Target="slides/slide24.xml" Id="rId35" /><Relationship Type="http://schemas.openxmlformats.org/officeDocument/2006/relationships/font" Target="fonts/font1.fntdata" Id="rId43" /><Relationship Type="http://schemas.openxmlformats.org/officeDocument/2006/relationships/font" Target="fonts/font6.fntdata" Id="rId48" /><Relationship Type="http://schemas.openxmlformats.org/officeDocument/2006/relationships/viewProps" Target="viewProps.xml" Id="rId56" /><Relationship Type="http://schemas.openxmlformats.org/officeDocument/2006/relationships/customXml" Target="../customXml/item8.xml" Id="rId8" /><Relationship Type="http://schemas.openxmlformats.org/officeDocument/2006/relationships/font" Target="fonts/font9.fntdata" Id="rId51" /><Relationship Type="http://schemas.openxmlformats.org/officeDocument/2006/relationships/customXml" Target="../customXml/item3.xml" Id="rId3" /><Relationship Type="http://schemas.openxmlformats.org/officeDocument/2006/relationships/slide" Target="slides/slide1.xml" Id="rId12" /><Relationship Type="http://schemas.openxmlformats.org/officeDocument/2006/relationships/slide" Target="slides/slide6.xml" Id="rId17" /><Relationship Type="http://schemas.openxmlformats.org/officeDocument/2006/relationships/slide" Target="slides/slide14.xml" Id="rId25" /><Relationship Type="http://schemas.openxmlformats.org/officeDocument/2006/relationships/slide" Target="slides/slide22.xml" Id="rId33" /><Relationship Type="http://schemas.openxmlformats.org/officeDocument/2006/relationships/slide" Target="slides/slide27.xml" Id="rId38" /><Relationship Type="http://schemas.openxmlformats.org/officeDocument/2006/relationships/font" Target="fonts/font4.fntdata" Id="rId46" /><Relationship Type="http://schemas.microsoft.com/office/2018/10/relationships/authors" Target="authors.xml" Id="rId59" /><Relationship Type="http://schemas.openxmlformats.org/officeDocument/2006/relationships/slide" Target="slides/slide9.xml" Id="rId20" /><Relationship Type="http://schemas.openxmlformats.org/officeDocument/2006/relationships/notesMaster" Target="notesMasters/notesMaster1.xml" Id="rId41" /><Relationship Type="http://schemas.openxmlformats.org/officeDocument/2006/relationships/tags" Target="tags/tag1.xml" Id="rId54" /><Relationship Type="http://schemas.openxmlformats.org/officeDocument/2006/relationships/customXml" Target="../customXml/item1.xml" Id="rId1" /><Relationship Type="http://schemas.openxmlformats.org/officeDocument/2006/relationships/customXml" Target="../customXml/item6.xml" Id="rId6" /><Relationship Type="http://schemas.openxmlformats.org/officeDocument/2006/relationships/slide" Target="slides/slide4.xml" Id="rId15" /><Relationship Type="http://schemas.openxmlformats.org/officeDocument/2006/relationships/slide" Target="slides/slide12.xml" Id="rId23" /><Relationship Type="http://schemas.openxmlformats.org/officeDocument/2006/relationships/slide" Target="slides/slide17.xml" Id="rId28" /><Relationship Type="http://schemas.openxmlformats.org/officeDocument/2006/relationships/slide" Target="slides/slide25.xml" Id="rId36" /><Relationship Type="http://schemas.openxmlformats.org/officeDocument/2006/relationships/font" Target="fonts/font7.fntdata" Id="rId49" /><Relationship Type="http://schemas.openxmlformats.org/officeDocument/2006/relationships/theme" Target="theme/theme1.xml" Id="rId57" /><Relationship Type="http://schemas.openxmlformats.org/officeDocument/2006/relationships/customXml" Target="../customXml/item10.xml" Id="rId10" /><Relationship Type="http://schemas.openxmlformats.org/officeDocument/2006/relationships/slide" Target="slides/slide20.xml" Id="rId31" /><Relationship Type="http://schemas.openxmlformats.org/officeDocument/2006/relationships/font" Target="fonts/font2.fntdata" Id="rId44" /><Relationship Type="http://schemas.openxmlformats.org/officeDocument/2006/relationships/font" Target="fonts/font10.fntdata" Id="rId52" /><Relationship Type="http://schemas.openxmlformats.org/officeDocument/2006/relationships/customXml" Target="/customXML/itemb.xml" Id="imanage.xml" /></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19 April 2023</a:t>
            </a:fld>
            <a:endParaRPr lang="en-GB" sz="800"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Logo">
            <a:extLst>
              <a:ext uri="{FF2B5EF4-FFF2-40B4-BE49-F238E27FC236}">
                <a16:creationId xmlns:a16="http://schemas.microsoft.com/office/drawing/2014/main" id="{63FEA0BA-0B43-4CD5-8DCE-4589959A4C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6634" y="420808"/>
            <a:ext cx="996496" cy="118486"/>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19 April 2023</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Logo">
            <a:extLst>
              <a:ext uri="{FF2B5EF4-FFF2-40B4-BE49-F238E27FC236}">
                <a16:creationId xmlns:a16="http://schemas.microsoft.com/office/drawing/2014/main" id="{1AE7EE4B-0F9F-47EC-A553-FAE443F97D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6800" y="420808"/>
            <a:ext cx="996496" cy="118486"/>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16CFAD1-D197-4A88-B173-A6412E995EE5}" type="slidenum">
              <a:rPr lang="nb-NO" smtClean="0"/>
              <a:pPr/>
              <a:t>1</a:t>
            </a:fld>
            <a:endParaRPr lang="nb-NO" sz="800" dirty="0"/>
          </a:p>
        </p:txBody>
      </p:sp>
    </p:spTree>
    <p:extLst>
      <p:ext uri="{BB962C8B-B14F-4D97-AF65-F5344CB8AC3E}">
        <p14:creationId xmlns:p14="http://schemas.microsoft.com/office/powerpoint/2010/main" val="63108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a:xfrm>
            <a:off x="469629" y="4720241"/>
            <a:ext cx="5858416" cy="4461859"/>
          </a:xfrm>
        </p:spPr>
        <p:txBody>
          <a:bodyPr/>
          <a:lstStyle/>
          <a:p>
            <a:pPr marL="171450" indent="-171450">
              <a:buFont typeface="Arial" panose="020B0604020202020204" pitchFamily="34" charset="0"/>
              <a:buChar char="•"/>
            </a:pPr>
            <a:endParaRPr lang="nb-NO" dirty="0"/>
          </a:p>
        </p:txBody>
      </p:sp>
      <p:sp>
        <p:nvSpPr>
          <p:cNvPr id="4" name="Slide Number Placeholder 3"/>
          <p:cNvSpPr>
            <a:spLocks noGrp="1"/>
          </p:cNvSpPr>
          <p:nvPr>
            <p:ph type="sldNum" sz="quarter" idx="5"/>
          </p:nvPr>
        </p:nvSpPr>
        <p:spPr/>
        <p:txBody>
          <a:bodyPr/>
          <a:lstStyle/>
          <a:p>
            <a:fld id="{49436F85-577F-4A92-A47F-D540A2BCC821}" type="slidenum">
              <a:rPr lang="nb-NO" smtClean="0"/>
              <a:pPr/>
              <a:t>16</a:t>
            </a:fld>
            <a:endParaRPr lang="nb-NO" dirty="0"/>
          </a:p>
        </p:txBody>
      </p:sp>
    </p:spTree>
    <p:extLst>
      <p:ext uri="{BB962C8B-B14F-4D97-AF65-F5344CB8AC3E}">
        <p14:creationId xmlns:p14="http://schemas.microsoft.com/office/powerpoint/2010/main" val="228366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b-NO" dirty="0"/>
          </a:p>
        </p:txBody>
      </p:sp>
      <p:sp>
        <p:nvSpPr>
          <p:cNvPr id="4" name="Slide Number Placeholder 3"/>
          <p:cNvSpPr>
            <a:spLocks noGrp="1"/>
          </p:cNvSpPr>
          <p:nvPr>
            <p:ph type="sldNum" sz="quarter" idx="5"/>
          </p:nvPr>
        </p:nvSpPr>
        <p:spPr/>
        <p:txBody>
          <a:bodyPr/>
          <a:lstStyle/>
          <a:p>
            <a:fld id="{49436F85-577F-4A92-A47F-D540A2BCC821}" type="slidenum">
              <a:rPr lang="nb-NO" smtClean="0"/>
              <a:pPr/>
              <a:t>17</a:t>
            </a:fld>
            <a:endParaRPr lang="nb-NO" dirty="0"/>
          </a:p>
        </p:txBody>
      </p:sp>
    </p:spTree>
    <p:extLst>
      <p:ext uri="{BB962C8B-B14F-4D97-AF65-F5344CB8AC3E}">
        <p14:creationId xmlns:p14="http://schemas.microsoft.com/office/powerpoint/2010/main" val="3279299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hommessen blu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52DFDC1-649B-4EE1-B25A-0571540A03DD}"/>
              </a:ext>
            </a:extLst>
          </p:cNvPr>
          <p:cNvSpPr/>
          <p:nvPr userDrawn="1"/>
        </p:nvSpPr>
        <p:spPr>
          <a:xfrm>
            <a:off x="0" y="0"/>
            <a:ext cx="121932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pic>
        <p:nvPicPr>
          <p:cNvPr id="30" name="Logo">
            <a:extLst>
              <a:ext uri="{FF2B5EF4-FFF2-40B4-BE49-F238E27FC236}">
                <a16:creationId xmlns:a16="http://schemas.microsoft.com/office/drawing/2014/main" id="{666C3893-E06E-4A6F-8B5D-9D6F29E1D4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4766" y="5186999"/>
            <a:ext cx="2481551" cy="295062"/>
          </a:xfrm>
          <a:prstGeom prst="rect">
            <a:avLst/>
          </a:prstGeom>
        </p:spPr>
      </p:pic>
      <p:grpSp>
        <p:nvGrpSpPr>
          <p:cNvPr id="28" name="Fifth element">
            <a:extLst>
              <a:ext uri="{FF2B5EF4-FFF2-40B4-BE49-F238E27FC236}">
                <a16:creationId xmlns:a16="http://schemas.microsoft.com/office/drawing/2014/main" id="{3FABA7DB-B61C-4597-B8EC-9B1628F38DEB}"/>
              </a:ext>
            </a:extLst>
          </p:cNvPr>
          <p:cNvGrpSpPr/>
          <p:nvPr userDrawn="1"/>
        </p:nvGrpSpPr>
        <p:grpSpPr>
          <a:xfrm>
            <a:off x="7084612" y="-267484"/>
            <a:ext cx="5108588" cy="7411895"/>
            <a:chOff x="7084612" y="-267484"/>
            <a:chExt cx="5108588" cy="7411895"/>
          </a:xfrm>
          <a:solidFill>
            <a:srgbClr val="EDE7DE"/>
          </a:solidFill>
        </p:grpSpPr>
        <p:sp>
          <p:nvSpPr>
            <p:cNvPr id="27" name="Freeform: Shape 26">
              <a:extLst>
                <a:ext uri="{FF2B5EF4-FFF2-40B4-BE49-F238E27FC236}">
                  <a16:creationId xmlns:a16="http://schemas.microsoft.com/office/drawing/2014/main" id="{6C68A22F-A696-49AB-A8F7-CD1E36206B49}"/>
                </a:ext>
              </a:extLst>
            </p:cNvPr>
            <p:cNvSpPr/>
            <p:nvPr userDrawn="1"/>
          </p:nvSpPr>
          <p:spPr>
            <a:xfrm>
              <a:off x="8127266" y="3286192"/>
              <a:ext cx="4065934" cy="28800"/>
            </a:xfrm>
            <a:custGeom>
              <a:avLst/>
              <a:gdLst>
                <a:gd name="connsiteX0" fmla="*/ 0 w 4065934"/>
                <a:gd name="connsiteY0" fmla="*/ 0 h 28800"/>
                <a:gd name="connsiteX1" fmla="*/ 4065934 w 4065934"/>
                <a:gd name="connsiteY1" fmla="*/ 0 h 28800"/>
                <a:gd name="connsiteX2" fmla="*/ 4065934 w 4065934"/>
                <a:gd name="connsiteY2" fmla="*/ 28800 h 28800"/>
                <a:gd name="connsiteX3" fmla="*/ 0 w 4065934"/>
                <a:gd name="connsiteY3" fmla="*/ 28800 h 28800"/>
              </a:gdLst>
              <a:ahLst/>
              <a:cxnLst>
                <a:cxn ang="0">
                  <a:pos x="connsiteX0" y="connsiteY0"/>
                </a:cxn>
                <a:cxn ang="0">
                  <a:pos x="connsiteX1" y="connsiteY1"/>
                </a:cxn>
                <a:cxn ang="0">
                  <a:pos x="connsiteX2" y="connsiteY2"/>
                </a:cxn>
                <a:cxn ang="0">
                  <a:pos x="connsiteX3" y="connsiteY3"/>
                </a:cxn>
              </a:cxnLst>
              <a:rect l="l" t="t" r="r" b="b"/>
              <a:pathLst>
                <a:path w="4065934" h="28800">
                  <a:moveTo>
                    <a:pt x="0" y="0"/>
                  </a:moveTo>
                  <a:lnTo>
                    <a:pt x="4065934" y="0"/>
                  </a:lnTo>
                  <a:lnTo>
                    <a:pt x="4065934"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b-NO" sz="100" noProof="0" dirty="0" err="1"/>
            </a:p>
          </p:txBody>
        </p:sp>
        <p:sp>
          <p:nvSpPr>
            <p:cNvPr id="24" name="Freeform: Shape 23">
              <a:extLst>
                <a:ext uri="{FF2B5EF4-FFF2-40B4-BE49-F238E27FC236}">
                  <a16:creationId xmlns:a16="http://schemas.microsoft.com/office/drawing/2014/main" id="{2EA4A0F1-6203-4D67-AD23-1D958B67E896}"/>
                </a:ext>
              </a:extLst>
            </p:cNvPr>
            <p:cNvSpPr/>
            <p:nvPr userDrawn="1"/>
          </p:nvSpPr>
          <p:spPr>
            <a:xfrm rot="3600000">
              <a:off x="5263046" y="1634033"/>
              <a:ext cx="3831834" cy="28800"/>
            </a:xfrm>
            <a:custGeom>
              <a:avLst/>
              <a:gdLst>
                <a:gd name="connsiteX0" fmla="*/ 0 w 3831834"/>
                <a:gd name="connsiteY0" fmla="*/ 28800 h 28800"/>
                <a:gd name="connsiteX1" fmla="*/ 16628 w 3831834"/>
                <a:gd name="connsiteY1" fmla="*/ 0 h 28800"/>
                <a:gd name="connsiteX2" fmla="*/ 3831834 w 3831834"/>
                <a:gd name="connsiteY2" fmla="*/ 0 h 28800"/>
                <a:gd name="connsiteX3" fmla="*/ 3831834 w 3831834"/>
                <a:gd name="connsiteY3" fmla="*/ 28800 h 28800"/>
              </a:gdLst>
              <a:ahLst/>
              <a:cxnLst>
                <a:cxn ang="0">
                  <a:pos x="connsiteX0" y="connsiteY0"/>
                </a:cxn>
                <a:cxn ang="0">
                  <a:pos x="connsiteX1" y="connsiteY1"/>
                </a:cxn>
                <a:cxn ang="0">
                  <a:pos x="connsiteX2" y="connsiteY2"/>
                </a:cxn>
                <a:cxn ang="0">
                  <a:pos x="connsiteX3" y="connsiteY3"/>
                </a:cxn>
              </a:cxnLst>
              <a:rect l="l" t="t" r="r" b="b"/>
              <a:pathLst>
                <a:path w="3831834" h="28800">
                  <a:moveTo>
                    <a:pt x="0" y="28800"/>
                  </a:moveTo>
                  <a:lnTo>
                    <a:pt x="16628" y="0"/>
                  </a:lnTo>
                  <a:lnTo>
                    <a:pt x="3831834" y="0"/>
                  </a:lnTo>
                  <a:lnTo>
                    <a:pt x="3831834"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b-NO" sz="100" noProof="0" dirty="0" err="1"/>
            </a:p>
          </p:txBody>
        </p:sp>
        <p:sp>
          <p:nvSpPr>
            <p:cNvPr id="25" name="Freeform: Shape 24">
              <a:extLst>
                <a:ext uri="{FF2B5EF4-FFF2-40B4-BE49-F238E27FC236}">
                  <a16:creationId xmlns:a16="http://schemas.microsoft.com/office/drawing/2014/main" id="{31A3655E-F98E-45BC-9AFC-FD7169CC23DA}"/>
                </a:ext>
              </a:extLst>
            </p:cNvPr>
            <p:cNvSpPr/>
            <p:nvPr userDrawn="1"/>
          </p:nvSpPr>
          <p:spPr>
            <a:xfrm rot="-3600000">
              <a:off x="5041823" y="5072823"/>
              <a:ext cx="4114377" cy="28800"/>
            </a:xfrm>
            <a:custGeom>
              <a:avLst/>
              <a:gdLst>
                <a:gd name="connsiteX0" fmla="*/ 4114377 w 4114377"/>
                <a:gd name="connsiteY0" fmla="*/ 0 h 28800"/>
                <a:gd name="connsiteX1" fmla="*/ 4114377 w 4114377"/>
                <a:gd name="connsiteY1" fmla="*/ 28800 h 28800"/>
                <a:gd name="connsiteX2" fmla="*/ 16628 w 4114377"/>
                <a:gd name="connsiteY2" fmla="*/ 28800 h 28800"/>
                <a:gd name="connsiteX3" fmla="*/ 0 w 4114377"/>
                <a:gd name="connsiteY3" fmla="*/ 0 h 28800"/>
              </a:gdLst>
              <a:ahLst/>
              <a:cxnLst>
                <a:cxn ang="0">
                  <a:pos x="connsiteX0" y="connsiteY0"/>
                </a:cxn>
                <a:cxn ang="0">
                  <a:pos x="connsiteX1" y="connsiteY1"/>
                </a:cxn>
                <a:cxn ang="0">
                  <a:pos x="connsiteX2" y="connsiteY2"/>
                </a:cxn>
                <a:cxn ang="0">
                  <a:pos x="connsiteX3" y="connsiteY3"/>
                </a:cxn>
              </a:cxnLst>
              <a:rect l="l" t="t" r="r" b="b"/>
              <a:pathLst>
                <a:path w="4114377" h="28800">
                  <a:moveTo>
                    <a:pt x="4114377" y="0"/>
                  </a:moveTo>
                  <a:lnTo>
                    <a:pt x="4114377" y="28800"/>
                  </a:lnTo>
                  <a:lnTo>
                    <a:pt x="16628" y="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b-NO" sz="100" noProof="0" dirty="0" err="1"/>
            </a:p>
          </p:txBody>
        </p:sp>
      </p:grpSp>
      <p:sp>
        <p:nvSpPr>
          <p:cNvPr id="9" name="Text Placeholder 4">
            <a:extLst>
              <a:ext uri="{FF2B5EF4-FFF2-40B4-BE49-F238E27FC236}">
                <a16:creationId xmlns:a16="http://schemas.microsoft.com/office/drawing/2014/main" id="{DF17C8B4-314C-40A1-AECB-B93A6F222E18}"/>
              </a:ext>
            </a:extLst>
          </p:cNvPr>
          <p:cNvSpPr>
            <a:spLocks noGrp="1"/>
          </p:cNvSpPr>
          <p:nvPr>
            <p:ph type="body" sz="quarter" idx="23" hasCustomPrompt="1"/>
          </p:nvPr>
        </p:nvSpPr>
        <p:spPr bwMode="white">
          <a:xfrm>
            <a:off x="766799" y="756745"/>
            <a:ext cx="5711789" cy="354724"/>
          </a:xfrm>
        </p:spPr>
        <p:txBody>
          <a:bodyPr lIns="0" rIns="0"/>
          <a:lstStyle>
            <a:lvl1pPr marL="0" indent="0" algn="l">
              <a:lnSpc>
                <a:spcPct val="90000"/>
              </a:lnSpc>
              <a:spcBef>
                <a:spcPts val="0"/>
              </a:spcBef>
              <a:spcAft>
                <a:spcPts val="0"/>
              </a:spcAft>
              <a:buFontTx/>
              <a:buNone/>
              <a:defRPr sz="1250" cap="all" spc="0" baseline="0">
                <a:solidFill>
                  <a:srgbClr val="EDE7DE"/>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nb-NO" dirty="0"/>
              <a:t>Klikk for å sette inn tekst</a:t>
            </a:r>
            <a:endParaRPr lang="nb-NO"/>
          </a:p>
        </p:txBody>
      </p:sp>
      <p:sp>
        <p:nvSpPr>
          <p:cNvPr id="2" name="Title 1"/>
          <p:cNvSpPr>
            <a:spLocks noGrp="1"/>
          </p:cNvSpPr>
          <p:nvPr>
            <p:ph type="ctrTitle" hasCustomPrompt="1"/>
          </p:nvPr>
        </p:nvSpPr>
        <p:spPr bwMode="white">
          <a:xfrm>
            <a:off x="766799" y="1252025"/>
            <a:ext cx="5711789" cy="2019098"/>
          </a:xfrm>
        </p:spPr>
        <p:txBody>
          <a:bodyPr anchor="b"/>
          <a:lstStyle>
            <a:lvl1pPr algn="l">
              <a:lnSpc>
                <a:spcPct val="90000"/>
              </a:lnSpc>
              <a:defRPr sz="4100" b="0" baseline="0">
                <a:solidFill>
                  <a:srgbClr val="EDE7DE"/>
                </a:solidFill>
                <a:latin typeface="+mj-lt"/>
              </a:defRPr>
            </a:lvl1pPr>
          </a:lstStyle>
          <a:p>
            <a:r>
              <a:rPr lang="nb-NO" dirty="0"/>
              <a:t>Klikk for å sette inn tittel</a:t>
            </a:r>
            <a:endParaRPr lang="nb-NO"/>
          </a:p>
        </p:txBody>
      </p:sp>
      <p:sp>
        <p:nvSpPr>
          <p:cNvPr id="8" name="Subtitle 2">
            <a:extLst>
              <a:ext uri="{FF2B5EF4-FFF2-40B4-BE49-F238E27FC236}">
                <a16:creationId xmlns:a16="http://schemas.microsoft.com/office/drawing/2014/main" id="{CFE22764-E163-4912-B950-BC38AE89BCD6}"/>
              </a:ext>
            </a:extLst>
          </p:cNvPr>
          <p:cNvSpPr>
            <a:spLocks noGrp="1"/>
          </p:cNvSpPr>
          <p:nvPr>
            <p:ph type="subTitle" idx="1" hasCustomPrompt="1"/>
          </p:nvPr>
        </p:nvSpPr>
        <p:spPr bwMode="white">
          <a:xfrm>
            <a:off x="766800" y="3488303"/>
            <a:ext cx="5711788" cy="1747837"/>
          </a:xfrm>
        </p:spPr>
        <p:txBody>
          <a:bodyPr/>
          <a:lstStyle>
            <a:lvl1pPr marL="0" indent="0" algn="l">
              <a:spcAft>
                <a:spcPts val="0"/>
              </a:spcAft>
              <a:buNone/>
              <a:defRPr sz="2800" spc="0" baseline="0">
                <a:solidFill>
                  <a:srgbClr val="EDE7D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sette inn undertittel</a:t>
            </a:r>
            <a:endParaRPr lang="nb-NO"/>
          </a:p>
        </p:txBody>
      </p:sp>
      <p:sp>
        <p:nvSpPr>
          <p:cNvPr id="13" name="Text Placeholder 6">
            <a:extLst>
              <a:ext uri="{FF2B5EF4-FFF2-40B4-BE49-F238E27FC236}">
                <a16:creationId xmlns:a16="http://schemas.microsoft.com/office/drawing/2014/main" id="{50FA0AFC-4F95-41FA-8CC4-39779B1C0811}"/>
              </a:ext>
            </a:extLst>
          </p:cNvPr>
          <p:cNvSpPr>
            <a:spLocks noGrp="1"/>
          </p:cNvSpPr>
          <p:nvPr>
            <p:ph type="body" sz="quarter" idx="24" hasCustomPrompt="1"/>
          </p:nvPr>
        </p:nvSpPr>
        <p:spPr bwMode="white">
          <a:xfrm>
            <a:off x="766798" y="5589501"/>
            <a:ext cx="5713200" cy="216000"/>
          </a:xfrm>
        </p:spPr>
        <p:txBody>
          <a:bodyPr anchor="b" anchorCtr="0"/>
          <a:lstStyle>
            <a:lvl1pPr marL="0" indent="0">
              <a:buFontTx/>
              <a:buNone/>
              <a:defRPr sz="1250" cap="all" spc="0" baseline="0">
                <a:solidFill>
                  <a:srgbClr val="EDE7DE"/>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nb-NO" dirty="0"/>
              <a:t>Sett inn foredragsholder her</a:t>
            </a:r>
            <a:endParaRPr lang="nb-NO"/>
          </a:p>
        </p:txBody>
      </p:sp>
      <p:sp>
        <p:nvSpPr>
          <p:cNvPr id="10" name="Date Placeholder 5">
            <a:extLst>
              <a:ext uri="{FF2B5EF4-FFF2-40B4-BE49-F238E27FC236}">
                <a16:creationId xmlns:a16="http://schemas.microsoft.com/office/drawing/2014/main" id="{19E8C21D-363E-4C29-BCB1-2C67A41A6B1A}"/>
              </a:ext>
            </a:extLst>
          </p:cNvPr>
          <p:cNvSpPr>
            <a:spLocks noGrp="1"/>
          </p:cNvSpPr>
          <p:nvPr>
            <p:ph type="dt" sz="half" idx="15"/>
          </p:nvPr>
        </p:nvSpPr>
        <p:spPr bwMode="white">
          <a:xfrm>
            <a:off x="766796" y="5918848"/>
            <a:ext cx="5713200" cy="216000"/>
          </a:xfrm>
          <a:prstGeom prst="rect">
            <a:avLst/>
          </a:prstGeom>
        </p:spPr>
        <p:txBody>
          <a:bodyPr lIns="0" tIns="0" rIns="0" bIns="0"/>
          <a:lstStyle>
            <a:lvl1pPr>
              <a:defRPr sz="1250" cap="all" baseline="0">
                <a:solidFill>
                  <a:srgbClr val="EDE7DE"/>
                </a:solidFill>
                <a:latin typeface="Open Sans" panose="020B0606030504020204" pitchFamily="34" charset="0"/>
                <a:ea typeface="Open Sans" panose="020B0606030504020204" pitchFamily="34" charset="0"/>
                <a:cs typeface="Open Sans" panose="020B0606030504020204" pitchFamily="34" charset="0"/>
              </a:defRPr>
            </a:lvl1pPr>
          </a:lstStyle>
          <a:p>
            <a:fld id="{1708ADB4-91FF-4BEB-A368-CA026941DED5}" type="datetime1">
              <a:rPr lang="nb-NO" smtClean="0"/>
              <a:t>19.04.2023</a:t>
            </a:fld>
            <a:endParaRPr lang="nb-NO" dirty="0"/>
          </a:p>
        </p:txBody>
      </p:sp>
      <p:sp>
        <p:nvSpPr>
          <p:cNvPr id="11" name="Footer Placeholder 8" hidden="1">
            <a:extLst>
              <a:ext uri="{FF2B5EF4-FFF2-40B4-BE49-F238E27FC236}">
                <a16:creationId xmlns:a16="http://schemas.microsoft.com/office/drawing/2014/main" id="{6DB35B2F-204D-4092-A860-94E70637BD46}"/>
              </a:ext>
            </a:extLst>
          </p:cNvPr>
          <p:cNvSpPr>
            <a:spLocks noGrp="1" noRot="1" noChangeAspect="1" noMove="1" noResize="1" noEditPoints="1" noAdjustHandles="1" noChangeArrowheads="1" noChangeShapeType="1" noTextEdit="1"/>
          </p:cNvSpPr>
          <p:nvPr>
            <p:ph type="ftr" sz="quarter" idx="16"/>
          </p:nvPr>
        </p:nvSpPr>
        <p:spPr>
          <a:xfrm>
            <a:off x="0" y="6858000"/>
            <a:ext cx="0" cy="0"/>
          </a:xfrm>
        </p:spPr>
        <p:txBody>
          <a:bodyPr/>
          <a:lstStyle>
            <a:lvl1pPr>
              <a:defRPr sz="100">
                <a:noFill/>
              </a:defRPr>
            </a:lvl1pPr>
          </a:lstStyle>
          <a:p>
            <a:endParaRPr lang="nb-NO"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noRot="1" noChangeAspect="1" noMove="1" noResize="1" noEditPoints="1" noAdjustHandles="1" noChangeArrowheads="1" noChangeShapeType="1" noTextEdit="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nb-NO" smtClean="0"/>
              <a:pPr/>
              <a:t>‹#›</a:t>
            </a:fld>
            <a:endParaRPr lang="nb-NO" dirty="0"/>
          </a:p>
        </p:txBody>
      </p:sp>
    </p:spTree>
    <p:extLst>
      <p:ext uri="{BB962C8B-B14F-4D97-AF65-F5344CB8AC3E}">
        <p14:creationId xmlns:p14="http://schemas.microsoft.com/office/powerpoint/2010/main" val="400029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er Picture sand">
    <p:spTree>
      <p:nvGrpSpPr>
        <p:cNvPr id="1" name=""/>
        <p:cNvGrpSpPr/>
        <p:nvPr/>
      </p:nvGrpSpPr>
      <p:grpSpPr>
        <a:xfrm>
          <a:off x="0" y="0"/>
          <a:ext cx="0" cy="0"/>
          <a:chOff x="0" y="0"/>
          <a:chExt cx="0" cy="0"/>
        </a:xfrm>
      </p:grpSpPr>
      <p:sp>
        <p:nvSpPr>
          <p:cNvPr id="32" name="Background">
            <a:extLst>
              <a:ext uri="{FF2B5EF4-FFF2-40B4-BE49-F238E27FC236}">
                <a16:creationId xmlns:a16="http://schemas.microsoft.com/office/drawing/2014/main" id="{7743B014-890B-4A9A-AC34-A2A1377F2DEC}"/>
              </a:ext>
            </a:extLst>
          </p:cNvPr>
          <p:cNvSpPr/>
          <p:nvPr userDrawn="1"/>
        </p:nvSpPr>
        <p:spPr>
          <a:xfrm>
            <a:off x="0" y="0"/>
            <a:ext cx="12193200" cy="68616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3" name="Title 2">
            <a:extLst>
              <a:ext uri="{FF2B5EF4-FFF2-40B4-BE49-F238E27FC236}">
                <a16:creationId xmlns:a16="http://schemas.microsoft.com/office/drawing/2014/main" id="{211E18F8-D84D-4A0D-9A5E-E634A2654F03}"/>
              </a:ext>
            </a:extLst>
          </p:cNvPr>
          <p:cNvSpPr>
            <a:spLocks noGrp="1"/>
          </p:cNvSpPr>
          <p:nvPr>
            <p:ph type="title" hasCustomPrompt="1"/>
          </p:nvPr>
        </p:nvSpPr>
        <p:spPr>
          <a:xfrm>
            <a:off x="768000" y="2302376"/>
            <a:ext cx="5710588" cy="1587113"/>
          </a:xfrm>
        </p:spPr>
        <p:txBody>
          <a:bodyPr anchor="b" anchorCtr="0"/>
          <a:lstStyle>
            <a:lvl1pPr>
              <a:defRPr sz="3600">
                <a:latin typeface="+mj-lt"/>
              </a:defRPr>
            </a:lvl1pPr>
          </a:lstStyle>
          <a:p>
            <a:r>
              <a:rPr lang="nb-NO" dirty="0"/>
              <a:t>Klikk for å sette inn tittel</a:t>
            </a:r>
            <a:endParaRPr lang="nb-NO"/>
          </a:p>
        </p:txBody>
      </p:sp>
      <p:sp>
        <p:nvSpPr>
          <p:cNvPr id="9" name="Subtitle 2">
            <a:extLst>
              <a:ext uri="{FF2B5EF4-FFF2-40B4-BE49-F238E27FC236}">
                <a16:creationId xmlns:a16="http://schemas.microsoft.com/office/drawing/2014/main" id="{2A0535D5-0958-486D-82A1-F25FC8129990}"/>
              </a:ext>
            </a:extLst>
          </p:cNvPr>
          <p:cNvSpPr>
            <a:spLocks noGrp="1"/>
          </p:cNvSpPr>
          <p:nvPr>
            <p:ph type="subTitle" idx="1" hasCustomPrompt="1"/>
          </p:nvPr>
        </p:nvSpPr>
        <p:spPr>
          <a:xfrm>
            <a:off x="766800" y="4138377"/>
            <a:ext cx="5711788" cy="768987"/>
          </a:xfrm>
        </p:spPr>
        <p:txBody>
          <a:bodyPr/>
          <a:lstStyle>
            <a:lvl1pPr marL="0" indent="0" algn="l">
              <a:spcBef>
                <a:spcPts val="0"/>
              </a:spcBef>
              <a:spcAft>
                <a:spcPts val="0"/>
              </a:spcAft>
              <a:buNone/>
              <a:defRPr sz="2300" cap="none" spc="0" baseline="0">
                <a:solidFill>
                  <a:srgbClr val="0D4065"/>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sette inn undertittel</a:t>
            </a:r>
            <a:endParaRPr lang="nb-NO"/>
          </a:p>
        </p:txBody>
      </p:sp>
      <p:sp>
        <p:nvSpPr>
          <p:cNvPr id="11" name="Date Placeholder 10" hidden="1">
            <a:extLst>
              <a:ext uri="{FF2B5EF4-FFF2-40B4-BE49-F238E27FC236}">
                <a16:creationId xmlns:a16="http://schemas.microsoft.com/office/drawing/2014/main" id="{BD7C53AA-C9EF-43A5-8B73-706297951FAF}"/>
              </a:ext>
            </a:extLst>
          </p:cNvPr>
          <p:cNvSpPr>
            <a:spLocks noGrp="1" noRot="1" noChangeAspect="1" noMove="1" noResize="1" noEditPoints="1" noAdjustHandles="1" noChangeArrowheads="1" noChangeShapeType="1" noTextEdit="1"/>
          </p:cNvSpPr>
          <p:nvPr>
            <p:ph type="dt" sz="half" idx="17"/>
          </p:nvPr>
        </p:nvSpPr>
        <p:spPr/>
        <p:txBody>
          <a:bodyPr/>
          <a:lstStyle/>
          <a:p>
            <a:fld id="{69EFA05E-05E6-4803-8177-4BE54181835C}" type="datetime1">
              <a:rPr lang="nb-NO" smtClean="0"/>
              <a:t>19.04.2023</a:t>
            </a:fld>
            <a:endParaRPr lang="nb-NO" dirty="0"/>
          </a:p>
        </p:txBody>
      </p:sp>
      <p:sp>
        <p:nvSpPr>
          <p:cNvPr id="33" name="Footer Placeholder 32">
            <a:extLst>
              <a:ext uri="{FF2B5EF4-FFF2-40B4-BE49-F238E27FC236}">
                <a16:creationId xmlns:a16="http://schemas.microsoft.com/office/drawing/2014/main" id="{BE26EAAA-0C63-44D3-9F7D-5DF431E0E952}"/>
              </a:ext>
            </a:extLst>
          </p:cNvPr>
          <p:cNvSpPr>
            <a:spLocks noGrp="1"/>
          </p:cNvSpPr>
          <p:nvPr>
            <p:ph type="ftr" sz="quarter" idx="18"/>
          </p:nvPr>
        </p:nvSpPr>
        <p:spPr/>
        <p:txBody>
          <a:bodyPr/>
          <a:lstStyle/>
          <a:p>
            <a:endParaRPr lang="nb-NO" dirty="0"/>
          </a:p>
        </p:txBody>
      </p:sp>
      <p:sp>
        <p:nvSpPr>
          <p:cNvPr id="17" name="Picture Placeholder 3"/>
          <p:cNvSpPr>
            <a:spLocks noGrp="1"/>
          </p:cNvSpPr>
          <p:nvPr>
            <p:ph type="pic" sz="quarter" idx="16" hasCustomPrompt="1"/>
          </p:nvPr>
        </p:nvSpPr>
        <p:spPr>
          <a:xfrm>
            <a:off x="7258050" y="2302375"/>
            <a:ext cx="3909223" cy="4561200"/>
          </a:xfrm>
          <a:solidFill>
            <a:schemeClr val="bg1"/>
          </a:solidFill>
        </p:spPr>
        <p:txBody>
          <a:bodyPr lIns="0" tIns="72000" rIns="0" bIns="0" anchor="t" anchorCtr="0"/>
          <a:lstStyle>
            <a:lvl1pPr marL="0" indent="0" algn="ctr">
              <a:buNone/>
              <a:defRPr sz="1200" baseline="0">
                <a:solidFill>
                  <a:srgbClr val="0D4065"/>
                </a:solidFill>
              </a:defRPr>
            </a:lvl1pPr>
          </a:lstStyle>
          <a:p>
            <a:r>
              <a:rPr lang="nb-NO" noProof="1"/>
              <a:t>Sett inn bilde fra Templafy/Mediebank</a:t>
            </a:r>
            <a:endParaRPr lang="nb-NO" dirty="0"/>
          </a:p>
        </p:txBody>
      </p:sp>
      <p:sp>
        <p:nvSpPr>
          <p:cNvPr id="4" name="Advokatfirmaet Thommessen AS">
            <a:extLst>
              <a:ext uri="{FF2B5EF4-FFF2-40B4-BE49-F238E27FC236}">
                <a16:creationId xmlns:a16="http://schemas.microsoft.com/office/drawing/2014/main" id="{89EDD433-DFC0-9CA3-C69F-240309471C82}"/>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0D4065"/>
                </a:solidFill>
              </a:rPr>
              <a:t>Advokatfirmaet Thommessen AS</a:t>
            </a:r>
            <a:endParaRPr lang="nb-NO" sz="600" cap="all" spc="-10" baseline="0" noProof="0" dirty="0" err="1">
              <a:solidFill>
                <a:srgbClr val="0D4065"/>
              </a:solidFill>
            </a:endParaRPr>
          </a:p>
        </p:txBody>
      </p:sp>
      <p:sp>
        <p:nvSpPr>
          <p:cNvPr id="5" name="Slide Number Placeholder 4">
            <a:extLst>
              <a:ext uri="{FF2B5EF4-FFF2-40B4-BE49-F238E27FC236}">
                <a16:creationId xmlns:a16="http://schemas.microsoft.com/office/drawing/2014/main" id="{8724AF17-64E7-1FE6-1EF9-618E5495D0E8}"/>
              </a:ext>
            </a:extLst>
          </p:cNvPr>
          <p:cNvSpPr>
            <a:spLocks noGrp="1"/>
          </p:cNvSpPr>
          <p:nvPr>
            <p:ph type="sldNum" sz="quarter" idx="19"/>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397759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ne column">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58A8B80-ADA8-4DEF-AD9B-B0343B3EDAB2}"/>
              </a:ext>
            </a:extLst>
          </p:cNvPr>
          <p:cNvSpPr>
            <a:spLocks noGrp="1"/>
          </p:cNvSpPr>
          <p:nvPr>
            <p:ph type="subTitle" idx="16" hasCustomPrompt="1"/>
          </p:nvPr>
        </p:nvSpPr>
        <p:spPr>
          <a:xfrm>
            <a:off x="766800" y="436860"/>
            <a:ext cx="10659600"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dirty="0"/>
              <a:t>Klikk for å sette inn undertittel</a:t>
            </a:r>
            <a:endParaRPr lang="nb-NO"/>
          </a:p>
        </p:txBody>
      </p:sp>
      <p:sp>
        <p:nvSpPr>
          <p:cNvPr id="10" name="Title 9">
            <a:extLst>
              <a:ext uri="{FF2B5EF4-FFF2-40B4-BE49-F238E27FC236}">
                <a16:creationId xmlns:a16="http://schemas.microsoft.com/office/drawing/2014/main" id="{E5025102-6E96-4916-8024-40266DF0B5FB}"/>
              </a:ext>
            </a:extLst>
          </p:cNvPr>
          <p:cNvSpPr>
            <a:spLocks noGrp="1"/>
          </p:cNvSpPr>
          <p:nvPr>
            <p:ph type="title" hasCustomPrompt="1"/>
          </p:nvPr>
        </p:nvSpPr>
        <p:spPr/>
        <p:txBody>
          <a:bodyPr/>
          <a:lstStyle>
            <a:lvl1pPr>
              <a:defRPr/>
            </a:lvl1pPr>
          </a:lstStyle>
          <a:p>
            <a:r>
              <a:rPr lang="nb-NO" dirty="0"/>
              <a:t>Klikk for å sette inn tittel</a:t>
            </a:r>
            <a:endParaRPr lang="nb-NO"/>
          </a:p>
        </p:txBody>
      </p:sp>
      <p:sp>
        <p:nvSpPr>
          <p:cNvPr id="3" name="Content Placeholder 3"/>
          <p:cNvSpPr>
            <a:spLocks noGrp="1"/>
          </p:cNvSpPr>
          <p:nvPr>
            <p:ph idx="1" hasCustomPrompt="1"/>
          </p:nvPr>
        </p:nvSpPr>
        <p:spPr>
          <a:xfrm>
            <a:off x="766801" y="2311200"/>
            <a:ext cx="10659600" cy="3778450"/>
          </a:xfrm>
        </p:spPr>
        <p:txBody>
          <a:bodyPr rIns="0" anchor="t"/>
          <a:lstStyle>
            <a:lvl1pPr>
              <a:lnSpc>
                <a:spcPct val="100000"/>
              </a:lnSpc>
              <a:spcAft>
                <a:spcPts val="600"/>
              </a:spcAft>
              <a:defRPr sz="1600">
                <a:solidFill>
                  <a:srgbClr val="0D4065"/>
                </a:solidFill>
              </a:defRPr>
            </a:lvl1pPr>
            <a:lvl2pPr>
              <a:lnSpc>
                <a:spcPct val="100000"/>
              </a:lnSpc>
              <a:spcAft>
                <a:spcPts val="0"/>
              </a:spcAft>
              <a:defRPr sz="1400">
                <a:solidFill>
                  <a:srgbClr val="0D4065"/>
                </a:solidFill>
              </a:defRPr>
            </a:lvl2pPr>
            <a:lvl3pPr>
              <a:lnSpc>
                <a:spcPct val="100000"/>
              </a:lnSpc>
              <a:spcAft>
                <a:spcPts val="0"/>
              </a:spcAft>
              <a:defRPr sz="1400">
                <a:solidFill>
                  <a:srgbClr val="0D4065"/>
                </a:solidFill>
              </a:defRPr>
            </a:lvl3pPr>
            <a:lvl4pPr>
              <a:lnSpc>
                <a:spcPct val="100000"/>
              </a:lnSpc>
              <a:spcAft>
                <a:spcPts val="0"/>
              </a:spcAft>
              <a:defRPr sz="1200">
                <a:solidFill>
                  <a:srgbClr val="0D4065"/>
                </a:solidFill>
              </a:defRPr>
            </a:lvl4pPr>
            <a:lvl5pPr>
              <a:lnSpc>
                <a:spcPct val="100000"/>
              </a:lnSpc>
              <a:spcAft>
                <a:spcPts val="0"/>
              </a:spcAft>
              <a:defRPr sz="1200">
                <a:solidFill>
                  <a:srgbClr val="0D4065"/>
                </a:solidFill>
              </a:defRPr>
            </a:lvl5pPr>
            <a:lvl6pPr>
              <a:lnSpc>
                <a:spcPct val="100000"/>
              </a:lnSpc>
              <a:defRPr>
                <a:solidFill>
                  <a:srgbClr val="0D4065"/>
                </a:solidFill>
              </a:defRPr>
            </a:lvl6pPr>
            <a:lvl7pPr>
              <a:lnSpc>
                <a:spcPct val="100000"/>
              </a:lnSpc>
              <a:defRPr>
                <a:solidFill>
                  <a:srgbClr val="0D4065"/>
                </a:solidFill>
              </a:defRPr>
            </a:lvl7pPr>
            <a:lvl8pPr>
              <a:lnSpc>
                <a:spcPct val="100000"/>
              </a:lnSpc>
              <a:defRPr>
                <a:solidFill>
                  <a:srgbClr val="0D4065"/>
                </a:solidFill>
              </a:defRPr>
            </a:lvl8pPr>
            <a:lvl9pPr>
              <a:defRPr>
                <a:solidFill>
                  <a:srgbClr val="0D4065"/>
                </a:solidFill>
              </a:defRPr>
            </a:lvl9pPr>
          </a:lstStyle>
          <a:p>
            <a:pPr lvl="0"/>
            <a:r>
              <a:rPr lang="nb-NO" dirty="0"/>
              <a:t>Klikk for å sette inn tekst</a:t>
            </a:r>
            <a:endParaRPr lang="nb-NO"/>
          </a:p>
          <a:p>
            <a:pPr lvl="1"/>
            <a:r>
              <a:rPr lang="nb-NO" dirty="0"/>
              <a:t>Andre nivå</a:t>
            </a:r>
            <a:endParaRPr lang="nb-NO"/>
          </a:p>
          <a:p>
            <a:pPr lvl="2"/>
            <a:r>
              <a:rPr lang="nb-NO" dirty="0"/>
              <a:t>Tredje nivå</a:t>
            </a:r>
            <a:endParaRPr lang="nb-NO"/>
          </a:p>
          <a:p>
            <a:pPr lvl="3"/>
            <a:r>
              <a:rPr lang="nb-NO" dirty="0"/>
              <a:t>Fjerde nivå</a:t>
            </a:r>
            <a:endParaRPr lang="nb-NO"/>
          </a:p>
          <a:p>
            <a:pPr lvl="4"/>
            <a:r>
              <a:rPr lang="nb-NO" dirty="0"/>
              <a:t>Femte nivå</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11" name="Date Placeholder 10" hidden="1">
            <a:extLst>
              <a:ext uri="{FF2B5EF4-FFF2-40B4-BE49-F238E27FC236}">
                <a16:creationId xmlns:a16="http://schemas.microsoft.com/office/drawing/2014/main" id="{EF5BAD64-E812-48E9-9EDE-8CAB9F3CB99A}"/>
              </a:ext>
            </a:extLst>
          </p:cNvPr>
          <p:cNvSpPr>
            <a:spLocks noGrp="1" noRot="1" noChangeAspect="1" noMove="1" noResize="1" noEditPoints="1" noAdjustHandles="1" noChangeArrowheads="1" noChangeShapeType="1" noTextEdit="1"/>
          </p:cNvSpPr>
          <p:nvPr>
            <p:ph type="dt" sz="half" idx="17"/>
          </p:nvPr>
        </p:nvSpPr>
        <p:spPr/>
        <p:txBody>
          <a:bodyPr/>
          <a:lstStyle/>
          <a:p>
            <a:fld id="{6EB06A1C-033A-42B6-BED5-E3385265551D}" type="datetime1">
              <a:rPr lang="nb-NO" smtClean="0"/>
              <a:t>19.04.2023</a:t>
            </a:fld>
            <a:endParaRPr lang="nb-NO" dirty="0"/>
          </a:p>
        </p:txBody>
      </p:sp>
      <p:sp>
        <p:nvSpPr>
          <p:cNvPr id="12" name="Footer Placeholder 11">
            <a:extLst>
              <a:ext uri="{FF2B5EF4-FFF2-40B4-BE49-F238E27FC236}">
                <a16:creationId xmlns:a16="http://schemas.microsoft.com/office/drawing/2014/main" id="{47B46E49-D192-4213-801F-0C058B982DB1}"/>
              </a:ext>
            </a:extLst>
          </p:cNvPr>
          <p:cNvSpPr>
            <a:spLocks noGrp="1"/>
          </p:cNvSpPr>
          <p:nvPr>
            <p:ph type="ftr" sz="quarter" idx="18"/>
          </p:nvPr>
        </p:nvSpPr>
        <p:spPr/>
        <p:txBody>
          <a:bodyPr/>
          <a:lstStyle/>
          <a:p>
            <a:endParaRPr lang="nb-NO" dirty="0"/>
          </a:p>
        </p:txBody>
      </p:sp>
      <p:sp>
        <p:nvSpPr>
          <p:cNvPr id="2" name="Slide Number Placeholder 1">
            <a:extLst>
              <a:ext uri="{FF2B5EF4-FFF2-40B4-BE49-F238E27FC236}">
                <a16:creationId xmlns:a16="http://schemas.microsoft.com/office/drawing/2014/main" id="{7702919C-C294-196C-F922-E27E3FE38042}"/>
              </a:ext>
            </a:extLst>
          </p:cNvPr>
          <p:cNvSpPr>
            <a:spLocks noGrp="1"/>
          </p:cNvSpPr>
          <p:nvPr>
            <p:ph type="sldNum" sz="quarter" idx="19"/>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50862977"/>
      </p:ext>
    </p:extLst>
  </p:cSld>
  <p:clrMapOvr>
    <a:masterClrMapping/>
  </p:clrMapOvr>
  <p:extLst>
    <p:ext uri="{DCECCB84-F9BA-43D5-87BE-67443E8EF086}">
      <p15:sldGuideLst xmlns:p15="http://schemas.microsoft.com/office/powerpoint/2012/main">
        <p15:guide id="2" orient="horz" pos="1455"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two columns">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D8B98C7D-C3F2-43E5-A9EE-BD514B0FC7B0}"/>
              </a:ext>
            </a:extLst>
          </p:cNvPr>
          <p:cNvSpPr>
            <a:spLocks noGrp="1"/>
          </p:cNvSpPr>
          <p:nvPr>
            <p:ph type="subTitle" idx="16" hasCustomPrompt="1"/>
          </p:nvPr>
        </p:nvSpPr>
        <p:spPr>
          <a:xfrm>
            <a:off x="766800" y="435600"/>
            <a:ext cx="10659600"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dirty="0"/>
              <a:t>Klikk for å sette inn undertittel</a:t>
            </a:r>
            <a:endParaRPr lang="nb-NO"/>
          </a:p>
        </p:txBody>
      </p:sp>
      <p:sp>
        <p:nvSpPr>
          <p:cNvPr id="9" name="Title 8">
            <a:extLst>
              <a:ext uri="{FF2B5EF4-FFF2-40B4-BE49-F238E27FC236}">
                <a16:creationId xmlns:a16="http://schemas.microsoft.com/office/drawing/2014/main" id="{063D9972-5495-41D0-B9D8-64949ED52940}"/>
              </a:ext>
            </a:extLst>
          </p:cNvPr>
          <p:cNvSpPr>
            <a:spLocks noGrp="1"/>
          </p:cNvSpPr>
          <p:nvPr>
            <p:ph type="title" hasCustomPrompt="1"/>
          </p:nvPr>
        </p:nvSpPr>
        <p:spPr/>
        <p:txBody>
          <a:bodyPr/>
          <a:lstStyle>
            <a:lvl1pPr>
              <a:defRPr/>
            </a:lvl1pPr>
          </a:lstStyle>
          <a:p>
            <a:r>
              <a:rPr lang="nb-NO" dirty="0"/>
              <a:t>Klikk for å sette inn tittel</a:t>
            </a:r>
            <a:endParaRPr lang="nb-NO"/>
          </a:p>
        </p:txBody>
      </p:sp>
      <p:sp>
        <p:nvSpPr>
          <p:cNvPr id="13" name="Content Placeholder 3">
            <a:extLst>
              <a:ext uri="{FF2B5EF4-FFF2-40B4-BE49-F238E27FC236}">
                <a16:creationId xmlns:a16="http://schemas.microsoft.com/office/drawing/2014/main" id="{342AEF0C-22EC-413B-B75F-78A37B988605}"/>
              </a:ext>
            </a:extLst>
          </p:cNvPr>
          <p:cNvSpPr>
            <a:spLocks noGrp="1"/>
          </p:cNvSpPr>
          <p:nvPr>
            <p:ph idx="1" hasCustomPrompt="1"/>
          </p:nvPr>
        </p:nvSpPr>
        <p:spPr>
          <a:xfrm>
            <a:off x="766763" y="2310448"/>
            <a:ext cx="4945062" cy="3779202"/>
          </a:xfrm>
        </p:spPr>
        <p:txBody>
          <a:bodyPr vert="horz" lIns="0" tIns="0" rIns="0" bIns="0" rtlCol="0" anchor="t">
            <a:noAutofit/>
          </a:bodyPr>
          <a:lstStyle>
            <a:lvl1pPr>
              <a:lnSpc>
                <a:spcPct val="100000"/>
              </a:lnSpc>
              <a:defRPr lang="en-GB" sz="1600" dirty="0">
                <a:solidFill>
                  <a:srgbClr val="0D4065"/>
                </a:solidFill>
              </a:defRPr>
            </a:lvl1pPr>
            <a:lvl2pPr>
              <a:lnSpc>
                <a:spcPct val="100000"/>
              </a:lnSpc>
              <a:spcAft>
                <a:spcPts val="0"/>
              </a:spcAft>
              <a:defRPr lang="en-GB" sz="1400" dirty="0">
                <a:solidFill>
                  <a:srgbClr val="0D4065"/>
                </a:solidFill>
              </a:defRPr>
            </a:lvl2pPr>
            <a:lvl3pPr>
              <a:lnSpc>
                <a:spcPct val="100000"/>
              </a:lnSpc>
              <a:spcAft>
                <a:spcPts val="0"/>
              </a:spcAft>
              <a:defRPr lang="en-GB" sz="1400" dirty="0">
                <a:solidFill>
                  <a:srgbClr val="0D4065"/>
                </a:solidFill>
              </a:defRPr>
            </a:lvl3pPr>
            <a:lvl4pPr>
              <a:lnSpc>
                <a:spcPct val="100000"/>
              </a:lnSpc>
              <a:spcAft>
                <a:spcPts val="0"/>
              </a:spcAft>
              <a:defRPr lang="en-GB" sz="1200" dirty="0">
                <a:solidFill>
                  <a:srgbClr val="0D4065"/>
                </a:solidFill>
              </a:defRPr>
            </a:lvl4pPr>
            <a:lvl5pPr>
              <a:lnSpc>
                <a:spcPct val="100000"/>
              </a:lnSpc>
              <a:spcAft>
                <a:spcPts val="0"/>
              </a:spcAft>
              <a:defRPr lang="en-GB" sz="1200" dirty="0">
                <a:solidFill>
                  <a:srgbClr val="0D4065"/>
                </a:solidFill>
              </a:defRPr>
            </a:lvl5pPr>
          </a:lstStyle>
          <a:p>
            <a:pPr lvl="0">
              <a:spcAft>
                <a:spcPts val="600"/>
              </a:spcAft>
            </a:pPr>
            <a:r>
              <a:rPr lang="nb-NO" dirty="0"/>
              <a:t>Klikk for å sette inn tekst</a:t>
            </a:r>
            <a:endParaRPr lang="nb-NO"/>
          </a:p>
          <a:p>
            <a:pPr lvl="1">
              <a:spcAft>
                <a:spcPts val="600"/>
              </a:spcAft>
            </a:pPr>
            <a:r>
              <a:rPr lang="nb-NO" dirty="0"/>
              <a:t>Andre nivå</a:t>
            </a:r>
            <a:endParaRPr lang="nb-NO"/>
          </a:p>
          <a:p>
            <a:pPr lvl="2">
              <a:spcAft>
                <a:spcPts val="600"/>
              </a:spcAft>
            </a:pPr>
            <a:r>
              <a:rPr lang="nb-NO" dirty="0"/>
              <a:t>Tredje nivå</a:t>
            </a:r>
            <a:endParaRPr lang="nb-NO"/>
          </a:p>
          <a:p>
            <a:pPr lvl="3">
              <a:spcAft>
                <a:spcPts val="600"/>
              </a:spcAft>
            </a:pPr>
            <a:r>
              <a:rPr lang="nb-NO" dirty="0"/>
              <a:t>Fjerde nivå</a:t>
            </a:r>
            <a:endParaRPr lang="nb-NO"/>
          </a:p>
          <a:p>
            <a:pPr lvl="4">
              <a:spcAft>
                <a:spcPts val="600"/>
              </a:spcAft>
            </a:pPr>
            <a:r>
              <a:rPr lang="nb-NO" dirty="0"/>
              <a:t>Femte nivå</a:t>
            </a:r>
            <a:endParaRPr lang="nb-NO"/>
          </a:p>
        </p:txBody>
      </p:sp>
      <p:sp>
        <p:nvSpPr>
          <p:cNvPr id="14" name="Content Placeholder 4">
            <a:extLst>
              <a:ext uri="{FF2B5EF4-FFF2-40B4-BE49-F238E27FC236}">
                <a16:creationId xmlns:a16="http://schemas.microsoft.com/office/drawing/2014/main" id="{E4257157-A5A3-4538-B1A3-F1805141E2F0}"/>
              </a:ext>
            </a:extLst>
          </p:cNvPr>
          <p:cNvSpPr>
            <a:spLocks noGrp="1"/>
          </p:cNvSpPr>
          <p:nvPr>
            <p:ph idx="18" hasCustomPrompt="1"/>
          </p:nvPr>
        </p:nvSpPr>
        <p:spPr>
          <a:xfrm>
            <a:off x="6480176" y="2310448"/>
            <a:ext cx="4943473" cy="3779202"/>
          </a:xfrm>
        </p:spPr>
        <p:txBody>
          <a:bodyPr vert="horz" lIns="0" tIns="0" rIns="0" bIns="0" rtlCol="0" anchor="t">
            <a:noAutofit/>
          </a:bodyPr>
          <a:lstStyle>
            <a:lvl1pPr>
              <a:lnSpc>
                <a:spcPct val="100000"/>
              </a:lnSpc>
              <a:spcAft>
                <a:spcPts val="600"/>
              </a:spcAft>
              <a:defRPr lang="en-GB" sz="1600" dirty="0">
                <a:solidFill>
                  <a:srgbClr val="0D4065"/>
                </a:solidFill>
              </a:defRPr>
            </a:lvl1pPr>
            <a:lvl2pPr>
              <a:lnSpc>
                <a:spcPct val="100000"/>
              </a:lnSpc>
              <a:spcAft>
                <a:spcPts val="0"/>
              </a:spcAft>
              <a:defRPr lang="en-GB" sz="1400" dirty="0">
                <a:solidFill>
                  <a:srgbClr val="0D4065"/>
                </a:solidFill>
              </a:defRPr>
            </a:lvl2pPr>
            <a:lvl3pPr>
              <a:lnSpc>
                <a:spcPct val="100000"/>
              </a:lnSpc>
              <a:spcAft>
                <a:spcPts val="0"/>
              </a:spcAft>
              <a:defRPr lang="en-GB" sz="1400" dirty="0">
                <a:solidFill>
                  <a:srgbClr val="0D4065"/>
                </a:solidFill>
              </a:defRPr>
            </a:lvl3pPr>
            <a:lvl4pPr>
              <a:lnSpc>
                <a:spcPct val="100000"/>
              </a:lnSpc>
              <a:spcAft>
                <a:spcPts val="0"/>
              </a:spcAft>
              <a:defRPr lang="en-GB" sz="1200" dirty="0">
                <a:solidFill>
                  <a:srgbClr val="0D4065"/>
                </a:solidFill>
              </a:defRPr>
            </a:lvl4pPr>
            <a:lvl5pPr>
              <a:lnSpc>
                <a:spcPct val="100000"/>
              </a:lnSpc>
              <a:spcAft>
                <a:spcPts val="0"/>
              </a:spcAft>
              <a:defRPr lang="en-GB" sz="1200" dirty="0">
                <a:solidFill>
                  <a:srgbClr val="0D4065"/>
                </a:solidFill>
              </a:defRPr>
            </a:lvl5pPr>
          </a:lstStyle>
          <a:p>
            <a:pPr lvl="0">
              <a:spcAft>
                <a:spcPts val="600"/>
              </a:spcAft>
            </a:pPr>
            <a:r>
              <a:rPr lang="nb-NO" dirty="0"/>
              <a:t>Klikk for å sette inn tekst</a:t>
            </a:r>
            <a:endParaRPr lang="nb-NO"/>
          </a:p>
          <a:p>
            <a:pPr lvl="1">
              <a:spcAft>
                <a:spcPts val="600"/>
              </a:spcAft>
            </a:pPr>
            <a:r>
              <a:rPr lang="nb-NO" dirty="0"/>
              <a:t>Andre nivå</a:t>
            </a:r>
            <a:endParaRPr lang="nb-NO"/>
          </a:p>
          <a:p>
            <a:pPr lvl="2">
              <a:spcAft>
                <a:spcPts val="600"/>
              </a:spcAft>
            </a:pPr>
            <a:r>
              <a:rPr lang="nb-NO" dirty="0"/>
              <a:t>Tredje nivå</a:t>
            </a:r>
            <a:endParaRPr lang="nb-NO"/>
          </a:p>
          <a:p>
            <a:pPr lvl="3">
              <a:spcAft>
                <a:spcPts val="600"/>
              </a:spcAft>
            </a:pPr>
            <a:r>
              <a:rPr lang="nb-NO" dirty="0"/>
              <a:t>Fjerde nivå</a:t>
            </a:r>
            <a:endParaRPr lang="nb-NO"/>
          </a:p>
          <a:p>
            <a:pPr lvl="4">
              <a:spcAft>
                <a:spcPts val="600"/>
              </a:spcAft>
            </a:pPr>
            <a:r>
              <a:rPr lang="nb-NO" dirty="0"/>
              <a:t>Femte nivå</a:t>
            </a:r>
            <a:endParaRPr lang="nb-NO"/>
          </a:p>
        </p:txBody>
      </p:sp>
      <p:sp>
        <p:nvSpPr>
          <p:cNvPr id="5" name="Date Placeholder 4" hidden="1">
            <a:extLst>
              <a:ext uri="{FF2B5EF4-FFF2-40B4-BE49-F238E27FC236}">
                <a16:creationId xmlns:a16="http://schemas.microsoft.com/office/drawing/2014/main" id="{BB4120F7-DEF4-41C3-8522-11B183EC36E5}"/>
              </a:ext>
            </a:extLst>
          </p:cNvPr>
          <p:cNvSpPr>
            <a:spLocks noGrp="1" noRot="1" noChangeAspect="1" noMove="1" noResize="1" noEditPoints="1" noAdjustHandles="1" noChangeArrowheads="1" noChangeShapeType="1" noTextEdit="1"/>
          </p:cNvSpPr>
          <p:nvPr>
            <p:ph type="dt" sz="half" idx="19"/>
          </p:nvPr>
        </p:nvSpPr>
        <p:spPr/>
        <p:txBody>
          <a:bodyPr/>
          <a:lstStyle/>
          <a:p>
            <a:fld id="{652C4397-1FBB-4B87-9BFB-5182F2D7AAA1}" type="datetime1">
              <a:rPr lang="nb-NO" smtClean="0"/>
              <a:t>19.04.2023</a:t>
            </a:fld>
            <a:endParaRPr lang="nb-NO" dirty="0"/>
          </a:p>
        </p:txBody>
      </p:sp>
      <p:sp>
        <p:nvSpPr>
          <p:cNvPr id="6" name="Footer Placeholder 5">
            <a:extLst>
              <a:ext uri="{FF2B5EF4-FFF2-40B4-BE49-F238E27FC236}">
                <a16:creationId xmlns:a16="http://schemas.microsoft.com/office/drawing/2014/main" id="{41179864-C9DD-4F31-A9F6-7C5A4D07CAEC}"/>
              </a:ext>
            </a:extLst>
          </p:cNvPr>
          <p:cNvSpPr>
            <a:spLocks noGrp="1"/>
          </p:cNvSpPr>
          <p:nvPr>
            <p:ph type="ftr" sz="quarter" idx="20"/>
          </p:nvPr>
        </p:nvSpPr>
        <p:spPr/>
        <p:txBody>
          <a:bodyPr/>
          <a:lstStyle/>
          <a:p>
            <a:endParaRPr lang="nb-NO" dirty="0"/>
          </a:p>
        </p:txBody>
      </p:sp>
      <p:sp>
        <p:nvSpPr>
          <p:cNvPr id="2" name="Slide Number Placeholder 1">
            <a:extLst>
              <a:ext uri="{FF2B5EF4-FFF2-40B4-BE49-F238E27FC236}">
                <a16:creationId xmlns:a16="http://schemas.microsoft.com/office/drawing/2014/main" id="{8082E3A7-665F-1A00-2DD0-4F94A1EB94CD}"/>
              </a:ext>
            </a:extLst>
          </p:cNvPr>
          <p:cNvSpPr>
            <a:spLocks noGrp="1"/>
          </p:cNvSpPr>
          <p:nvPr>
            <p:ph type="sldNum" sz="quarter" idx="21"/>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3324120117"/>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075B19B2-D2E5-4FC7-990F-41BE900C7C92}"/>
              </a:ext>
            </a:extLst>
          </p:cNvPr>
          <p:cNvSpPr>
            <a:spLocks noGrp="1"/>
          </p:cNvSpPr>
          <p:nvPr>
            <p:ph type="subTitle" idx="16" hasCustomPrompt="1"/>
          </p:nvPr>
        </p:nvSpPr>
        <p:spPr>
          <a:xfrm>
            <a:off x="766800" y="435600"/>
            <a:ext cx="10659600"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dirty="0"/>
              <a:t>Klikk for å sette inn undertittel</a:t>
            </a:r>
            <a:endParaRPr lang="nb-NO"/>
          </a:p>
        </p:txBody>
      </p:sp>
      <p:sp>
        <p:nvSpPr>
          <p:cNvPr id="5" name="Title 4">
            <a:extLst>
              <a:ext uri="{FF2B5EF4-FFF2-40B4-BE49-F238E27FC236}">
                <a16:creationId xmlns:a16="http://schemas.microsoft.com/office/drawing/2014/main" id="{0AAB13FA-F506-42DD-9BED-12D0CC873810}"/>
              </a:ext>
            </a:extLst>
          </p:cNvPr>
          <p:cNvSpPr>
            <a:spLocks noGrp="1"/>
          </p:cNvSpPr>
          <p:nvPr>
            <p:ph type="title" hasCustomPrompt="1"/>
          </p:nvPr>
        </p:nvSpPr>
        <p:spPr/>
        <p:txBody>
          <a:bodyPr/>
          <a:lstStyle>
            <a:lvl1pPr>
              <a:defRPr>
                <a:solidFill>
                  <a:srgbClr val="0D4065"/>
                </a:solidFill>
              </a:defRPr>
            </a:lvl1pPr>
          </a:lstStyle>
          <a:p>
            <a:r>
              <a:rPr lang="nb-NO" noProof="0" dirty="0"/>
              <a:t>Klikk for å sette inn tittel</a:t>
            </a:r>
            <a:endParaRPr lang="nb-NO"/>
          </a:p>
        </p:txBody>
      </p:sp>
      <p:sp>
        <p:nvSpPr>
          <p:cNvPr id="6" name="Date Placeholder 5" hidden="1">
            <a:extLst>
              <a:ext uri="{FF2B5EF4-FFF2-40B4-BE49-F238E27FC236}">
                <a16:creationId xmlns:a16="http://schemas.microsoft.com/office/drawing/2014/main" id="{520EC5DF-5302-4D19-A0B6-5CECA1391718}"/>
              </a:ext>
            </a:extLst>
          </p:cNvPr>
          <p:cNvSpPr>
            <a:spLocks noGrp="1" noRot="1" noChangeAspect="1" noMove="1" noResize="1" noEditPoints="1" noAdjustHandles="1" noChangeArrowheads="1" noChangeShapeType="1" noTextEdit="1"/>
          </p:cNvSpPr>
          <p:nvPr>
            <p:ph type="dt" sz="half" idx="17"/>
          </p:nvPr>
        </p:nvSpPr>
        <p:spPr/>
        <p:txBody>
          <a:bodyPr/>
          <a:lstStyle/>
          <a:p>
            <a:fld id="{9F042BAD-4447-4AC6-8FC7-3247BD797772}" type="datetime1">
              <a:rPr lang="nb-NO" smtClean="0"/>
              <a:t>19.04.2023</a:t>
            </a:fld>
            <a:endParaRPr lang="nb-NO" dirty="0"/>
          </a:p>
        </p:txBody>
      </p:sp>
      <p:sp>
        <p:nvSpPr>
          <p:cNvPr id="10" name="Footer Placeholder 9">
            <a:extLst>
              <a:ext uri="{FF2B5EF4-FFF2-40B4-BE49-F238E27FC236}">
                <a16:creationId xmlns:a16="http://schemas.microsoft.com/office/drawing/2014/main" id="{8227A7C0-69B5-46FA-9874-F1604563551B}"/>
              </a:ext>
            </a:extLst>
          </p:cNvPr>
          <p:cNvSpPr>
            <a:spLocks noGrp="1"/>
          </p:cNvSpPr>
          <p:nvPr>
            <p:ph type="ftr" sz="quarter" idx="18"/>
          </p:nvPr>
        </p:nvSpPr>
        <p:spPr/>
        <p:txBody>
          <a:bodyPr/>
          <a:lstStyle/>
          <a:p>
            <a:endParaRPr lang="nb-NO" dirty="0"/>
          </a:p>
        </p:txBody>
      </p:sp>
      <p:sp>
        <p:nvSpPr>
          <p:cNvPr id="2" name="Slide Number Placeholder 1">
            <a:extLst>
              <a:ext uri="{FF2B5EF4-FFF2-40B4-BE49-F238E27FC236}">
                <a16:creationId xmlns:a16="http://schemas.microsoft.com/office/drawing/2014/main" id="{89D0C267-32A0-F3A4-E47D-D7D8D737259D}"/>
              </a:ext>
            </a:extLst>
          </p:cNvPr>
          <p:cNvSpPr>
            <a:spLocks noGrp="1"/>
          </p:cNvSpPr>
          <p:nvPr>
            <p:ph type="sldNum" sz="quarter" idx="19"/>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435129776"/>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ly Footers">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2E7A7CF3-7209-4D76-BC1D-5B8E6034B487}"/>
              </a:ext>
            </a:extLst>
          </p:cNvPr>
          <p:cNvSpPr>
            <a:spLocks noGrp="1" noRot="1" noChangeAspect="1" noMove="1" noResize="1" noEditPoints="1" noAdjustHandles="1" noChangeArrowheads="1" noChangeShapeType="1" noTextEdit="1"/>
          </p:cNvSpPr>
          <p:nvPr>
            <p:ph type="dt" sz="half" idx="10"/>
          </p:nvPr>
        </p:nvSpPr>
        <p:spPr/>
        <p:txBody>
          <a:bodyPr/>
          <a:lstStyle/>
          <a:p>
            <a:fld id="{E3F3B563-59F5-4718-BE9E-B76068010DA3}" type="datetime1">
              <a:rPr lang="nb-NO" smtClean="0"/>
              <a:t>19.04.2023</a:t>
            </a:fld>
            <a:endParaRPr lang="nb-NO" dirty="0"/>
          </a:p>
        </p:txBody>
      </p:sp>
      <p:sp>
        <p:nvSpPr>
          <p:cNvPr id="6" name="Footer Placeholder 5">
            <a:extLst>
              <a:ext uri="{FF2B5EF4-FFF2-40B4-BE49-F238E27FC236}">
                <a16:creationId xmlns:a16="http://schemas.microsoft.com/office/drawing/2014/main" id="{1182783D-4458-456A-B2FD-1B2E9AB8B77B}"/>
              </a:ext>
            </a:extLst>
          </p:cNvPr>
          <p:cNvSpPr>
            <a:spLocks noGrp="1"/>
          </p:cNvSpPr>
          <p:nvPr>
            <p:ph type="ftr" sz="quarter" idx="11"/>
          </p:nvPr>
        </p:nvSpPr>
        <p:spPr/>
        <p:txBody>
          <a:bodyPr/>
          <a:lstStyle/>
          <a:p>
            <a:endParaRPr lang="nb-NO" dirty="0"/>
          </a:p>
        </p:txBody>
      </p:sp>
      <p:sp>
        <p:nvSpPr>
          <p:cNvPr id="2" name="Slide Number Placeholder 1">
            <a:extLst>
              <a:ext uri="{FF2B5EF4-FFF2-40B4-BE49-F238E27FC236}">
                <a16:creationId xmlns:a16="http://schemas.microsoft.com/office/drawing/2014/main" id="{85E97799-3D07-E56B-AE9B-D0CBBE4C5547}"/>
              </a:ext>
            </a:extLst>
          </p:cNvPr>
          <p:cNvSpPr>
            <a:spLocks noGrp="1"/>
          </p:cNvSpPr>
          <p:nvPr>
            <p:ph type="sldNum" sz="quarter" idx="12"/>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3945061645"/>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ictur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A8F426-A797-AB78-72CD-CDE19F3ED603}"/>
              </a:ext>
            </a:extLst>
          </p:cNvPr>
          <p:cNvSpPr/>
          <p:nvPr userDrawn="1"/>
        </p:nvSpPr>
        <p:spPr>
          <a:xfrm>
            <a:off x="0" y="0"/>
            <a:ext cx="5711825"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nb-NO" sz="1600" noProof="0" dirty="0" err="1"/>
          </a:p>
        </p:txBody>
      </p:sp>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3601" y="0"/>
            <a:ext cx="5716800" cy="6861600"/>
          </a:xfrm>
        </p:spPr>
        <p:txBody>
          <a:bodyPr tIns="72000" anchor="t" anchorCtr="0"/>
          <a:lstStyle>
            <a:lvl1pPr marL="0" indent="0" algn="ctr">
              <a:buNone/>
              <a:defRPr sz="1200"/>
            </a:lvl1pPr>
          </a:lstStyle>
          <a:p>
            <a:r>
              <a:rPr lang="nb-NO" noProof="0" dirty="0"/>
              <a:t>Klikk for å sette inn bilde fra Templafy/Mediebank</a:t>
            </a:r>
            <a:endParaRPr lang="nb-NO"/>
          </a:p>
        </p:txBody>
      </p:sp>
      <p:sp>
        <p:nvSpPr>
          <p:cNvPr id="11" name="Subtitle 2">
            <a:extLst>
              <a:ext uri="{FF2B5EF4-FFF2-40B4-BE49-F238E27FC236}">
                <a16:creationId xmlns:a16="http://schemas.microsoft.com/office/drawing/2014/main" id="{2936644A-32CA-43AB-BDA9-AAD9D01700DB}"/>
              </a:ext>
            </a:extLst>
          </p:cNvPr>
          <p:cNvSpPr>
            <a:spLocks noGrp="1"/>
          </p:cNvSpPr>
          <p:nvPr>
            <p:ph type="subTitle" idx="13" hasCustomPrompt="1"/>
          </p:nvPr>
        </p:nvSpPr>
        <p:spPr>
          <a:xfrm>
            <a:off x="6478589" y="435600"/>
            <a:ext cx="4946612"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noProof="0" dirty="0"/>
              <a:t>Klikk for å sette inn undertittel</a:t>
            </a:r>
            <a:endParaRPr lang="nb-NO"/>
          </a:p>
        </p:txBody>
      </p:sp>
      <p:sp>
        <p:nvSpPr>
          <p:cNvPr id="2" name="Title 1"/>
          <p:cNvSpPr>
            <a:spLocks noGrp="1"/>
          </p:cNvSpPr>
          <p:nvPr>
            <p:ph type="title" hasCustomPrompt="1"/>
          </p:nvPr>
        </p:nvSpPr>
        <p:spPr>
          <a:xfrm>
            <a:off x="6478588" y="979200"/>
            <a:ext cx="4946612" cy="1118288"/>
          </a:xfrm>
        </p:spPr>
        <p:txBody>
          <a:bodyPr/>
          <a:lstStyle>
            <a:lvl1pPr>
              <a:defRPr>
                <a:latin typeface="+mj-lt"/>
              </a:defRPr>
            </a:lvl1pPr>
          </a:lstStyle>
          <a:p>
            <a:r>
              <a:rPr lang="nb-NO" noProof="0" dirty="0"/>
              <a:t>Sett inn tittel</a:t>
            </a:r>
            <a:endParaRPr lang="nb-NO"/>
          </a:p>
        </p:txBody>
      </p:sp>
      <p:sp>
        <p:nvSpPr>
          <p:cNvPr id="3" name="Content Placeholder 2"/>
          <p:cNvSpPr>
            <a:spLocks noGrp="1"/>
          </p:cNvSpPr>
          <p:nvPr>
            <p:ph idx="1" hasCustomPrompt="1"/>
          </p:nvPr>
        </p:nvSpPr>
        <p:spPr>
          <a:xfrm>
            <a:off x="6478588" y="2311200"/>
            <a:ext cx="4946612" cy="3778450"/>
          </a:xfrm>
        </p:spPr>
        <p:txBody>
          <a:bodyPr/>
          <a:lstStyle>
            <a:lvl1pPr>
              <a:defRPr/>
            </a:lvl1pPr>
            <a:lvl5pPr>
              <a:defRPr/>
            </a:lvl5pPr>
          </a:lstStyle>
          <a:p>
            <a:pPr lvl="0"/>
            <a:r>
              <a:rPr lang="nb-NO" noProof="0" dirty="0"/>
              <a:t>Klikk for å sette inn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32" name="Date Placeholder 31" hidden="1">
            <a:extLst>
              <a:ext uri="{FF2B5EF4-FFF2-40B4-BE49-F238E27FC236}">
                <a16:creationId xmlns:a16="http://schemas.microsoft.com/office/drawing/2014/main" id="{34A5A879-CCD3-4C70-A0C4-B662FB8F1198}"/>
              </a:ext>
            </a:extLst>
          </p:cNvPr>
          <p:cNvSpPr>
            <a:spLocks noGrp="1" noRot="1" noChangeAspect="1" noMove="1" noResize="1" noEditPoints="1" noAdjustHandles="1" noChangeArrowheads="1" noChangeShapeType="1" noTextEdit="1"/>
          </p:cNvSpPr>
          <p:nvPr>
            <p:ph type="dt" sz="half" idx="15"/>
          </p:nvPr>
        </p:nvSpPr>
        <p:spPr/>
        <p:txBody>
          <a:bodyPr/>
          <a:lstStyle/>
          <a:p>
            <a:fld id="{F7EB9272-F1D2-4BAB-BB45-2697036F6E9B}" type="datetime1">
              <a:rPr lang="nb-NO" smtClean="0"/>
              <a:t>19.04.2023</a:t>
            </a:fld>
            <a:endParaRPr lang="nb-NO" dirty="0"/>
          </a:p>
        </p:txBody>
      </p:sp>
      <p:sp>
        <p:nvSpPr>
          <p:cNvPr id="33" name="Footer Placeholder 32">
            <a:extLst>
              <a:ext uri="{FF2B5EF4-FFF2-40B4-BE49-F238E27FC236}">
                <a16:creationId xmlns:a16="http://schemas.microsoft.com/office/drawing/2014/main" id="{2DF19756-068E-496E-8AC3-C107F2D18C94}"/>
              </a:ext>
            </a:extLst>
          </p:cNvPr>
          <p:cNvSpPr>
            <a:spLocks noGrp="1"/>
          </p:cNvSpPr>
          <p:nvPr>
            <p:ph type="ftr" sz="quarter" idx="16"/>
          </p:nvPr>
        </p:nvSpPr>
        <p:spPr/>
        <p:txBody>
          <a:bodyPr/>
          <a:lstStyle>
            <a:lvl1pPr>
              <a:defRPr>
                <a:solidFill>
                  <a:srgbClr val="0D4065"/>
                </a:solidFill>
              </a:defRPr>
            </a:lvl1pPr>
          </a:lstStyle>
          <a:p>
            <a:endParaRPr lang="nb-NO" dirty="0"/>
          </a:p>
        </p:txBody>
      </p:sp>
      <p:sp>
        <p:nvSpPr>
          <p:cNvPr id="4" name="Slide Number Placeholder 3">
            <a:extLst>
              <a:ext uri="{FF2B5EF4-FFF2-40B4-BE49-F238E27FC236}">
                <a16:creationId xmlns:a16="http://schemas.microsoft.com/office/drawing/2014/main" id="{A96E76DE-D24F-6852-DE83-8A8E151320E1}"/>
              </a:ext>
            </a:extLst>
          </p:cNvPr>
          <p:cNvSpPr>
            <a:spLocks noGrp="1"/>
          </p:cNvSpPr>
          <p:nvPr>
            <p:ph type="sldNum" sz="quarter" idx="17"/>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1997695520"/>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icture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478587" y="0"/>
            <a:ext cx="5713413" cy="6861600"/>
          </a:xfrm>
        </p:spPr>
        <p:txBody>
          <a:bodyPr tIns="72000" anchor="t" anchorCtr="0"/>
          <a:lstStyle>
            <a:lvl1pPr marL="0" indent="0" algn="ctr">
              <a:buNone/>
              <a:defRPr sz="1200"/>
            </a:lvl1pPr>
          </a:lstStyle>
          <a:p>
            <a:r>
              <a:rPr lang="nb-NO" noProof="0" dirty="0"/>
              <a:t>Klikk for å sette inn bilde fra Templafy/Mediebank</a:t>
            </a:r>
            <a:endParaRPr lang="nb-NO"/>
          </a:p>
        </p:txBody>
      </p:sp>
      <p:sp>
        <p:nvSpPr>
          <p:cNvPr id="11" name="Subtitle 2">
            <a:extLst>
              <a:ext uri="{FF2B5EF4-FFF2-40B4-BE49-F238E27FC236}">
                <a16:creationId xmlns:a16="http://schemas.microsoft.com/office/drawing/2014/main" id="{8146D5F3-C0AD-461B-A821-5647BDD8B71B}"/>
              </a:ext>
            </a:extLst>
          </p:cNvPr>
          <p:cNvSpPr>
            <a:spLocks noGrp="1"/>
          </p:cNvSpPr>
          <p:nvPr>
            <p:ph type="subTitle" idx="13" hasCustomPrompt="1"/>
          </p:nvPr>
        </p:nvSpPr>
        <p:spPr>
          <a:xfrm>
            <a:off x="766801" y="435600"/>
            <a:ext cx="4945025"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noProof="0" dirty="0"/>
              <a:t>Klikk for å sette inn undertittel</a:t>
            </a:r>
            <a:endParaRPr lang="nb-NO"/>
          </a:p>
        </p:txBody>
      </p:sp>
      <p:sp>
        <p:nvSpPr>
          <p:cNvPr id="2" name="Title 1"/>
          <p:cNvSpPr>
            <a:spLocks noGrp="1"/>
          </p:cNvSpPr>
          <p:nvPr>
            <p:ph type="title" hasCustomPrompt="1"/>
          </p:nvPr>
        </p:nvSpPr>
        <p:spPr>
          <a:xfrm>
            <a:off x="766800" y="979200"/>
            <a:ext cx="4945025" cy="1118288"/>
          </a:xfrm>
        </p:spPr>
        <p:txBody>
          <a:bodyPr/>
          <a:lstStyle>
            <a:lvl1pPr>
              <a:defRPr>
                <a:latin typeface="+mj-lt"/>
              </a:defRPr>
            </a:lvl1pPr>
          </a:lstStyle>
          <a:p>
            <a:r>
              <a:rPr lang="nb-NO" noProof="0" dirty="0"/>
              <a:t>Sett inn tittel</a:t>
            </a:r>
            <a:endParaRPr lang="nb-NO"/>
          </a:p>
        </p:txBody>
      </p:sp>
      <p:sp>
        <p:nvSpPr>
          <p:cNvPr id="3" name="Content Placeholder 2"/>
          <p:cNvSpPr>
            <a:spLocks noGrp="1"/>
          </p:cNvSpPr>
          <p:nvPr>
            <p:ph idx="1" hasCustomPrompt="1"/>
          </p:nvPr>
        </p:nvSpPr>
        <p:spPr>
          <a:xfrm>
            <a:off x="766800" y="2311200"/>
            <a:ext cx="4945025" cy="3778450"/>
          </a:xfrm>
        </p:spPr>
        <p:txBody>
          <a:bodyPr/>
          <a:lstStyle>
            <a:lvl1pPr>
              <a:defRPr/>
            </a:lvl1pPr>
            <a:lvl5pPr>
              <a:defRPr/>
            </a:lvl5pPr>
          </a:lstStyle>
          <a:p>
            <a:pPr lvl="0"/>
            <a:r>
              <a:rPr lang="nb-NO" noProof="0" dirty="0"/>
              <a:t>Klikk for å sette inn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4" name="Date Placeholder 13" hidden="1">
            <a:extLst>
              <a:ext uri="{FF2B5EF4-FFF2-40B4-BE49-F238E27FC236}">
                <a16:creationId xmlns:a16="http://schemas.microsoft.com/office/drawing/2014/main" id="{B54DCDF7-552D-4A06-9B93-608F8C50386B}"/>
              </a:ext>
            </a:extLst>
          </p:cNvPr>
          <p:cNvSpPr>
            <a:spLocks noGrp="1" noRot="1" noChangeAspect="1" noMove="1" noResize="1" noEditPoints="1" noAdjustHandles="1" noChangeArrowheads="1" noChangeShapeType="1" noTextEdit="1"/>
          </p:cNvSpPr>
          <p:nvPr>
            <p:ph type="dt" sz="half" idx="15"/>
          </p:nvPr>
        </p:nvSpPr>
        <p:spPr/>
        <p:txBody>
          <a:bodyPr/>
          <a:lstStyle/>
          <a:p>
            <a:fld id="{375BCF17-6A0F-4357-99C6-7DA6E2262197}" type="datetime1">
              <a:rPr lang="nb-NO" smtClean="0"/>
              <a:t>19.04.2023</a:t>
            </a:fld>
            <a:endParaRPr lang="nb-NO" dirty="0"/>
          </a:p>
        </p:txBody>
      </p:sp>
      <p:sp>
        <p:nvSpPr>
          <p:cNvPr id="15" name="Footer Placeholder 14">
            <a:extLst>
              <a:ext uri="{FF2B5EF4-FFF2-40B4-BE49-F238E27FC236}">
                <a16:creationId xmlns:a16="http://schemas.microsoft.com/office/drawing/2014/main" id="{D4121A59-5B56-446F-AB4C-8CA2F460564F}"/>
              </a:ext>
            </a:extLst>
          </p:cNvPr>
          <p:cNvSpPr>
            <a:spLocks noGrp="1"/>
          </p:cNvSpPr>
          <p:nvPr>
            <p:ph type="ftr" sz="quarter" idx="16"/>
          </p:nvPr>
        </p:nvSpPr>
        <p:spPr/>
        <p:txBody>
          <a:bodyPr/>
          <a:lstStyle/>
          <a:p>
            <a:endParaRPr lang="nb-NO" dirty="0"/>
          </a:p>
        </p:txBody>
      </p:sp>
      <p:sp>
        <p:nvSpPr>
          <p:cNvPr id="4" name="Slide Number Placeholder 3">
            <a:extLst>
              <a:ext uri="{FF2B5EF4-FFF2-40B4-BE49-F238E27FC236}">
                <a16:creationId xmlns:a16="http://schemas.microsoft.com/office/drawing/2014/main" id="{A8E18FB0-9B84-F5BA-92F3-1C16F889D063}"/>
              </a:ext>
            </a:extLst>
          </p:cNvPr>
          <p:cNvSpPr>
            <a:spLocks noGrp="1"/>
          </p:cNvSpPr>
          <p:nvPr>
            <p:ph type="sldNum" sz="quarter" idx="17"/>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3397906600"/>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icture narrow">
    <p:spTree>
      <p:nvGrpSpPr>
        <p:cNvPr id="1" name=""/>
        <p:cNvGrpSpPr/>
        <p:nvPr/>
      </p:nvGrpSpPr>
      <p:grpSpPr>
        <a:xfrm>
          <a:off x="0" y="0"/>
          <a:ext cx="0" cy="0"/>
          <a:chOff x="0" y="0"/>
          <a:chExt cx="0" cy="0"/>
        </a:xfrm>
      </p:grpSpPr>
      <p:sp>
        <p:nvSpPr>
          <p:cNvPr id="34" name="Picture Placeholder 1"/>
          <p:cNvSpPr>
            <a:spLocks noGrp="1"/>
          </p:cNvSpPr>
          <p:nvPr>
            <p:ph type="pic" sz="quarter" idx="19" hasCustomPrompt="1"/>
          </p:nvPr>
        </p:nvSpPr>
        <p:spPr>
          <a:xfrm>
            <a:off x="8607600" y="0"/>
            <a:ext cx="3585600" cy="6861600"/>
          </a:xfrm>
          <a:noFill/>
        </p:spPr>
        <p:txBody>
          <a:bodyPr lIns="0" tIns="72000" rIns="0" bIns="0" anchor="t" anchorCtr="0"/>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dirty="0"/>
              <a:t>Klikk for å sette inn bilde fra Templafy/Mediebank</a:t>
            </a:r>
            <a:endParaRPr lang="nb-NO"/>
          </a:p>
        </p:txBody>
      </p:sp>
      <p:sp>
        <p:nvSpPr>
          <p:cNvPr id="10" name="Subtitle 2">
            <a:extLst>
              <a:ext uri="{FF2B5EF4-FFF2-40B4-BE49-F238E27FC236}">
                <a16:creationId xmlns:a16="http://schemas.microsoft.com/office/drawing/2014/main" id="{B6EC6D9C-EAC1-4116-8C17-46FE681CFEB8}"/>
              </a:ext>
            </a:extLst>
          </p:cNvPr>
          <p:cNvSpPr>
            <a:spLocks noGrp="1"/>
          </p:cNvSpPr>
          <p:nvPr>
            <p:ph type="subTitle" idx="16" hasCustomPrompt="1"/>
          </p:nvPr>
        </p:nvSpPr>
        <p:spPr>
          <a:xfrm>
            <a:off x="766800" y="435600"/>
            <a:ext cx="7074000"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dirty="0"/>
              <a:t>Klikk for å sette inn undertittel</a:t>
            </a:r>
            <a:endParaRPr lang="nb-NO"/>
          </a:p>
        </p:txBody>
      </p:sp>
      <p:sp>
        <p:nvSpPr>
          <p:cNvPr id="9" name="Title 8">
            <a:extLst>
              <a:ext uri="{FF2B5EF4-FFF2-40B4-BE49-F238E27FC236}">
                <a16:creationId xmlns:a16="http://schemas.microsoft.com/office/drawing/2014/main" id="{0D990196-F3FD-4433-A3D0-1E1F2F4F157A}"/>
              </a:ext>
            </a:extLst>
          </p:cNvPr>
          <p:cNvSpPr>
            <a:spLocks noGrp="1"/>
          </p:cNvSpPr>
          <p:nvPr>
            <p:ph type="title" hasCustomPrompt="1"/>
          </p:nvPr>
        </p:nvSpPr>
        <p:spPr>
          <a:xfrm>
            <a:off x="766800" y="979200"/>
            <a:ext cx="7074000" cy="1119600"/>
          </a:xfrm>
        </p:spPr>
        <p:txBody>
          <a:bodyPr/>
          <a:lstStyle>
            <a:lvl1pPr>
              <a:defRPr/>
            </a:lvl1pPr>
          </a:lstStyle>
          <a:p>
            <a:r>
              <a:rPr lang="nb-NO" dirty="0"/>
              <a:t>Klikk for å sette inn tittel</a:t>
            </a:r>
            <a:endParaRPr lang="nb-NO"/>
          </a:p>
        </p:txBody>
      </p:sp>
      <p:sp>
        <p:nvSpPr>
          <p:cNvPr id="11" name="Content Placeholder 3">
            <a:extLst>
              <a:ext uri="{FF2B5EF4-FFF2-40B4-BE49-F238E27FC236}">
                <a16:creationId xmlns:a16="http://schemas.microsoft.com/office/drawing/2014/main" id="{39B207EB-87A6-4C3E-B1E6-FE118EA0E5E6}"/>
              </a:ext>
            </a:extLst>
          </p:cNvPr>
          <p:cNvSpPr>
            <a:spLocks noGrp="1"/>
          </p:cNvSpPr>
          <p:nvPr>
            <p:ph idx="1" hasCustomPrompt="1"/>
          </p:nvPr>
        </p:nvSpPr>
        <p:spPr>
          <a:xfrm>
            <a:off x="766764" y="2311200"/>
            <a:ext cx="7073899" cy="3778450"/>
          </a:xfrm>
        </p:spPr>
        <p:txBody>
          <a:bodyPr vert="horz" lIns="0" tIns="0" rIns="0" bIns="720000" rtlCol="0">
            <a:noAutofit/>
          </a:bodyPr>
          <a:lstStyle>
            <a:lvl1pPr>
              <a:lnSpc>
                <a:spcPct val="100000"/>
              </a:lnSpc>
              <a:spcAft>
                <a:spcPts val="600"/>
              </a:spcAft>
              <a:defRPr lang="en-GB" dirty="0"/>
            </a:lvl1pPr>
            <a:lvl2pPr>
              <a:lnSpc>
                <a:spcPct val="100000"/>
              </a:lnSpc>
              <a:spcAft>
                <a:spcPts val="0"/>
              </a:spcAft>
              <a:defRPr lang="en-GB" dirty="0"/>
            </a:lvl2pPr>
            <a:lvl3pPr>
              <a:lnSpc>
                <a:spcPct val="100000"/>
              </a:lnSpc>
              <a:spcAft>
                <a:spcPts val="0"/>
              </a:spcAft>
              <a:defRPr lang="en-GB" dirty="0"/>
            </a:lvl3pPr>
            <a:lvl4pPr>
              <a:lnSpc>
                <a:spcPct val="100000"/>
              </a:lnSpc>
              <a:spcAft>
                <a:spcPts val="600"/>
              </a:spcAft>
              <a:defRPr lang="en-GB" dirty="0"/>
            </a:lvl4pPr>
            <a:lvl5pPr>
              <a:lnSpc>
                <a:spcPct val="100000"/>
              </a:lnSpc>
              <a:spcAft>
                <a:spcPts val="600"/>
              </a:spcAft>
              <a:defRPr lang="en-GB" dirty="0"/>
            </a:lvl5pPr>
          </a:lstStyle>
          <a:p>
            <a:pPr lvl="0">
              <a:spcAft>
                <a:spcPts val="600"/>
              </a:spcAft>
            </a:pPr>
            <a:r>
              <a:rPr lang="nb-NO" dirty="0"/>
              <a:t>Klikk for å sette inn tekst</a:t>
            </a:r>
            <a:endParaRPr lang="nb-NO"/>
          </a:p>
          <a:p>
            <a:pPr lvl="1">
              <a:spcAft>
                <a:spcPts val="600"/>
              </a:spcAft>
            </a:pPr>
            <a:r>
              <a:rPr lang="nb-NO" dirty="0"/>
              <a:t>Andre nivå</a:t>
            </a:r>
            <a:endParaRPr lang="nb-NO"/>
          </a:p>
          <a:p>
            <a:pPr lvl="2">
              <a:spcAft>
                <a:spcPts val="600"/>
              </a:spcAft>
            </a:pPr>
            <a:r>
              <a:rPr lang="nb-NO" dirty="0"/>
              <a:t>Tredje nivå</a:t>
            </a:r>
            <a:endParaRPr lang="nb-NO"/>
          </a:p>
          <a:p>
            <a:pPr lvl="3">
              <a:spcAft>
                <a:spcPts val="600"/>
              </a:spcAft>
            </a:pPr>
            <a:r>
              <a:rPr lang="nb-NO" dirty="0"/>
              <a:t>Fjerde nivå</a:t>
            </a:r>
            <a:endParaRPr lang="nb-NO"/>
          </a:p>
          <a:p>
            <a:pPr lvl="4">
              <a:spcAft>
                <a:spcPts val="600"/>
              </a:spcAft>
            </a:pPr>
            <a:r>
              <a:rPr lang="nb-NO" dirty="0"/>
              <a:t>Femte nivå</a:t>
            </a:r>
            <a:endParaRPr lang="nb-NO"/>
          </a:p>
        </p:txBody>
      </p:sp>
      <p:sp>
        <p:nvSpPr>
          <p:cNvPr id="6" name="Date Placeholder 5" hidden="1">
            <a:extLst>
              <a:ext uri="{FF2B5EF4-FFF2-40B4-BE49-F238E27FC236}">
                <a16:creationId xmlns:a16="http://schemas.microsoft.com/office/drawing/2014/main" id="{B73A3E0D-DDD7-4028-A069-0832D2B84812}"/>
              </a:ext>
            </a:extLst>
          </p:cNvPr>
          <p:cNvSpPr>
            <a:spLocks noGrp="1" noRot="1" noChangeAspect="1" noMove="1" noResize="1" noEditPoints="1" noAdjustHandles="1" noChangeArrowheads="1" noChangeShapeType="1" noTextEdit="1"/>
          </p:cNvSpPr>
          <p:nvPr>
            <p:ph type="dt" sz="half" idx="20"/>
          </p:nvPr>
        </p:nvSpPr>
        <p:spPr/>
        <p:txBody>
          <a:bodyPr/>
          <a:lstStyle/>
          <a:p>
            <a:fld id="{46CA9355-B81F-4E98-9B48-E058C1F7A5B3}" type="datetime1">
              <a:rPr lang="nb-NO" smtClean="0"/>
              <a:t>19.04.2023</a:t>
            </a:fld>
            <a:endParaRPr lang="nb-NO" dirty="0"/>
          </a:p>
        </p:txBody>
      </p:sp>
      <p:sp>
        <p:nvSpPr>
          <p:cNvPr id="7" name="Footer Placeholder 6">
            <a:extLst>
              <a:ext uri="{FF2B5EF4-FFF2-40B4-BE49-F238E27FC236}">
                <a16:creationId xmlns:a16="http://schemas.microsoft.com/office/drawing/2014/main" id="{87327AE0-8CD6-4FCB-9097-B4AD857310A4}"/>
              </a:ext>
            </a:extLst>
          </p:cNvPr>
          <p:cNvSpPr>
            <a:spLocks noGrp="1"/>
          </p:cNvSpPr>
          <p:nvPr>
            <p:ph type="ftr" sz="quarter" idx="21"/>
          </p:nvPr>
        </p:nvSpPr>
        <p:spPr/>
        <p:txBody>
          <a:bodyPr/>
          <a:lstStyle/>
          <a:p>
            <a:endParaRPr lang="nb-NO" dirty="0"/>
          </a:p>
        </p:txBody>
      </p:sp>
      <p:sp>
        <p:nvSpPr>
          <p:cNvPr id="2" name="Slide Number Placeholder 1">
            <a:extLst>
              <a:ext uri="{FF2B5EF4-FFF2-40B4-BE49-F238E27FC236}">
                <a16:creationId xmlns:a16="http://schemas.microsoft.com/office/drawing/2014/main" id="{C16D22D7-50CD-F930-57F0-241A9E13CD0E}"/>
              </a:ext>
            </a:extLst>
          </p:cNvPr>
          <p:cNvSpPr>
            <a:spLocks noGrp="1"/>
          </p:cNvSpPr>
          <p:nvPr>
            <p:ph type="sldNum" sz="quarter" idx="22"/>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1904669650"/>
      </p:ext>
    </p:extLst>
  </p:cSld>
  <p:clrMapOvr>
    <a:masterClrMapping/>
  </p:clrMapOvr>
  <p:extLst>
    <p:ext uri="{DCECCB84-F9BA-43D5-87BE-67443E8EF086}">
      <p15:sldGuideLst xmlns:p15="http://schemas.microsoft.com/office/powerpoint/2012/main">
        <p15:guide id="2" pos="5422" userDrawn="1">
          <p15:clr>
            <a:srgbClr val="A4A3A4"/>
          </p15:clr>
        </p15:guide>
        <p15:guide id="3" pos="4939" userDrawn="1">
          <p15:clr>
            <a:srgbClr val="A4A3A4"/>
          </p15:clr>
        </p15:guide>
        <p15:guide id="4" orient="horz" pos="1455"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icture narrow lef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3601" y="0"/>
            <a:ext cx="3585600" cy="6861600"/>
          </a:xfrm>
        </p:spPr>
        <p:txBody>
          <a:bodyPr tIns="72000" anchor="t" anchorCtr="0"/>
          <a:lstStyle>
            <a:lvl1pPr marL="0" indent="0" algn="ctr">
              <a:buNone/>
              <a:defRPr sz="1200"/>
            </a:lvl1pPr>
          </a:lstStyle>
          <a:p>
            <a:r>
              <a:rPr lang="nb-NO" noProof="0" dirty="0"/>
              <a:t>Klikk for å sette inn bilde fra Templafy/Mediebank</a:t>
            </a:r>
            <a:endParaRPr lang="nb-NO"/>
          </a:p>
        </p:txBody>
      </p:sp>
      <p:sp>
        <p:nvSpPr>
          <p:cNvPr id="11" name="Subtitle 2">
            <a:extLst>
              <a:ext uri="{FF2B5EF4-FFF2-40B4-BE49-F238E27FC236}">
                <a16:creationId xmlns:a16="http://schemas.microsoft.com/office/drawing/2014/main" id="{8146D5F3-C0AD-461B-A821-5647BDD8B71B}"/>
              </a:ext>
            </a:extLst>
          </p:cNvPr>
          <p:cNvSpPr>
            <a:spLocks noGrp="1"/>
          </p:cNvSpPr>
          <p:nvPr>
            <p:ph type="subTitle" idx="13" hasCustomPrompt="1"/>
          </p:nvPr>
        </p:nvSpPr>
        <p:spPr>
          <a:xfrm>
            <a:off x="4349654" y="435600"/>
            <a:ext cx="7073996"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noProof="0" dirty="0"/>
              <a:t>Klikk for å sette inn undertittel</a:t>
            </a:r>
            <a:endParaRPr lang="nb-NO"/>
          </a:p>
        </p:txBody>
      </p:sp>
      <p:sp>
        <p:nvSpPr>
          <p:cNvPr id="2" name="Title 1"/>
          <p:cNvSpPr>
            <a:spLocks noGrp="1"/>
          </p:cNvSpPr>
          <p:nvPr>
            <p:ph type="title" hasCustomPrompt="1"/>
          </p:nvPr>
        </p:nvSpPr>
        <p:spPr>
          <a:xfrm>
            <a:off x="4349653" y="979200"/>
            <a:ext cx="7073996" cy="1118288"/>
          </a:xfrm>
        </p:spPr>
        <p:txBody>
          <a:bodyPr/>
          <a:lstStyle>
            <a:lvl1pPr>
              <a:defRPr>
                <a:latin typeface="+mj-lt"/>
              </a:defRPr>
            </a:lvl1pPr>
          </a:lstStyle>
          <a:p>
            <a:r>
              <a:rPr lang="nb-NO" noProof="0" dirty="0"/>
              <a:t>Klikk for å sette inn tittel</a:t>
            </a:r>
            <a:endParaRPr lang="nb-NO"/>
          </a:p>
        </p:txBody>
      </p:sp>
      <p:sp>
        <p:nvSpPr>
          <p:cNvPr id="3" name="Content Placeholder 2"/>
          <p:cNvSpPr>
            <a:spLocks noGrp="1"/>
          </p:cNvSpPr>
          <p:nvPr>
            <p:ph idx="1" hasCustomPrompt="1"/>
          </p:nvPr>
        </p:nvSpPr>
        <p:spPr>
          <a:xfrm>
            <a:off x="4349653" y="2311200"/>
            <a:ext cx="7073996" cy="3778450"/>
          </a:xfrm>
        </p:spPr>
        <p:txBody>
          <a:bodyPr/>
          <a:lstStyle>
            <a:lvl1pPr>
              <a:defRPr/>
            </a:lvl1pPr>
            <a:lvl5pPr>
              <a:defRPr/>
            </a:lvl5pPr>
          </a:lstStyle>
          <a:p>
            <a:pPr lvl="0"/>
            <a:r>
              <a:rPr lang="nb-NO" noProof="0" dirty="0"/>
              <a:t>Klikk for å sette inn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4" name="Date Placeholder 3" hidden="1">
            <a:extLst>
              <a:ext uri="{FF2B5EF4-FFF2-40B4-BE49-F238E27FC236}">
                <a16:creationId xmlns:a16="http://schemas.microsoft.com/office/drawing/2014/main" id="{3DD50389-31D4-4487-A59F-DA9B12AED3B4}"/>
              </a:ext>
            </a:extLst>
          </p:cNvPr>
          <p:cNvSpPr>
            <a:spLocks noGrp="1" noRot="1" noChangeAspect="1" noMove="1" noResize="1" noEditPoints="1" noAdjustHandles="1" noChangeArrowheads="1" noChangeShapeType="1" noTextEdit="1"/>
          </p:cNvSpPr>
          <p:nvPr>
            <p:ph type="dt" sz="half" idx="15"/>
          </p:nvPr>
        </p:nvSpPr>
        <p:spPr/>
        <p:txBody>
          <a:bodyPr/>
          <a:lstStyle/>
          <a:p>
            <a:fld id="{23BF0008-3C2E-43B3-ABD0-C995A4266365}" type="datetime1">
              <a:rPr lang="nb-NO" smtClean="0"/>
              <a:t>19.04.2023</a:t>
            </a:fld>
            <a:endParaRPr lang="nb-NO" dirty="0"/>
          </a:p>
        </p:txBody>
      </p:sp>
      <p:sp>
        <p:nvSpPr>
          <p:cNvPr id="5" name="Footer Placeholder 4">
            <a:extLst>
              <a:ext uri="{FF2B5EF4-FFF2-40B4-BE49-F238E27FC236}">
                <a16:creationId xmlns:a16="http://schemas.microsoft.com/office/drawing/2014/main" id="{D998A352-2006-44E0-A34B-1B361A9E399B}"/>
              </a:ext>
            </a:extLst>
          </p:cNvPr>
          <p:cNvSpPr>
            <a:spLocks noGrp="1"/>
          </p:cNvSpPr>
          <p:nvPr>
            <p:ph type="ftr" sz="quarter" idx="16"/>
          </p:nvPr>
        </p:nvSpPr>
        <p:spPr/>
        <p:txBody>
          <a:bodyPr/>
          <a:lstStyle>
            <a:lvl1pPr>
              <a:defRPr>
                <a:solidFill>
                  <a:srgbClr val="0D4065"/>
                </a:solidFill>
              </a:defRPr>
            </a:lvl1pPr>
          </a:lstStyle>
          <a:p>
            <a:endParaRPr lang="nb-NO" dirty="0"/>
          </a:p>
        </p:txBody>
      </p:sp>
      <p:sp>
        <p:nvSpPr>
          <p:cNvPr id="6" name="Slide Number Placeholder 5">
            <a:extLst>
              <a:ext uri="{FF2B5EF4-FFF2-40B4-BE49-F238E27FC236}">
                <a16:creationId xmlns:a16="http://schemas.microsoft.com/office/drawing/2014/main" id="{AD57F493-FF01-1139-B3B1-F5681B1F814F}"/>
              </a:ext>
            </a:extLst>
          </p:cNvPr>
          <p:cNvSpPr>
            <a:spLocks noGrp="1"/>
          </p:cNvSpPr>
          <p:nvPr>
            <p:ph type="sldNum" sz="quarter" idx="17"/>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3596625180"/>
      </p:ext>
    </p:extLst>
  </p:cSld>
  <p:clrMapOvr>
    <a:masterClrMapping/>
  </p:clrMapOvr>
  <p:extLst>
    <p:ext uri="{DCECCB84-F9BA-43D5-87BE-67443E8EF086}">
      <p15:sldGuideLst xmlns:p15="http://schemas.microsoft.com/office/powerpoint/2012/main">
        <p15:guide id="1" pos="2739" userDrawn="1">
          <p15:clr>
            <a:srgbClr val="A4A3A4"/>
          </p15:clr>
        </p15:guide>
        <p15:guide id="2" pos="2256" userDrawn="1">
          <p15:clr>
            <a:srgbClr val="A4A3A4"/>
          </p15:clr>
        </p15:guide>
        <p15:guide id="3" orient="horz" pos="1455"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color right">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55459FDF-0BD9-49CD-89AE-6D26E024724E}"/>
              </a:ext>
            </a:extLst>
          </p:cNvPr>
          <p:cNvSpPr/>
          <p:nvPr userDrawn="1"/>
        </p:nvSpPr>
        <p:spPr>
          <a:xfrm>
            <a:off x="8607600" y="0"/>
            <a:ext cx="3585600"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8" name="Subtitle 2">
            <a:extLst>
              <a:ext uri="{FF2B5EF4-FFF2-40B4-BE49-F238E27FC236}">
                <a16:creationId xmlns:a16="http://schemas.microsoft.com/office/drawing/2014/main" id="{958A8B80-ADA8-4DEF-AD9B-B0343B3EDAB2}"/>
              </a:ext>
            </a:extLst>
          </p:cNvPr>
          <p:cNvSpPr>
            <a:spLocks noGrp="1"/>
          </p:cNvSpPr>
          <p:nvPr>
            <p:ph type="subTitle" idx="16" hasCustomPrompt="1"/>
          </p:nvPr>
        </p:nvSpPr>
        <p:spPr>
          <a:xfrm>
            <a:off x="766799" y="436860"/>
            <a:ext cx="7073863"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dirty="0"/>
              <a:t>Klikk for å sette inn undertittel</a:t>
            </a:r>
            <a:endParaRPr lang="nb-NO"/>
          </a:p>
        </p:txBody>
      </p:sp>
      <p:sp>
        <p:nvSpPr>
          <p:cNvPr id="10" name="Title 9">
            <a:extLst>
              <a:ext uri="{FF2B5EF4-FFF2-40B4-BE49-F238E27FC236}">
                <a16:creationId xmlns:a16="http://schemas.microsoft.com/office/drawing/2014/main" id="{E5025102-6E96-4916-8024-40266DF0B5FB}"/>
              </a:ext>
            </a:extLst>
          </p:cNvPr>
          <p:cNvSpPr>
            <a:spLocks noGrp="1"/>
          </p:cNvSpPr>
          <p:nvPr>
            <p:ph type="title" hasCustomPrompt="1"/>
          </p:nvPr>
        </p:nvSpPr>
        <p:spPr>
          <a:xfrm>
            <a:off x="766799" y="977680"/>
            <a:ext cx="7073863" cy="1118288"/>
          </a:xfrm>
        </p:spPr>
        <p:txBody>
          <a:bodyPr/>
          <a:lstStyle>
            <a:lvl1pPr>
              <a:defRPr/>
            </a:lvl1pPr>
          </a:lstStyle>
          <a:p>
            <a:r>
              <a:rPr lang="nb-NO" dirty="0"/>
              <a:t>Klikk for å sette inn tittel</a:t>
            </a:r>
            <a:endParaRPr lang="nb-NO"/>
          </a:p>
        </p:txBody>
      </p:sp>
      <p:sp>
        <p:nvSpPr>
          <p:cNvPr id="3" name="Content Placeholder 3"/>
          <p:cNvSpPr>
            <a:spLocks noGrp="1"/>
          </p:cNvSpPr>
          <p:nvPr>
            <p:ph idx="1" hasCustomPrompt="1"/>
          </p:nvPr>
        </p:nvSpPr>
        <p:spPr>
          <a:xfrm>
            <a:off x="766801" y="2311200"/>
            <a:ext cx="7073862" cy="3778450"/>
          </a:xfrm>
        </p:spPr>
        <p:txBody>
          <a:bodyPr rIns="0" anchor="t"/>
          <a:lstStyle>
            <a:lvl1pPr>
              <a:lnSpc>
                <a:spcPct val="100000"/>
              </a:lnSpc>
              <a:spcAft>
                <a:spcPts val="600"/>
              </a:spcAft>
              <a:defRPr sz="1600">
                <a:solidFill>
                  <a:srgbClr val="0D4065"/>
                </a:solidFill>
              </a:defRPr>
            </a:lvl1pPr>
            <a:lvl2pPr>
              <a:lnSpc>
                <a:spcPct val="100000"/>
              </a:lnSpc>
              <a:spcAft>
                <a:spcPts val="0"/>
              </a:spcAft>
              <a:defRPr sz="1400">
                <a:solidFill>
                  <a:srgbClr val="0D4065"/>
                </a:solidFill>
              </a:defRPr>
            </a:lvl2pPr>
            <a:lvl3pPr>
              <a:lnSpc>
                <a:spcPct val="100000"/>
              </a:lnSpc>
              <a:spcAft>
                <a:spcPts val="0"/>
              </a:spcAft>
              <a:defRPr sz="1400">
                <a:solidFill>
                  <a:srgbClr val="0D4065"/>
                </a:solidFill>
              </a:defRPr>
            </a:lvl3pPr>
            <a:lvl4pPr>
              <a:lnSpc>
                <a:spcPct val="100000"/>
              </a:lnSpc>
              <a:spcAft>
                <a:spcPts val="0"/>
              </a:spcAft>
              <a:defRPr sz="1200">
                <a:solidFill>
                  <a:srgbClr val="0D4065"/>
                </a:solidFill>
              </a:defRPr>
            </a:lvl4pPr>
            <a:lvl5pPr>
              <a:lnSpc>
                <a:spcPct val="100000"/>
              </a:lnSpc>
              <a:spcAft>
                <a:spcPts val="0"/>
              </a:spcAft>
              <a:defRPr sz="1200">
                <a:solidFill>
                  <a:srgbClr val="0D4065"/>
                </a:solidFill>
              </a:defRPr>
            </a:lvl5pPr>
            <a:lvl6pPr>
              <a:lnSpc>
                <a:spcPct val="100000"/>
              </a:lnSpc>
              <a:defRPr>
                <a:solidFill>
                  <a:srgbClr val="0D4065"/>
                </a:solidFill>
              </a:defRPr>
            </a:lvl6pPr>
            <a:lvl7pPr>
              <a:lnSpc>
                <a:spcPct val="100000"/>
              </a:lnSpc>
              <a:defRPr>
                <a:solidFill>
                  <a:srgbClr val="0D4065"/>
                </a:solidFill>
              </a:defRPr>
            </a:lvl7pPr>
            <a:lvl8pPr>
              <a:lnSpc>
                <a:spcPct val="100000"/>
              </a:lnSpc>
              <a:defRPr>
                <a:solidFill>
                  <a:srgbClr val="0D4065"/>
                </a:solidFill>
              </a:defRPr>
            </a:lvl8pPr>
            <a:lvl9pPr>
              <a:defRPr>
                <a:solidFill>
                  <a:srgbClr val="0D4065"/>
                </a:solidFill>
              </a:defRPr>
            </a:lvl9pPr>
          </a:lstStyle>
          <a:p>
            <a:pPr lvl="0"/>
            <a:r>
              <a:rPr lang="nb-NO" dirty="0"/>
              <a:t>Klikk for å sette inn tekst</a:t>
            </a:r>
            <a:endParaRPr lang="nb-NO"/>
          </a:p>
          <a:p>
            <a:pPr lvl="1"/>
            <a:r>
              <a:rPr lang="nb-NO" dirty="0"/>
              <a:t>Andre nivå</a:t>
            </a:r>
            <a:endParaRPr lang="nb-NO"/>
          </a:p>
          <a:p>
            <a:pPr lvl="2"/>
            <a:r>
              <a:rPr lang="nb-NO" dirty="0"/>
              <a:t>Tredje nivå</a:t>
            </a:r>
            <a:endParaRPr lang="nb-NO"/>
          </a:p>
          <a:p>
            <a:pPr lvl="3"/>
            <a:r>
              <a:rPr lang="nb-NO" dirty="0"/>
              <a:t>Fjerde nivå</a:t>
            </a:r>
            <a:endParaRPr lang="nb-NO"/>
          </a:p>
          <a:p>
            <a:pPr lvl="4"/>
            <a:r>
              <a:rPr lang="nb-NO" dirty="0"/>
              <a:t>Femte nivå</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11" name="Date Placeholder 10" hidden="1">
            <a:extLst>
              <a:ext uri="{FF2B5EF4-FFF2-40B4-BE49-F238E27FC236}">
                <a16:creationId xmlns:a16="http://schemas.microsoft.com/office/drawing/2014/main" id="{EF5BAD64-E812-48E9-9EDE-8CAB9F3CB99A}"/>
              </a:ext>
            </a:extLst>
          </p:cNvPr>
          <p:cNvSpPr>
            <a:spLocks noGrp="1" noRot="1" noChangeAspect="1" noMove="1" noResize="1" noEditPoints="1" noAdjustHandles="1" noChangeArrowheads="1" noChangeShapeType="1" noTextEdit="1"/>
          </p:cNvSpPr>
          <p:nvPr>
            <p:ph type="dt" sz="half" idx="17"/>
          </p:nvPr>
        </p:nvSpPr>
        <p:spPr/>
        <p:txBody>
          <a:bodyPr/>
          <a:lstStyle/>
          <a:p>
            <a:fld id="{17766DCF-84E1-40E1-8416-5D7FE5D3CE9A}" type="datetime1">
              <a:rPr lang="nb-NO" smtClean="0"/>
              <a:t>19.04.2023</a:t>
            </a:fld>
            <a:endParaRPr lang="nb-NO" dirty="0"/>
          </a:p>
        </p:txBody>
      </p:sp>
      <p:sp>
        <p:nvSpPr>
          <p:cNvPr id="12" name="Footer Placeholder 11">
            <a:extLst>
              <a:ext uri="{FF2B5EF4-FFF2-40B4-BE49-F238E27FC236}">
                <a16:creationId xmlns:a16="http://schemas.microsoft.com/office/drawing/2014/main" id="{47B46E49-D192-4213-801F-0C058B982DB1}"/>
              </a:ext>
            </a:extLst>
          </p:cNvPr>
          <p:cNvSpPr>
            <a:spLocks noGrp="1"/>
          </p:cNvSpPr>
          <p:nvPr>
            <p:ph type="ftr" sz="quarter" idx="18"/>
          </p:nvPr>
        </p:nvSpPr>
        <p:spPr/>
        <p:txBody>
          <a:bodyPr/>
          <a:lstStyle/>
          <a:p>
            <a:endParaRPr lang="nb-NO" dirty="0"/>
          </a:p>
        </p:txBody>
      </p:sp>
      <p:sp>
        <p:nvSpPr>
          <p:cNvPr id="14" name="Content Placeholder 4">
            <a:extLst>
              <a:ext uri="{FF2B5EF4-FFF2-40B4-BE49-F238E27FC236}">
                <a16:creationId xmlns:a16="http://schemas.microsoft.com/office/drawing/2014/main" id="{3D2E90EC-B585-46AD-A9D2-33D58672E032}"/>
              </a:ext>
            </a:extLst>
          </p:cNvPr>
          <p:cNvSpPr>
            <a:spLocks noGrp="1"/>
          </p:cNvSpPr>
          <p:nvPr>
            <p:ph idx="20" hasCustomPrompt="1"/>
          </p:nvPr>
        </p:nvSpPr>
        <p:spPr>
          <a:xfrm>
            <a:off x="9375949" y="2310448"/>
            <a:ext cx="2047700" cy="3779202"/>
          </a:xfrm>
        </p:spPr>
        <p:txBody>
          <a:bodyPr vert="horz" lIns="0" tIns="0" rIns="0" bIns="0" rtlCol="0" anchor="t">
            <a:noAutofit/>
          </a:bodyPr>
          <a:lstStyle>
            <a:lvl1pPr marL="0" indent="0" algn="ctr">
              <a:lnSpc>
                <a:spcPct val="110000"/>
              </a:lnSpc>
              <a:spcBef>
                <a:spcPts val="0"/>
              </a:spcBef>
              <a:spcAft>
                <a:spcPts val="1200"/>
              </a:spcAft>
              <a:buFontTx/>
              <a:buNone/>
              <a:defRPr lang="en-GB" sz="2000" dirty="0">
                <a:solidFill>
                  <a:srgbClr val="0D4065"/>
                </a:solidFill>
                <a:latin typeface="+mj-lt"/>
              </a:defRPr>
            </a:lvl1pPr>
            <a:lvl2pPr marL="0" indent="0" algn="ctr">
              <a:lnSpc>
                <a:spcPct val="100000"/>
              </a:lnSpc>
              <a:spcAft>
                <a:spcPts val="0"/>
              </a:spcAft>
              <a:buNone/>
              <a:defRPr lang="en-GB" sz="1400" dirty="0">
                <a:solidFill>
                  <a:srgbClr val="0D4065"/>
                </a:solidFill>
              </a:defRPr>
            </a:lvl2pPr>
            <a:lvl3pPr marL="0" indent="0" algn="ctr">
              <a:lnSpc>
                <a:spcPct val="100000"/>
              </a:lnSpc>
              <a:spcAft>
                <a:spcPts val="0"/>
              </a:spcAft>
              <a:buNone/>
              <a:defRPr lang="en-GB" sz="1400" dirty="0">
                <a:solidFill>
                  <a:srgbClr val="0D4065"/>
                </a:solidFill>
              </a:defRPr>
            </a:lvl3pPr>
            <a:lvl4pPr marL="0" indent="0" algn="ctr">
              <a:lnSpc>
                <a:spcPct val="100000"/>
              </a:lnSpc>
              <a:spcAft>
                <a:spcPts val="0"/>
              </a:spcAft>
              <a:buNone/>
              <a:defRPr lang="en-GB" sz="1200" dirty="0">
                <a:solidFill>
                  <a:srgbClr val="0D4065"/>
                </a:solidFill>
              </a:defRPr>
            </a:lvl4pPr>
            <a:lvl5pPr marL="0" indent="0" algn="ctr">
              <a:lnSpc>
                <a:spcPct val="100000"/>
              </a:lnSpc>
              <a:spcAft>
                <a:spcPts val="0"/>
              </a:spcAft>
              <a:buNone/>
              <a:defRPr lang="en-GB" sz="1200" dirty="0">
                <a:solidFill>
                  <a:srgbClr val="0D4065"/>
                </a:solidFill>
              </a:defRPr>
            </a:lvl5pPr>
          </a:lstStyle>
          <a:p>
            <a:pPr lvl="0">
              <a:spcAft>
                <a:spcPts val="600"/>
              </a:spcAft>
            </a:pPr>
            <a:r>
              <a:rPr lang="nb-NO" dirty="0"/>
              <a:t>Klikk for å sette inn tekst</a:t>
            </a:r>
            <a:endParaRPr lang="nb-NO"/>
          </a:p>
          <a:p>
            <a:pPr lvl="1">
              <a:spcAft>
                <a:spcPts val="600"/>
              </a:spcAft>
            </a:pPr>
            <a:r>
              <a:rPr lang="nb-NO" dirty="0"/>
              <a:t>Andre nivå</a:t>
            </a:r>
            <a:endParaRPr lang="nb-NO"/>
          </a:p>
          <a:p>
            <a:pPr lvl="2">
              <a:spcAft>
                <a:spcPts val="600"/>
              </a:spcAft>
            </a:pPr>
            <a:r>
              <a:rPr lang="nb-NO" dirty="0"/>
              <a:t>Tredje nivå</a:t>
            </a:r>
            <a:endParaRPr lang="nb-NO"/>
          </a:p>
          <a:p>
            <a:pPr lvl="3">
              <a:spcAft>
                <a:spcPts val="600"/>
              </a:spcAft>
            </a:pPr>
            <a:r>
              <a:rPr lang="nb-NO" dirty="0"/>
              <a:t>Fjerde nivå</a:t>
            </a:r>
            <a:endParaRPr lang="nb-NO"/>
          </a:p>
          <a:p>
            <a:pPr lvl="4">
              <a:spcAft>
                <a:spcPts val="600"/>
              </a:spcAft>
            </a:pPr>
            <a:r>
              <a:rPr lang="nb-NO" dirty="0"/>
              <a:t>Femte nivå</a:t>
            </a:r>
            <a:endParaRPr lang="nb-NO"/>
          </a:p>
        </p:txBody>
      </p:sp>
      <p:sp>
        <p:nvSpPr>
          <p:cNvPr id="2" name="Slide Number Placeholder 1">
            <a:extLst>
              <a:ext uri="{FF2B5EF4-FFF2-40B4-BE49-F238E27FC236}">
                <a16:creationId xmlns:a16="http://schemas.microsoft.com/office/drawing/2014/main" id="{A8561A66-754F-8995-F8BE-B951E1881791}"/>
              </a:ext>
            </a:extLst>
          </p:cNvPr>
          <p:cNvSpPr>
            <a:spLocks noGrp="1"/>
          </p:cNvSpPr>
          <p:nvPr>
            <p:ph type="sldNum" sz="quarter" idx="21"/>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3170172173"/>
      </p:ext>
    </p:extLst>
  </p:cSld>
  <p:clrMapOvr>
    <a:masterClrMapping/>
  </p:clrMapOvr>
  <p:extLst>
    <p:ext uri="{DCECCB84-F9BA-43D5-87BE-67443E8EF086}">
      <p15:sldGuideLst xmlns:p15="http://schemas.microsoft.com/office/powerpoint/2012/main">
        <p15:guide id="2" orient="horz" pos="1455" userDrawn="1">
          <p15:clr>
            <a:srgbClr val="A4A3A4"/>
          </p15:clr>
        </p15:guide>
        <p15:guide id="3" pos="4326" userDrawn="1">
          <p15:clr>
            <a:srgbClr val="A4A3A4"/>
          </p15:clr>
        </p15:guide>
        <p15:guide id="4" pos="4939"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ceblu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52DFDC1-649B-4EE1-B25A-0571540A03DD}"/>
              </a:ext>
            </a:extLst>
          </p:cNvPr>
          <p:cNvSpPr/>
          <p:nvPr userDrawn="1"/>
        </p:nvSpPr>
        <p:spPr>
          <a:xfrm>
            <a:off x="0" y="0"/>
            <a:ext cx="12193200"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pic>
        <p:nvPicPr>
          <p:cNvPr id="30" name="Logo">
            <a:extLst>
              <a:ext uri="{FF2B5EF4-FFF2-40B4-BE49-F238E27FC236}">
                <a16:creationId xmlns:a16="http://schemas.microsoft.com/office/drawing/2014/main" id="{666C3893-E06E-4A6F-8B5D-9D6F29E1D4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4766" y="5186999"/>
            <a:ext cx="2481551" cy="295062"/>
          </a:xfrm>
          <a:prstGeom prst="rect">
            <a:avLst/>
          </a:prstGeom>
        </p:spPr>
      </p:pic>
      <p:grpSp>
        <p:nvGrpSpPr>
          <p:cNvPr id="28" name="Fifth element">
            <a:extLst>
              <a:ext uri="{FF2B5EF4-FFF2-40B4-BE49-F238E27FC236}">
                <a16:creationId xmlns:a16="http://schemas.microsoft.com/office/drawing/2014/main" id="{3FABA7DB-B61C-4597-B8EC-9B1628F38DEB}"/>
              </a:ext>
            </a:extLst>
          </p:cNvPr>
          <p:cNvGrpSpPr/>
          <p:nvPr userDrawn="1"/>
        </p:nvGrpSpPr>
        <p:grpSpPr>
          <a:xfrm>
            <a:off x="7084612" y="-267484"/>
            <a:ext cx="5108588" cy="7411895"/>
            <a:chOff x="7084612" y="-267484"/>
            <a:chExt cx="5108588" cy="7411895"/>
          </a:xfrm>
          <a:solidFill>
            <a:srgbClr val="81AECF"/>
          </a:solidFill>
        </p:grpSpPr>
        <p:sp>
          <p:nvSpPr>
            <p:cNvPr id="27" name="Freeform: Shape 26">
              <a:extLst>
                <a:ext uri="{FF2B5EF4-FFF2-40B4-BE49-F238E27FC236}">
                  <a16:creationId xmlns:a16="http://schemas.microsoft.com/office/drawing/2014/main" id="{6C68A22F-A696-49AB-A8F7-CD1E36206B49}"/>
                </a:ext>
              </a:extLst>
            </p:cNvPr>
            <p:cNvSpPr/>
            <p:nvPr userDrawn="1"/>
          </p:nvSpPr>
          <p:spPr>
            <a:xfrm>
              <a:off x="8127266" y="3286192"/>
              <a:ext cx="4065934" cy="28800"/>
            </a:xfrm>
            <a:custGeom>
              <a:avLst/>
              <a:gdLst>
                <a:gd name="connsiteX0" fmla="*/ 0 w 4065934"/>
                <a:gd name="connsiteY0" fmla="*/ 0 h 28800"/>
                <a:gd name="connsiteX1" fmla="*/ 4065934 w 4065934"/>
                <a:gd name="connsiteY1" fmla="*/ 0 h 28800"/>
                <a:gd name="connsiteX2" fmla="*/ 4065934 w 4065934"/>
                <a:gd name="connsiteY2" fmla="*/ 28800 h 28800"/>
                <a:gd name="connsiteX3" fmla="*/ 0 w 4065934"/>
                <a:gd name="connsiteY3" fmla="*/ 28800 h 28800"/>
              </a:gdLst>
              <a:ahLst/>
              <a:cxnLst>
                <a:cxn ang="0">
                  <a:pos x="connsiteX0" y="connsiteY0"/>
                </a:cxn>
                <a:cxn ang="0">
                  <a:pos x="connsiteX1" y="connsiteY1"/>
                </a:cxn>
                <a:cxn ang="0">
                  <a:pos x="connsiteX2" y="connsiteY2"/>
                </a:cxn>
                <a:cxn ang="0">
                  <a:pos x="connsiteX3" y="connsiteY3"/>
                </a:cxn>
              </a:cxnLst>
              <a:rect l="l" t="t" r="r" b="b"/>
              <a:pathLst>
                <a:path w="4065934" h="28800">
                  <a:moveTo>
                    <a:pt x="0" y="0"/>
                  </a:moveTo>
                  <a:lnTo>
                    <a:pt x="4065934" y="0"/>
                  </a:lnTo>
                  <a:lnTo>
                    <a:pt x="4065934"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b-NO" sz="100" noProof="0" dirty="0" err="1"/>
            </a:p>
          </p:txBody>
        </p:sp>
        <p:sp>
          <p:nvSpPr>
            <p:cNvPr id="24" name="Freeform: Shape 23">
              <a:extLst>
                <a:ext uri="{FF2B5EF4-FFF2-40B4-BE49-F238E27FC236}">
                  <a16:creationId xmlns:a16="http://schemas.microsoft.com/office/drawing/2014/main" id="{2EA4A0F1-6203-4D67-AD23-1D958B67E896}"/>
                </a:ext>
              </a:extLst>
            </p:cNvPr>
            <p:cNvSpPr/>
            <p:nvPr userDrawn="1"/>
          </p:nvSpPr>
          <p:spPr>
            <a:xfrm rot="3600000">
              <a:off x="5263046" y="1634033"/>
              <a:ext cx="3831834" cy="28800"/>
            </a:xfrm>
            <a:custGeom>
              <a:avLst/>
              <a:gdLst>
                <a:gd name="connsiteX0" fmla="*/ 0 w 3831834"/>
                <a:gd name="connsiteY0" fmla="*/ 28800 h 28800"/>
                <a:gd name="connsiteX1" fmla="*/ 16628 w 3831834"/>
                <a:gd name="connsiteY1" fmla="*/ 0 h 28800"/>
                <a:gd name="connsiteX2" fmla="*/ 3831834 w 3831834"/>
                <a:gd name="connsiteY2" fmla="*/ 0 h 28800"/>
                <a:gd name="connsiteX3" fmla="*/ 3831834 w 3831834"/>
                <a:gd name="connsiteY3" fmla="*/ 28800 h 28800"/>
              </a:gdLst>
              <a:ahLst/>
              <a:cxnLst>
                <a:cxn ang="0">
                  <a:pos x="connsiteX0" y="connsiteY0"/>
                </a:cxn>
                <a:cxn ang="0">
                  <a:pos x="connsiteX1" y="connsiteY1"/>
                </a:cxn>
                <a:cxn ang="0">
                  <a:pos x="connsiteX2" y="connsiteY2"/>
                </a:cxn>
                <a:cxn ang="0">
                  <a:pos x="connsiteX3" y="connsiteY3"/>
                </a:cxn>
              </a:cxnLst>
              <a:rect l="l" t="t" r="r" b="b"/>
              <a:pathLst>
                <a:path w="3831834" h="28800">
                  <a:moveTo>
                    <a:pt x="0" y="28800"/>
                  </a:moveTo>
                  <a:lnTo>
                    <a:pt x="16628" y="0"/>
                  </a:lnTo>
                  <a:lnTo>
                    <a:pt x="3831834" y="0"/>
                  </a:lnTo>
                  <a:lnTo>
                    <a:pt x="3831834"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b-NO" sz="100" noProof="0" dirty="0" err="1"/>
            </a:p>
          </p:txBody>
        </p:sp>
        <p:sp>
          <p:nvSpPr>
            <p:cNvPr id="25" name="Freeform: Shape 24">
              <a:extLst>
                <a:ext uri="{FF2B5EF4-FFF2-40B4-BE49-F238E27FC236}">
                  <a16:creationId xmlns:a16="http://schemas.microsoft.com/office/drawing/2014/main" id="{31A3655E-F98E-45BC-9AFC-FD7169CC23DA}"/>
                </a:ext>
              </a:extLst>
            </p:cNvPr>
            <p:cNvSpPr/>
            <p:nvPr userDrawn="1"/>
          </p:nvSpPr>
          <p:spPr>
            <a:xfrm rot="-3600000">
              <a:off x="5041823" y="5072823"/>
              <a:ext cx="4114377" cy="28800"/>
            </a:xfrm>
            <a:custGeom>
              <a:avLst/>
              <a:gdLst>
                <a:gd name="connsiteX0" fmla="*/ 4114377 w 4114377"/>
                <a:gd name="connsiteY0" fmla="*/ 0 h 28800"/>
                <a:gd name="connsiteX1" fmla="*/ 4114377 w 4114377"/>
                <a:gd name="connsiteY1" fmla="*/ 28800 h 28800"/>
                <a:gd name="connsiteX2" fmla="*/ 16628 w 4114377"/>
                <a:gd name="connsiteY2" fmla="*/ 28800 h 28800"/>
                <a:gd name="connsiteX3" fmla="*/ 0 w 4114377"/>
                <a:gd name="connsiteY3" fmla="*/ 0 h 28800"/>
              </a:gdLst>
              <a:ahLst/>
              <a:cxnLst>
                <a:cxn ang="0">
                  <a:pos x="connsiteX0" y="connsiteY0"/>
                </a:cxn>
                <a:cxn ang="0">
                  <a:pos x="connsiteX1" y="connsiteY1"/>
                </a:cxn>
                <a:cxn ang="0">
                  <a:pos x="connsiteX2" y="connsiteY2"/>
                </a:cxn>
                <a:cxn ang="0">
                  <a:pos x="connsiteX3" y="connsiteY3"/>
                </a:cxn>
              </a:cxnLst>
              <a:rect l="l" t="t" r="r" b="b"/>
              <a:pathLst>
                <a:path w="4114377" h="28800">
                  <a:moveTo>
                    <a:pt x="4114377" y="0"/>
                  </a:moveTo>
                  <a:lnTo>
                    <a:pt x="4114377" y="28800"/>
                  </a:lnTo>
                  <a:lnTo>
                    <a:pt x="16628" y="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b-NO" sz="100" noProof="0" dirty="0" err="1"/>
            </a:p>
          </p:txBody>
        </p:sp>
      </p:grpSp>
      <p:sp>
        <p:nvSpPr>
          <p:cNvPr id="9" name="Text Placeholder 4">
            <a:extLst>
              <a:ext uri="{FF2B5EF4-FFF2-40B4-BE49-F238E27FC236}">
                <a16:creationId xmlns:a16="http://schemas.microsoft.com/office/drawing/2014/main" id="{DF17C8B4-314C-40A1-AECB-B93A6F222E18}"/>
              </a:ext>
            </a:extLst>
          </p:cNvPr>
          <p:cNvSpPr>
            <a:spLocks noGrp="1"/>
          </p:cNvSpPr>
          <p:nvPr>
            <p:ph type="body" sz="quarter" idx="23" hasCustomPrompt="1"/>
          </p:nvPr>
        </p:nvSpPr>
        <p:spPr>
          <a:xfrm>
            <a:off x="766799" y="756745"/>
            <a:ext cx="5711789" cy="354724"/>
          </a:xfrm>
        </p:spPr>
        <p:txBody>
          <a:bodyPr lIns="0" rIns="0"/>
          <a:lstStyle>
            <a:lvl1pPr marL="0" indent="0" algn="l">
              <a:lnSpc>
                <a:spcPct val="90000"/>
              </a:lnSpc>
              <a:spcBef>
                <a:spcPts val="0"/>
              </a:spcBef>
              <a:spcAft>
                <a:spcPts val="0"/>
              </a:spcAft>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nb-NO" dirty="0"/>
              <a:t>Klikk for å sette inn tekst</a:t>
            </a:r>
            <a:endParaRPr lang="nb-NO"/>
          </a:p>
        </p:txBody>
      </p:sp>
      <p:sp>
        <p:nvSpPr>
          <p:cNvPr id="2" name="Title 1"/>
          <p:cNvSpPr>
            <a:spLocks noGrp="1"/>
          </p:cNvSpPr>
          <p:nvPr>
            <p:ph type="ctrTitle" hasCustomPrompt="1"/>
          </p:nvPr>
        </p:nvSpPr>
        <p:spPr>
          <a:xfrm>
            <a:off x="766799" y="1252025"/>
            <a:ext cx="5711789" cy="2019098"/>
          </a:xfrm>
        </p:spPr>
        <p:txBody>
          <a:bodyPr anchor="b"/>
          <a:lstStyle>
            <a:lvl1pPr algn="l">
              <a:lnSpc>
                <a:spcPct val="90000"/>
              </a:lnSpc>
              <a:defRPr sz="4100" b="0" baseline="0">
                <a:latin typeface="+mj-lt"/>
              </a:defRPr>
            </a:lvl1pPr>
          </a:lstStyle>
          <a:p>
            <a:r>
              <a:rPr lang="nb-NO" dirty="0"/>
              <a:t>Klikk for å sette inn tittel</a:t>
            </a:r>
            <a:endParaRPr lang="nb-NO"/>
          </a:p>
        </p:txBody>
      </p:sp>
      <p:sp>
        <p:nvSpPr>
          <p:cNvPr id="8" name="Subtitle 2">
            <a:extLst>
              <a:ext uri="{FF2B5EF4-FFF2-40B4-BE49-F238E27FC236}">
                <a16:creationId xmlns:a16="http://schemas.microsoft.com/office/drawing/2014/main" id="{CFE22764-E163-4912-B950-BC38AE89BCD6}"/>
              </a:ext>
            </a:extLst>
          </p:cNvPr>
          <p:cNvSpPr>
            <a:spLocks noGrp="1"/>
          </p:cNvSpPr>
          <p:nvPr>
            <p:ph type="subTitle" idx="1" hasCustomPrompt="1"/>
          </p:nvPr>
        </p:nvSpPr>
        <p:spPr>
          <a:xfrm>
            <a:off x="766800" y="3488303"/>
            <a:ext cx="5711788" cy="1747837"/>
          </a:xfrm>
        </p:spPr>
        <p:txBody>
          <a:bodyPr/>
          <a:lstStyle>
            <a:lvl1pPr marL="0" indent="0" algn="l">
              <a:spcAft>
                <a:spcPts val="0"/>
              </a:spcAft>
              <a:buNone/>
              <a:defRPr sz="2800" spc="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sette inn undertittel</a:t>
            </a:r>
            <a:endParaRPr lang="nb-NO"/>
          </a:p>
        </p:txBody>
      </p:sp>
      <p:sp>
        <p:nvSpPr>
          <p:cNvPr id="13" name="Text Placeholder 6">
            <a:extLst>
              <a:ext uri="{FF2B5EF4-FFF2-40B4-BE49-F238E27FC236}">
                <a16:creationId xmlns:a16="http://schemas.microsoft.com/office/drawing/2014/main" id="{50FA0AFC-4F95-41FA-8CC4-39779B1C0811}"/>
              </a:ext>
            </a:extLst>
          </p:cNvPr>
          <p:cNvSpPr>
            <a:spLocks noGrp="1"/>
          </p:cNvSpPr>
          <p:nvPr>
            <p:ph type="body" sz="quarter" idx="24" hasCustomPrompt="1"/>
          </p:nvPr>
        </p:nvSpPr>
        <p:spPr>
          <a:xfrm>
            <a:off x="766798" y="5589501"/>
            <a:ext cx="5713200" cy="216000"/>
          </a:xfrm>
        </p:spPr>
        <p:txBody>
          <a:bodyPr anchor="b" anchorCtr="0"/>
          <a:lstStyle>
            <a:lvl1pPr marL="0" indent="0">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nb-NO" dirty="0"/>
              <a:t>Sett inn foredragsholder her</a:t>
            </a:r>
            <a:endParaRPr lang="nb-NO"/>
          </a:p>
        </p:txBody>
      </p:sp>
      <p:sp>
        <p:nvSpPr>
          <p:cNvPr id="10" name="Date Placeholder 5">
            <a:extLst>
              <a:ext uri="{FF2B5EF4-FFF2-40B4-BE49-F238E27FC236}">
                <a16:creationId xmlns:a16="http://schemas.microsoft.com/office/drawing/2014/main" id="{19E8C21D-363E-4C29-BCB1-2C67A41A6B1A}"/>
              </a:ext>
            </a:extLst>
          </p:cNvPr>
          <p:cNvSpPr>
            <a:spLocks noGrp="1"/>
          </p:cNvSpPr>
          <p:nvPr>
            <p:ph type="dt" sz="half" idx="15"/>
          </p:nvPr>
        </p:nvSpPr>
        <p:spPr>
          <a:xfrm>
            <a:off x="766796" y="5918848"/>
            <a:ext cx="5713200" cy="216000"/>
          </a:xfrm>
          <a:prstGeom prst="rect">
            <a:avLst/>
          </a:prstGeom>
        </p:spPr>
        <p:txBody>
          <a:bodyPr lIns="0" tIns="0" rIns="0" bIns="0"/>
          <a:lstStyle>
            <a:lvl1pPr>
              <a:defRPr sz="1250"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1526C04C-5424-47BD-9BAA-8F82165C2EEE}" type="datetime1">
              <a:rPr lang="nb-NO" smtClean="0"/>
              <a:t>19.04.2023</a:t>
            </a:fld>
            <a:endParaRPr lang="nb-NO" dirty="0"/>
          </a:p>
        </p:txBody>
      </p:sp>
      <p:sp>
        <p:nvSpPr>
          <p:cNvPr id="11" name="Footer Placeholder 8" hidden="1">
            <a:extLst>
              <a:ext uri="{FF2B5EF4-FFF2-40B4-BE49-F238E27FC236}">
                <a16:creationId xmlns:a16="http://schemas.microsoft.com/office/drawing/2014/main" id="{6DB35B2F-204D-4092-A860-94E70637BD46}"/>
              </a:ext>
            </a:extLst>
          </p:cNvPr>
          <p:cNvSpPr>
            <a:spLocks noGrp="1" noRot="1" noChangeAspect="1" noMove="1" noResize="1" noEditPoints="1" noAdjustHandles="1" noChangeArrowheads="1" noChangeShapeType="1" noTextEdit="1"/>
          </p:cNvSpPr>
          <p:nvPr>
            <p:ph type="ftr" sz="quarter" idx="16"/>
          </p:nvPr>
        </p:nvSpPr>
        <p:spPr>
          <a:xfrm>
            <a:off x="0" y="6858000"/>
            <a:ext cx="0" cy="0"/>
          </a:xfrm>
        </p:spPr>
        <p:txBody>
          <a:bodyPr/>
          <a:lstStyle>
            <a:lvl1pPr>
              <a:defRPr sz="100">
                <a:noFill/>
              </a:defRPr>
            </a:lvl1pPr>
          </a:lstStyle>
          <a:p>
            <a:endParaRPr lang="nb-NO"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noRot="1" noChangeAspect="1" noMove="1" noResize="1" noEditPoints="1" noAdjustHandles="1" noChangeArrowheads="1" noChangeShapeType="1" noTextEdit="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nb-NO" smtClean="0"/>
              <a:pPr/>
              <a:t>‹#›</a:t>
            </a:fld>
            <a:endParaRPr lang="nb-NO" dirty="0"/>
          </a:p>
        </p:txBody>
      </p:sp>
    </p:spTree>
    <p:extLst>
      <p:ext uri="{BB962C8B-B14F-4D97-AF65-F5344CB8AC3E}">
        <p14:creationId xmlns:p14="http://schemas.microsoft.com/office/powerpoint/2010/main" val="27069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verlapp picture right">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B5875AF-52CC-466D-9699-51C9E85C9BEF}"/>
              </a:ext>
            </a:extLst>
          </p:cNvPr>
          <p:cNvSpPr/>
          <p:nvPr userDrawn="1"/>
        </p:nvSpPr>
        <p:spPr>
          <a:xfrm>
            <a:off x="8865600" y="0"/>
            <a:ext cx="3326400" cy="68616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11" name="Subtitle 2">
            <a:extLst>
              <a:ext uri="{FF2B5EF4-FFF2-40B4-BE49-F238E27FC236}">
                <a16:creationId xmlns:a16="http://schemas.microsoft.com/office/drawing/2014/main" id="{8146D5F3-C0AD-461B-A821-5647BDD8B71B}"/>
              </a:ext>
            </a:extLst>
          </p:cNvPr>
          <p:cNvSpPr>
            <a:spLocks noGrp="1"/>
          </p:cNvSpPr>
          <p:nvPr>
            <p:ph type="subTitle" idx="13" hasCustomPrompt="1"/>
          </p:nvPr>
        </p:nvSpPr>
        <p:spPr>
          <a:xfrm>
            <a:off x="766801" y="435600"/>
            <a:ext cx="4945025"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noProof="0" dirty="0"/>
              <a:t>Klikk for å sette inn undertittel</a:t>
            </a:r>
            <a:endParaRPr lang="nb-NO"/>
          </a:p>
        </p:txBody>
      </p:sp>
      <p:sp>
        <p:nvSpPr>
          <p:cNvPr id="2" name="Title 1"/>
          <p:cNvSpPr>
            <a:spLocks noGrp="1"/>
          </p:cNvSpPr>
          <p:nvPr>
            <p:ph type="title" hasCustomPrompt="1"/>
          </p:nvPr>
        </p:nvSpPr>
        <p:spPr>
          <a:xfrm>
            <a:off x="766800" y="979200"/>
            <a:ext cx="4945025" cy="1118288"/>
          </a:xfrm>
        </p:spPr>
        <p:txBody>
          <a:bodyPr/>
          <a:lstStyle>
            <a:lvl1pPr>
              <a:defRPr>
                <a:latin typeface="+mj-lt"/>
              </a:defRPr>
            </a:lvl1pPr>
          </a:lstStyle>
          <a:p>
            <a:r>
              <a:rPr lang="nb-NO" noProof="0" dirty="0"/>
              <a:t>Sett inn tittel</a:t>
            </a:r>
            <a:endParaRPr lang="nb-NO"/>
          </a:p>
        </p:txBody>
      </p:sp>
      <p:sp>
        <p:nvSpPr>
          <p:cNvPr id="3" name="Content Placeholder 2"/>
          <p:cNvSpPr>
            <a:spLocks noGrp="1"/>
          </p:cNvSpPr>
          <p:nvPr>
            <p:ph idx="1" hasCustomPrompt="1"/>
          </p:nvPr>
        </p:nvSpPr>
        <p:spPr>
          <a:xfrm>
            <a:off x="766800" y="2311200"/>
            <a:ext cx="4945025" cy="3778450"/>
          </a:xfrm>
        </p:spPr>
        <p:txBody>
          <a:bodyPr/>
          <a:lstStyle>
            <a:lvl1pPr>
              <a:defRPr/>
            </a:lvl1pPr>
            <a:lvl5pPr>
              <a:defRPr/>
            </a:lvl5pPr>
          </a:lstStyle>
          <a:p>
            <a:pPr lvl="0"/>
            <a:r>
              <a:rPr lang="nb-NO" noProof="0" dirty="0"/>
              <a:t>Klikk for å sette inn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4" name="Date Placeholder 13" hidden="1">
            <a:extLst>
              <a:ext uri="{FF2B5EF4-FFF2-40B4-BE49-F238E27FC236}">
                <a16:creationId xmlns:a16="http://schemas.microsoft.com/office/drawing/2014/main" id="{B54DCDF7-552D-4A06-9B93-608F8C50386B}"/>
              </a:ext>
            </a:extLst>
          </p:cNvPr>
          <p:cNvSpPr>
            <a:spLocks noGrp="1" noRot="1" noChangeAspect="1" noMove="1" noResize="1" noEditPoints="1" noAdjustHandles="1" noChangeArrowheads="1" noChangeShapeType="1" noTextEdit="1"/>
          </p:cNvSpPr>
          <p:nvPr>
            <p:ph type="dt" sz="half" idx="15"/>
          </p:nvPr>
        </p:nvSpPr>
        <p:spPr/>
        <p:txBody>
          <a:bodyPr/>
          <a:lstStyle/>
          <a:p>
            <a:fld id="{1FE834B6-E8A0-4EEC-B942-6694E8214505}" type="datetime1">
              <a:rPr lang="nb-NO" smtClean="0"/>
              <a:t>19.04.2023</a:t>
            </a:fld>
            <a:endParaRPr lang="nb-NO" dirty="0"/>
          </a:p>
        </p:txBody>
      </p:sp>
      <p:sp>
        <p:nvSpPr>
          <p:cNvPr id="15" name="Footer Placeholder 14">
            <a:extLst>
              <a:ext uri="{FF2B5EF4-FFF2-40B4-BE49-F238E27FC236}">
                <a16:creationId xmlns:a16="http://schemas.microsoft.com/office/drawing/2014/main" id="{D4121A59-5B56-446F-AB4C-8CA2F460564F}"/>
              </a:ext>
            </a:extLst>
          </p:cNvPr>
          <p:cNvSpPr>
            <a:spLocks noGrp="1"/>
          </p:cNvSpPr>
          <p:nvPr>
            <p:ph type="ftr" sz="quarter" idx="16"/>
          </p:nvPr>
        </p:nvSpPr>
        <p:spPr/>
        <p:txBody>
          <a:bodyPr/>
          <a:lstStyle/>
          <a:p>
            <a:endParaRPr lang="nb-NO" dirty="0"/>
          </a:p>
        </p:txBody>
      </p:sp>
      <p:sp>
        <p:nvSpPr>
          <p:cNvPr id="34" name="Picture Placeholder 7">
            <a:extLst>
              <a:ext uri="{FF2B5EF4-FFF2-40B4-BE49-F238E27FC236}">
                <a16:creationId xmlns:a16="http://schemas.microsoft.com/office/drawing/2014/main" id="{125DFC97-402E-4167-8C1A-542EEB2E2AD7}"/>
              </a:ext>
            </a:extLst>
          </p:cNvPr>
          <p:cNvSpPr>
            <a:spLocks noGrp="1"/>
          </p:cNvSpPr>
          <p:nvPr>
            <p:ph type="pic" sz="quarter" idx="25" hasCustomPrompt="1"/>
          </p:nvPr>
        </p:nvSpPr>
        <p:spPr>
          <a:xfrm>
            <a:off x="6478589" y="1022363"/>
            <a:ext cx="4945061" cy="4812864"/>
          </a:xfrm>
          <a:solidFill>
            <a:schemeClr val="bg1"/>
          </a:solidFill>
        </p:spPr>
        <p:txBody>
          <a:bodyPr lIns="0" tIns="72000" rIns="0" anchor="t" anchorCtr="0"/>
          <a:lstStyle>
            <a:lvl1pPr marL="0" indent="0" algn="ctr">
              <a:buFontTx/>
              <a:buNone/>
              <a:defRPr sz="1200" b="0"/>
            </a:lvl1pPr>
          </a:lstStyle>
          <a:p>
            <a:r>
              <a:rPr lang="nb-NO" dirty="0"/>
              <a:t>Klikk for å sette inn bilde fra Templafy/Mediebank</a:t>
            </a:r>
            <a:endParaRPr lang="nb-NO"/>
          </a:p>
        </p:txBody>
      </p:sp>
      <p:sp>
        <p:nvSpPr>
          <p:cNvPr id="4" name="Slide Number Placeholder 3">
            <a:extLst>
              <a:ext uri="{FF2B5EF4-FFF2-40B4-BE49-F238E27FC236}">
                <a16:creationId xmlns:a16="http://schemas.microsoft.com/office/drawing/2014/main" id="{EC5F1DA4-62AB-9B17-CF4C-0BA5C63A4003}"/>
              </a:ext>
            </a:extLst>
          </p:cNvPr>
          <p:cNvSpPr>
            <a:spLocks noGrp="1"/>
          </p:cNvSpPr>
          <p:nvPr>
            <p:ph type="sldNum" sz="quarter" idx="26"/>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1699887458"/>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graphic light sand">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7728EC6F-4A30-4AD0-965F-F801E4CD6C72}"/>
              </a:ext>
            </a:extLst>
          </p:cNvPr>
          <p:cNvSpPr/>
          <p:nvPr userDrawn="1"/>
        </p:nvSpPr>
        <p:spPr>
          <a:xfrm>
            <a:off x="0" y="0"/>
            <a:ext cx="6232649" cy="68616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13" name="Subtitle 2">
            <a:extLst>
              <a:ext uri="{FF2B5EF4-FFF2-40B4-BE49-F238E27FC236}">
                <a16:creationId xmlns:a16="http://schemas.microsoft.com/office/drawing/2014/main" id="{2D4E9B48-FF24-4CDB-88D8-9FE01ADA0126}"/>
              </a:ext>
            </a:extLst>
          </p:cNvPr>
          <p:cNvSpPr>
            <a:spLocks noGrp="1"/>
          </p:cNvSpPr>
          <p:nvPr>
            <p:ph type="subTitle" idx="13" hasCustomPrompt="1"/>
          </p:nvPr>
        </p:nvSpPr>
        <p:spPr>
          <a:xfrm>
            <a:off x="766801" y="435600"/>
            <a:ext cx="4943437"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noProof="0" dirty="0"/>
              <a:t>Klikk for å sette inn undertittel</a:t>
            </a:r>
            <a:endParaRPr lang="nb-NO"/>
          </a:p>
        </p:txBody>
      </p:sp>
      <p:sp>
        <p:nvSpPr>
          <p:cNvPr id="2" name="Title 1"/>
          <p:cNvSpPr>
            <a:spLocks noGrp="1"/>
          </p:cNvSpPr>
          <p:nvPr>
            <p:ph type="title" hasCustomPrompt="1"/>
          </p:nvPr>
        </p:nvSpPr>
        <p:spPr>
          <a:xfrm>
            <a:off x="766800" y="979200"/>
            <a:ext cx="4943438" cy="1118288"/>
          </a:xfrm>
        </p:spPr>
        <p:txBody>
          <a:bodyPr/>
          <a:lstStyle>
            <a:lvl1pPr>
              <a:defRPr>
                <a:latin typeface="+mj-lt"/>
              </a:defRPr>
            </a:lvl1pPr>
          </a:lstStyle>
          <a:p>
            <a:r>
              <a:rPr lang="nb-NO" noProof="0" dirty="0"/>
              <a:t>Sett inn tittel</a:t>
            </a:r>
            <a:endParaRPr lang="nb-NO"/>
          </a:p>
        </p:txBody>
      </p:sp>
      <p:sp>
        <p:nvSpPr>
          <p:cNvPr id="3" name="Content Placeholder 2"/>
          <p:cNvSpPr>
            <a:spLocks noGrp="1"/>
          </p:cNvSpPr>
          <p:nvPr>
            <p:ph idx="1" hasCustomPrompt="1"/>
          </p:nvPr>
        </p:nvSpPr>
        <p:spPr>
          <a:xfrm>
            <a:off x="766800" y="2311200"/>
            <a:ext cx="4945025" cy="3778450"/>
          </a:xfrm>
        </p:spPr>
        <p:txBody>
          <a:bodyPr/>
          <a:lstStyle>
            <a:lvl1pPr>
              <a:defRPr/>
            </a:lvl1pPr>
            <a:lvl5pPr>
              <a:defRPr/>
            </a:lvl5pPr>
          </a:lstStyle>
          <a:p>
            <a:pPr lvl="0"/>
            <a:r>
              <a:rPr lang="nb-NO" noProof="0" dirty="0"/>
              <a:t>Klikk for å sette inn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734188" y="766763"/>
            <a:ext cx="4689462" cy="5322888"/>
          </a:xfrm>
        </p:spPr>
        <p:txBody>
          <a:bodyPr/>
          <a:lstStyle>
            <a:lvl1pPr>
              <a:defRPr/>
            </a:lvl1pPr>
            <a:lvl5pPr>
              <a:defRPr/>
            </a:lvl5pPr>
          </a:lstStyle>
          <a:p>
            <a:pPr lvl="0"/>
            <a:r>
              <a:rPr lang="nb-NO" noProof="0" dirty="0"/>
              <a:t>Klikk for å sette inn graf eller annet innhold</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dirty="0"/>
          </a:p>
        </p:txBody>
      </p:sp>
      <p:sp>
        <p:nvSpPr>
          <p:cNvPr id="4" name="Date Placeholder 3" hidden="1">
            <a:extLst>
              <a:ext uri="{FF2B5EF4-FFF2-40B4-BE49-F238E27FC236}">
                <a16:creationId xmlns:a16="http://schemas.microsoft.com/office/drawing/2014/main" id="{251DAC93-43E0-4500-8B32-0ED62C5D52A0}"/>
              </a:ext>
            </a:extLst>
          </p:cNvPr>
          <p:cNvSpPr>
            <a:spLocks noGrp="1" noRot="1" noChangeAspect="1" noMove="1" noResize="1" noEditPoints="1" noAdjustHandles="1" noChangeArrowheads="1" noChangeShapeType="1" noTextEdit="1"/>
          </p:cNvSpPr>
          <p:nvPr>
            <p:ph type="dt" sz="half" idx="10"/>
          </p:nvPr>
        </p:nvSpPr>
        <p:spPr/>
        <p:txBody>
          <a:bodyPr/>
          <a:lstStyle/>
          <a:p>
            <a:fld id="{B8169128-0CA8-444F-9EDB-DF5D4E85F357}" type="datetime1">
              <a:rPr lang="nb-NO" smtClean="0"/>
              <a:t>19.04.2023</a:t>
            </a:fld>
            <a:endParaRPr lang="nb-NO" dirty="0"/>
          </a:p>
        </p:txBody>
      </p:sp>
      <p:sp>
        <p:nvSpPr>
          <p:cNvPr id="5" name="Footer Placeholder 4">
            <a:extLst>
              <a:ext uri="{FF2B5EF4-FFF2-40B4-BE49-F238E27FC236}">
                <a16:creationId xmlns:a16="http://schemas.microsoft.com/office/drawing/2014/main" id="{8760651D-6601-4E03-8850-80886F45E9DE}"/>
              </a:ext>
            </a:extLst>
          </p:cNvPr>
          <p:cNvSpPr>
            <a:spLocks noGrp="1"/>
          </p:cNvSpPr>
          <p:nvPr>
            <p:ph type="ftr" sz="quarter" idx="11"/>
          </p:nvPr>
        </p:nvSpPr>
        <p:spPr/>
        <p:txBody>
          <a:bodyPr/>
          <a:lstStyle/>
          <a:p>
            <a:endParaRPr lang="nb-NO" dirty="0"/>
          </a:p>
        </p:txBody>
      </p:sp>
      <p:sp>
        <p:nvSpPr>
          <p:cNvPr id="8" name="Slide Number Placeholder 7">
            <a:extLst>
              <a:ext uri="{FF2B5EF4-FFF2-40B4-BE49-F238E27FC236}">
                <a16:creationId xmlns:a16="http://schemas.microsoft.com/office/drawing/2014/main" id="{664877E3-E585-D831-8014-00E4061F03BD}"/>
              </a:ext>
            </a:extLst>
          </p:cNvPr>
          <p:cNvSpPr>
            <a:spLocks noGrp="1"/>
          </p:cNvSpPr>
          <p:nvPr>
            <p:ph type="sldNum" sz="quarter" idx="14"/>
          </p:nvPr>
        </p:nvSpPr>
        <p:spPr/>
        <p:txBody>
          <a:bodyPr/>
          <a:lstStyle/>
          <a:p>
            <a:fld id="{E237E1E7-4624-45B9-A987-FF5E446C7BBF}" type="slidenum">
              <a:rPr lang="nb-NO" noProof="1" smtClean="0"/>
              <a:pPr/>
              <a:t>‹#›</a:t>
            </a:fld>
            <a:endParaRPr lang="nb-NO" noProof="1"/>
          </a:p>
        </p:txBody>
      </p:sp>
      <p:sp>
        <p:nvSpPr>
          <p:cNvPr id="10" name="Advokatfirmaet Thommessen AS">
            <a:extLst>
              <a:ext uri="{FF2B5EF4-FFF2-40B4-BE49-F238E27FC236}">
                <a16:creationId xmlns:a16="http://schemas.microsoft.com/office/drawing/2014/main" id="{173C3F9C-8301-A177-40FD-F3E40393C7A7}"/>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0D4065"/>
                </a:solidFill>
              </a:rPr>
              <a:t>Advokatfirmaet Thommessen AS</a:t>
            </a:r>
            <a:endParaRPr lang="nb-NO" sz="600" cap="all" spc="-10" baseline="0" noProof="0" dirty="0" err="1">
              <a:solidFill>
                <a:srgbClr val="0D4065"/>
              </a:solidFill>
            </a:endParaRPr>
          </a:p>
        </p:txBody>
      </p:sp>
    </p:spTree>
    <p:extLst>
      <p:ext uri="{BB962C8B-B14F-4D97-AF65-F5344CB8AC3E}">
        <p14:creationId xmlns:p14="http://schemas.microsoft.com/office/powerpoint/2010/main" val="731600574"/>
      </p:ext>
    </p:extLst>
  </p:cSld>
  <p:clrMapOvr>
    <a:masterClrMapping/>
  </p:clrMapOvr>
  <p:extLst>
    <p:ext uri="{DCECCB84-F9BA-43D5-87BE-67443E8EF086}">
      <p15:sldGuideLst xmlns:p15="http://schemas.microsoft.com/office/powerpoint/2012/main">
        <p15:guide id="1" pos="4242" userDrawn="1">
          <p15:clr>
            <a:srgbClr val="A4A3A4"/>
          </p15:clr>
        </p15:guide>
        <p15:guide id="2" orient="horz" pos="1455"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graphic iceblue">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7728EC6F-4A30-4AD0-965F-F801E4CD6C72}"/>
              </a:ext>
            </a:extLst>
          </p:cNvPr>
          <p:cNvSpPr/>
          <p:nvPr userDrawn="1"/>
        </p:nvSpPr>
        <p:spPr>
          <a:xfrm>
            <a:off x="0" y="0"/>
            <a:ext cx="6232649"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13" name="Subtitle 2">
            <a:extLst>
              <a:ext uri="{FF2B5EF4-FFF2-40B4-BE49-F238E27FC236}">
                <a16:creationId xmlns:a16="http://schemas.microsoft.com/office/drawing/2014/main" id="{2D4E9B48-FF24-4CDB-88D8-9FE01ADA0126}"/>
              </a:ext>
            </a:extLst>
          </p:cNvPr>
          <p:cNvSpPr>
            <a:spLocks noGrp="1"/>
          </p:cNvSpPr>
          <p:nvPr>
            <p:ph type="subTitle" idx="13" hasCustomPrompt="1"/>
          </p:nvPr>
        </p:nvSpPr>
        <p:spPr>
          <a:xfrm>
            <a:off x="766801" y="435600"/>
            <a:ext cx="4943437"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noProof="0" dirty="0"/>
              <a:t>Klikk for å sette inn undertittel</a:t>
            </a:r>
            <a:endParaRPr lang="nb-NO"/>
          </a:p>
        </p:txBody>
      </p:sp>
      <p:sp>
        <p:nvSpPr>
          <p:cNvPr id="2" name="Title 1"/>
          <p:cNvSpPr>
            <a:spLocks noGrp="1"/>
          </p:cNvSpPr>
          <p:nvPr>
            <p:ph type="title" hasCustomPrompt="1"/>
          </p:nvPr>
        </p:nvSpPr>
        <p:spPr>
          <a:xfrm>
            <a:off x="766800" y="979200"/>
            <a:ext cx="4943438" cy="1118288"/>
          </a:xfrm>
        </p:spPr>
        <p:txBody>
          <a:bodyPr/>
          <a:lstStyle>
            <a:lvl1pPr>
              <a:defRPr>
                <a:latin typeface="+mj-lt"/>
              </a:defRPr>
            </a:lvl1pPr>
          </a:lstStyle>
          <a:p>
            <a:r>
              <a:rPr lang="nb-NO" noProof="0" dirty="0"/>
              <a:t>Sett inn tittel</a:t>
            </a:r>
            <a:endParaRPr lang="nb-NO"/>
          </a:p>
        </p:txBody>
      </p:sp>
      <p:sp>
        <p:nvSpPr>
          <p:cNvPr id="3" name="Content Placeholder 2"/>
          <p:cNvSpPr>
            <a:spLocks noGrp="1"/>
          </p:cNvSpPr>
          <p:nvPr>
            <p:ph idx="1" hasCustomPrompt="1"/>
          </p:nvPr>
        </p:nvSpPr>
        <p:spPr>
          <a:xfrm>
            <a:off x="766800" y="2311199"/>
            <a:ext cx="4945025" cy="3778451"/>
          </a:xfrm>
        </p:spPr>
        <p:txBody>
          <a:bodyPr/>
          <a:lstStyle>
            <a:lvl1pPr>
              <a:defRPr/>
            </a:lvl1pPr>
            <a:lvl5pPr>
              <a:defRPr/>
            </a:lvl5pPr>
          </a:lstStyle>
          <a:p>
            <a:pPr lvl="0"/>
            <a:r>
              <a:rPr lang="nb-NO" noProof="0" dirty="0"/>
              <a:t>Klikk for å sette inn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734188" y="766763"/>
            <a:ext cx="4689462" cy="5322888"/>
          </a:xfrm>
        </p:spPr>
        <p:txBody>
          <a:bodyPr/>
          <a:lstStyle>
            <a:lvl1pPr>
              <a:defRPr/>
            </a:lvl1pPr>
            <a:lvl5pPr>
              <a:defRPr/>
            </a:lvl5pPr>
          </a:lstStyle>
          <a:p>
            <a:pPr lvl="0"/>
            <a:r>
              <a:rPr lang="nb-NO" noProof="0" dirty="0"/>
              <a:t>Klikk for å sette inn graf eller annet innhold</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dirty="0"/>
          </a:p>
        </p:txBody>
      </p:sp>
      <p:sp>
        <p:nvSpPr>
          <p:cNvPr id="4" name="Date Placeholder 3" hidden="1">
            <a:extLst>
              <a:ext uri="{FF2B5EF4-FFF2-40B4-BE49-F238E27FC236}">
                <a16:creationId xmlns:a16="http://schemas.microsoft.com/office/drawing/2014/main" id="{251DAC93-43E0-4500-8B32-0ED62C5D52A0}"/>
              </a:ext>
            </a:extLst>
          </p:cNvPr>
          <p:cNvSpPr>
            <a:spLocks noGrp="1" noRot="1" noChangeAspect="1" noMove="1" noResize="1" noEditPoints="1" noAdjustHandles="1" noChangeArrowheads="1" noChangeShapeType="1" noTextEdit="1"/>
          </p:cNvSpPr>
          <p:nvPr>
            <p:ph type="dt" sz="half" idx="10"/>
          </p:nvPr>
        </p:nvSpPr>
        <p:spPr/>
        <p:txBody>
          <a:bodyPr/>
          <a:lstStyle/>
          <a:p>
            <a:fld id="{851722D0-08E5-43F7-B6AB-F1156A0FF44E}" type="datetime1">
              <a:rPr lang="nb-NO" smtClean="0"/>
              <a:t>19.04.2023</a:t>
            </a:fld>
            <a:endParaRPr lang="nb-NO" dirty="0"/>
          </a:p>
        </p:txBody>
      </p:sp>
      <p:sp>
        <p:nvSpPr>
          <p:cNvPr id="5" name="Footer Placeholder 4">
            <a:extLst>
              <a:ext uri="{FF2B5EF4-FFF2-40B4-BE49-F238E27FC236}">
                <a16:creationId xmlns:a16="http://schemas.microsoft.com/office/drawing/2014/main" id="{8760651D-6601-4E03-8850-80886F45E9DE}"/>
              </a:ext>
            </a:extLst>
          </p:cNvPr>
          <p:cNvSpPr>
            <a:spLocks noGrp="1"/>
          </p:cNvSpPr>
          <p:nvPr>
            <p:ph type="ftr" sz="quarter" idx="11"/>
          </p:nvPr>
        </p:nvSpPr>
        <p:spPr/>
        <p:txBody>
          <a:bodyPr/>
          <a:lstStyle/>
          <a:p>
            <a:endParaRPr lang="nb-NO" dirty="0"/>
          </a:p>
        </p:txBody>
      </p:sp>
      <p:sp>
        <p:nvSpPr>
          <p:cNvPr id="8" name="Slide Number Placeholder 7">
            <a:extLst>
              <a:ext uri="{FF2B5EF4-FFF2-40B4-BE49-F238E27FC236}">
                <a16:creationId xmlns:a16="http://schemas.microsoft.com/office/drawing/2014/main" id="{8428BFE1-CE88-80D8-5B57-E6217F4E7A6E}"/>
              </a:ext>
            </a:extLst>
          </p:cNvPr>
          <p:cNvSpPr>
            <a:spLocks noGrp="1"/>
          </p:cNvSpPr>
          <p:nvPr>
            <p:ph type="sldNum" sz="quarter" idx="14"/>
          </p:nvPr>
        </p:nvSpPr>
        <p:spPr/>
        <p:txBody>
          <a:bodyPr/>
          <a:lstStyle/>
          <a:p>
            <a:fld id="{E237E1E7-4624-45B9-A987-FF5E446C7BBF}" type="slidenum">
              <a:rPr lang="nb-NO" noProof="1" smtClean="0"/>
              <a:pPr/>
              <a:t>‹#›</a:t>
            </a:fld>
            <a:endParaRPr lang="nb-NO" noProof="1"/>
          </a:p>
        </p:txBody>
      </p:sp>
      <p:sp>
        <p:nvSpPr>
          <p:cNvPr id="10" name="Advokatfirmaet Thommessen AS">
            <a:extLst>
              <a:ext uri="{FF2B5EF4-FFF2-40B4-BE49-F238E27FC236}">
                <a16:creationId xmlns:a16="http://schemas.microsoft.com/office/drawing/2014/main" id="{8DA8AD40-58F0-8149-955E-CC9831D94CC1}"/>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0D4065"/>
                </a:solidFill>
              </a:rPr>
              <a:t>Advokatfirmaet Thommessen AS</a:t>
            </a:r>
            <a:endParaRPr lang="nb-NO" sz="600" cap="all" spc="-10" baseline="0" noProof="0" dirty="0" err="1">
              <a:solidFill>
                <a:srgbClr val="0D4065"/>
              </a:solidFill>
            </a:endParaRPr>
          </a:p>
        </p:txBody>
      </p:sp>
    </p:spTree>
    <p:extLst>
      <p:ext uri="{BB962C8B-B14F-4D97-AF65-F5344CB8AC3E}">
        <p14:creationId xmlns:p14="http://schemas.microsoft.com/office/powerpoint/2010/main" val="3719683711"/>
      </p:ext>
    </p:extLst>
  </p:cSld>
  <p:clrMapOvr>
    <a:masterClrMapping/>
  </p:clrMapOvr>
  <p:extLst>
    <p:ext uri="{DCECCB84-F9BA-43D5-87BE-67443E8EF086}">
      <p15:sldGuideLst xmlns:p15="http://schemas.microsoft.com/office/powerpoint/2012/main">
        <p15:guide id="1" pos="4242" userDrawn="1">
          <p15:clr>
            <a:srgbClr val="A4A3A4"/>
          </p15:clr>
        </p15:guide>
        <p15:guide id="2" orient="horz" pos="1455"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keynumbers blue">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7728EC6F-4A30-4AD0-965F-F801E4CD6C72}"/>
              </a:ext>
            </a:extLst>
          </p:cNvPr>
          <p:cNvSpPr/>
          <p:nvPr userDrawn="1"/>
        </p:nvSpPr>
        <p:spPr>
          <a:xfrm flipH="1">
            <a:off x="7127999" y="0"/>
            <a:ext cx="5066673"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31" name="Background">
            <a:extLst>
              <a:ext uri="{FF2B5EF4-FFF2-40B4-BE49-F238E27FC236}">
                <a16:creationId xmlns:a16="http://schemas.microsoft.com/office/drawing/2014/main" id="{2DD787C8-872D-4190-AD23-7B71CFACEE7C}"/>
              </a:ext>
            </a:extLst>
          </p:cNvPr>
          <p:cNvSpPr/>
          <p:nvPr userDrawn="1"/>
        </p:nvSpPr>
        <p:spPr>
          <a:xfrm flipH="1">
            <a:off x="7127998" y="0"/>
            <a:ext cx="5066673" cy="34290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13" name="Subtitle 2">
            <a:extLst>
              <a:ext uri="{FF2B5EF4-FFF2-40B4-BE49-F238E27FC236}">
                <a16:creationId xmlns:a16="http://schemas.microsoft.com/office/drawing/2014/main" id="{2D4E9B48-FF24-4CDB-88D8-9FE01ADA0126}"/>
              </a:ext>
            </a:extLst>
          </p:cNvPr>
          <p:cNvSpPr>
            <a:spLocks noGrp="1"/>
          </p:cNvSpPr>
          <p:nvPr>
            <p:ph type="subTitle" idx="13" hasCustomPrompt="1"/>
          </p:nvPr>
        </p:nvSpPr>
        <p:spPr>
          <a:xfrm>
            <a:off x="766801" y="435600"/>
            <a:ext cx="5589549"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noProof="0" dirty="0"/>
              <a:t>Klikk for å sette inn undertittel</a:t>
            </a:r>
            <a:endParaRPr lang="nb-NO"/>
          </a:p>
        </p:txBody>
      </p:sp>
      <p:sp>
        <p:nvSpPr>
          <p:cNvPr id="2" name="Title 1"/>
          <p:cNvSpPr>
            <a:spLocks noGrp="1"/>
          </p:cNvSpPr>
          <p:nvPr>
            <p:ph type="title" hasCustomPrompt="1"/>
          </p:nvPr>
        </p:nvSpPr>
        <p:spPr>
          <a:xfrm>
            <a:off x="766799" y="979200"/>
            <a:ext cx="5589551" cy="1118288"/>
          </a:xfrm>
        </p:spPr>
        <p:txBody>
          <a:bodyPr/>
          <a:lstStyle>
            <a:lvl1pPr>
              <a:defRPr>
                <a:latin typeface="+mj-lt"/>
              </a:defRPr>
            </a:lvl1pPr>
          </a:lstStyle>
          <a:p>
            <a:r>
              <a:rPr lang="nb-NO" noProof="0" dirty="0"/>
              <a:t>Sett inn tittel</a:t>
            </a:r>
            <a:endParaRPr lang="nb-NO"/>
          </a:p>
        </p:txBody>
      </p:sp>
      <p:sp>
        <p:nvSpPr>
          <p:cNvPr id="3" name="Content Placeholder 2"/>
          <p:cNvSpPr>
            <a:spLocks noGrp="1"/>
          </p:cNvSpPr>
          <p:nvPr>
            <p:ph idx="1" hasCustomPrompt="1"/>
          </p:nvPr>
        </p:nvSpPr>
        <p:spPr>
          <a:xfrm>
            <a:off x="766800" y="2311200"/>
            <a:ext cx="5589550" cy="3778450"/>
          </a:xfrm>
        </p:spPr>
        <p:txBody>
          <a:bodyPr/>
          <a:lstStyle>
            <a:lvl1pPr>
              <a:defRPr/>
            </a:lvl1pPr>
            <a:lvl5pPr>
              <a:defRPr/>
            </a:lvl5pPr>
          </a:lstStyle>
          <a:p>
            <a:pPr lvl="0"/>
            <a:r>
              <a:rPr lang="nb-NO" noProof="0" dirty="0"/>
              <a:t>Klikk for å sette inn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32" name="Text Placeholder 31">
            <a:extLst>
              <a:ext uri="{FF2B5EF4-FFF2-40B4-BE49-F238E27FC236}">
                <a16:creationId xmlns:a16="http://schemas.microsoft.com/office/drawing/2014/main" id="{084B1CEF-30F9-4AB6-92CC-F50213A76C39}"/>
              </a:ext>
            </a:extLst>
          </p:cNvPr>
          <p:cNvSpPr>
            <a:spLocks noGrp="1"/>
          </p:cNvSpPr>
          <p:nvPr>
            <p:ph type="body" sz="quarter" idx="14" hasCustomPrompt="1"/>
          </p:nvPr>
        </p:nvSpPr>
        <p:spPr bwMode="white">
          <a:xfrm>
            <a:off x="7894801" y="609395"/>
            <a:ext cx="3528848" cy="1839221"/>
          </a:xfrm>
        </p:spPr>
        <p:txBody>
          <a:bodyPr anchor="ctr" anchorCtr="0">
            <a:spAutoFit/>
          </a:bodyPr>
          <a:lstStyle>
            <a:lvl1pPr marL="0" indent="0" algn="ctr">
              <a:lnSpc>
                <a:spcPct val="83000"/>
              </a:lnSpc>
              <a:spcBef>
                <a:spcPts val="0"/>
              </a:spcBef>
              <a:buNone/>
              <a:defRPr sz="7200" spc="0" baseline="0">
                <a:solidFill>
                  <a:srgbClr val="DAE9F8"/>
                </a:solidFill>
                <a:latin typeface="+mj-lt"/>
              </a:defRPr>
            </a:lvl1pPr>
            <a:lvl2pPr marL="180000" indent="0">
              <a:buNone/>
              <a:defRPr/>
            </a:lvl2pPr>
            <a:lvl3pPr marL="360000" indent="0">
              <a:buNone/>
              <a:defRPr/>
            </a:lvl3pPr>
            <a:lvl4pPr marL="540000" indent="0">
              <a:buNone/>
              <a:defRPr/>
            </a:lvl4pPr>
            <a:lvl5pPr marL="720000" indent="0">
              <a:buNone/>
              <a:defRPr/>
            </a:lvl5pPr>
          </a:lstStyle>
          <a:p>
            <a:pPr lvl="0"/>
            <a:r>
              <a:rPr lang="nb-NO" dirty="0"/>
              <a:t>Skriv tall </a:t>
            </a:r>
            <a:endParaRPr lang="nb-NO"/>
          </a:p>
        </p:txBody>
      </p:sp>
      <p:sp>
        <p:nvSpPr>
          <p:cNvPr id="34" name="Text Placeholder 33">
            <a:extLst>
              <a:ext uri="{FF2B5EF4-FFF2-40B4-BE49-F238E27FC236}">
                <a16:creationId xmlns:a16="http://schemas.microsoft.com/office/drawing/2014/main" id="{5AEF3602-BD60-4125-9203-09EE50CCD20E}"/>
              </a:ext>
            </a:extLst>
          </p:cNvPr>
          <p:cNvSpPr>
            <a:spLocks noGrp="1"/>
          </p:cNvSpPr>
          <p:nvPr>
            <p:ph type="body" sz="quarter" idx="15" hasCustomPrompt="1"/>
          </p:nvPr>
        </p:nvSpPr>
        <p:spPr bwMode="white">
          <a:xfrm>
            <a:off x="7894801" y="2156400"/>
            <a:ext cx="3528848" cy="529200"/>
          </a:xfrm>
        </p:spPr>
        <p:txBody>
          <a:bodyPr lIns="0" rIns="0" bIns="0"/>
          <a:lstStyle>
            <a:lvl1pPr marL="0" indent="0" algn="ctr">
              <a:buNone/>
              <a:defRPr sz="1600" cap="none" baseline="0">
                <a:solidFill>
                  <a:srgbClr val="DAE9F8"/>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nb-NO" dirty="0"/>
              <a:t>Klikk for å sette inn tekst</a:t>
            </a:r>
            <a:endParaRPr lang="nb-NO"/>
          </a:p>
        </p:txBody>
      </p:sp>
      <p:sp>
        <p:nvSpPr>
          <p:cNvPr id="36" name="Text Placeholder 35">
            <a:extLst>
              <a:ext uri="{FF2B5EF4-FFF2-40B4-BE49-F238E27FC236}">
                <a16:creationId xmlns:a16="http://schemas.microsoft.com/office/drawing/2014/main" id="{064B691F-279F-484D-BFAC-D753BD4CE911}"/>
              </a:ext>
            </a:extLst>
          </p:cNvPr>
          <p:cNvSpPr>
            <a:spLocks noGrp="1"/>
          </p:cNvSpPr>
          <p:nvPr>
            <p:ph type="body" sz="quarter" idx="16" hasCustomPrompt="1"/>
          </p:nvPr>
        </p:nvSpPr>
        <p:spPr>
          <a:xfrm>
            <a:off x="7894800" y="4025795"/>
            <a:ext cx="3528849" cy="1839221"/>
          </a:xfrm>
        </p:spPr>
        <p:txBody>
          <a:bodyPr anchor="ctr" anchorCtr="0">
            <a:spAutoFit/>
          </a:bodyPr>
          <a:lstStyle>
            <a:lvl1pPr marL="0" indent="0" algn="ctr">
              <a:lnSpc>
                <a:spcPct val="83000"/>
              </a:lnSpc>
              <a:spcBef>
                <a:spcPts val="0"/>
              </a:spcBef>
              <a:buNone/>
              <a:defRPr sz="7200" spc="0" baseline="0">
                <a:latin typeface="+mj-lt"/>
              </a:defRPr>
            </a:lvl1pPr>
            <a:lvl2pPr marL="0" indent="0">
              <a:buNone/>
              <a:defRPr/>
            </a:lvl2pPr>
            <a:lvl3pPr marL="0" indent="0">
              <a:buNone/>
              <a:defRPr/>
            </a:lvl3pPr>
            <a:lvl4pPr marL="0" indent="0">
              <a:buNone/>
              <a:defRPr/>
            </a:lvl4pPr>
            <a:lvl5pPr marL="0" indent="0">
              <a:buNone/>
              <a:defRPr/>
            </a:lvl5pPr>
          </a:lstStyle>
          <a:p>
            <a:pPr lvl="0"/>
            <a:r>
              <a:rPr lang="nb-NO" dirty="0"/>
              <a:t>Skriv tall</a:t>
            </a:r>
            <a:endParaRPr lang="nb-NO"/>
          </a:p>
        </p:txBody>
      </p:sp>
      <p:sp>
        <p:nvSpPr>
          <p:cNvPr id="38" name="Text Placeholder 37">
            <a:extLst>
              <a:ext uri="{FF2B5EF4-FFF2-40B4-BE49-F238E27FC236}">
                <a16:creationId xmlns:a16="http://schemas.microsoft.com/office/drawing/2014/main" id="{16CF0F1E-3878-4FF4-AD95-0F582C5B1135}"/>
              </a:ext>
            </a:extLst>
          </p:cNvPr>
          <p:cNvSpPr>
            <a:spLocks noGrp="1"/>
          </p:cNvSpPr>
          <p:nvPr>
            <p:ph type="body" sz="quarter" idx="17" hasCustomPrompt="1"/>
          </p:nvPr>
        </p:nvSpPr>
        <p:spPr>
          <a:xfrm>
            <a:off x="7896607" y="5562000"/>
            <a:ext cx="3535893" cy="527650"/>
          </a:xfrm>
        </p:spPr>
        <p:txBody>
          <a:bodyPr lIns="0" rIns="0"/>
          <a:lstStyle>
            <a:lvl1pPr marL="0" indent="0" algn="ctr">
              <a:buNone/>
              <a:defRPr sz="1600" cap="none" baseline="0"/>
            </a:lvl1pPr>
            <a:lvl2pPr marL="0" indent="0">
              <a:buNone/>
              <a:defRPr/>
            </a:lvl2pPr>
            <a:lvl3pPr marL="0" indent="0">
              <a:buNone/>
              <a:defRPr/>
            </a:lvl3pPr>
            <a:lvl4pPr marL="0" indent="0">
              <a:buNone/>
              <a:defRPr/>
            </a:lvl4pPr>
            <a:lvl5pPr marL="0" indent="0">
              <a:buNone/>
              <a:defRPr/>
            </a:lvl5pPr>
          </a:lstStyle>
          <a:p>
            <a:pPr lvl="0"/>
            <a:r>
              <a:rPr lang="nb-NO" dirty="0"/>
              <a:t>Klikk for å sette inn tekst</a:t>
            </a:r>
            <a:endParaRPr lang="nb-NO"/>
          </a:p>
        </p:txBody>
      </p:sp>
      <p:sp>
        <p:nvSpPr>
          <p:cNvPr id="4" name="Date Placeholder 3" hidden="1">
            <a:extLst>
              <a:ext uri="{FF2B5EF4-FFF2-40B4-BE49-F238E27FC236}">
                <a16:creationId xmlns:a16="http://schemas.microsoft.com/office/drawing/2014/main" id="{251DAC93-43E0-4500-8B32-0ED62C5D52A0}"/>
              </a:ext>
            </a:extLst>
          </p:cNvPr>
          <p:cNvSpPr>
            <a:spLocks noGrp="1" noRot="1" noChangeAspect="1" noMove="1" noResize="1" noEditPoints="1" noAdjustHandles="1" noChangeArrowheads="1" noChangeShapeType="1" noTextEdit="1"/>
          </p:cNvSpPr>
          <p:nvPr>
            <p:ph type="dt" sz="half" idx="10"/>
          </p:nvPr>
        </p:nvSpPr>
        <p:spPr/>
        <p:txBody>
          <a:bodyPr/>
          <a:lstStyle/>
          <a:p>
            <a:fld id="{AF3EF7C9-FE89-4B12-B16B-91B1B80ECAFE}" type="datetime1">
              <a:rPr lang="nb-NO" smtClean="0"/>
              <a:t>19.04.2023</a:t>
            </a:fld>
            <a:endParaRPr lang="nb-NO" dirty="0"/>
          </a:p>
        </p:txBody>
      </p:sp>
      <p:sp>
        <p:nvSpPr>
          <p:cNvPr id="5" name="Footer Placeholder 4">
            <a:extLst>
              <a:ext uri="{FF2B5EF4-FFF2-40B4-BE49-F238E27FC236}">
                <a16:creationId xmlns:a16="http://schemas.microsoft.com/office/drawing/2014/main" id="{8760651D-6601-4E03-8850-80886F45E9DE}"/>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07D64F63-29F6-966A-7F1D-A5239C614B4E}"/>
              </a:ext>
            </a:extLst>
          </p:cNvPr>
          <p:cNvSpPr>
            <a:spLocks noGrp="1"/>
          </p:cNvSpPr>
          <p:nvPr>
            <p:ph type="sldNum" sz="quarter" idx="18"/>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2314725084"/>
      </p:ext>
    </p:extLst>
  </p:cSld>
  <p:clrMapOvr>
    <a:masterClrMapping/>
  </p:clrMapOvr>
  <p:extLst>
    <p:ext uri="{DCECCB84-F9BA-43D5-87BE-67443E8EF086}">
      <p15:sldGuideLst xmlns:p15="http://schemas.microsoft.com/office/powerpoint/2012/main">
        <p15:guide id="2" orient="horz" pos="1455" userDrawn="1">
          <p15:clr>
            <a:srgbClr val="A4A3A4"/>
          </p15:clr>
        </p15:guide>
        <p15:guide id="3" pos="4973" userDrawn="1">
          <p15:clr>
            <a:srgbClr val="A4A3A4"/>
          </p15:clr>
        </p15:guide>
        <p15:guide id="4" pos="4004"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keynumbers sand">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7728EC6F-4A30-4AD0-965F-F801E4CD6C72}"/>
              </a:ext>
            </a:extLst>
          </p:cNvPr>
          <p:cNvSpPr/>
          <p:nvPr userDrawn="1"/>
        </p:nvSpPr>
        <p:spPr>
          <a:xfrm flipH="1">
            <a:off x="7127999" y="0"/>
            <a:ext cx="5066673" cy="6861600"/>
          </a:xfrm>
          <a:prstGeom prst="rect">
            <a:avLst/>
          </a:prstGeom>
          <a:solidFill>
            <a:srgbClr val="F9F8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31" name="Background">
            <a:extLst>
              <a:ext uri="{FF2B5EF4-FFF2-40B4-BE49-F238E27FC236}">
                <a16:creationId xmlns:a16="http://schemas.microsoft.com/office/drawing/2014/main" id="{2DD787C8-872D-4190-AD23-7B71CFACEE7C}"/>
              </a:ext>
            </a:extLst>
          </p:cNvPr>
          <p:cNvSpPr/>
          <p:nvPr userDrawn="1"/>
        </p:nvSpPr>
        <p:spPr>
          <a:xfrm flipH="1">
            <a:off x="7127999" y="0"/>
            <a:ext cx="5066673" cy="34308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13" name="Subtitle 2">
            <a:extLst>
              <a:ext uri="{FF2B5EF4-FFF2-40B4-BE49-F238E27FC236}">
                <a16:creationId xmlns:a16="http://schemas.microsoft.com/office/drawing/2014/main" id="{2D4E9B48-FF24-4CDB-88D8-9FE01ADA0126}"/>
              </a:ext>
            </a:extLst>
          </p:cNvPr>
          <p:cNvSpPr>
            <a:spLocks noGrp="1"/>
          </p:cNvSpPr>
          <p:nvPr>
            <p:ph type="subTitle" idx="13" hasCustomPrompt="1"/>
          </p:nvPr>
        </p:nvSpPr>
        <p:spPr>
          <a:xfrm>
            <a:off x="766801" y="435600"/>
            <a:ext cx="5590175"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noProof="0" dirty="0"/>
              <a:t>Klikk for å sette inn undertittel</a:t>
            </a:r>
            <a:endParaRPr lang="nb-NO"/>
          </a:p>
        </p:txBody>
      </p:sp>
      <p:sp>
        <p:nvSpPr>
          <p:cNvPr id="2" name="Title 1"/>
          <p:cNvSpPr>
            <a:spLocks noGrp="1"/>
          </p:cNvSpPr>
          <p:nvPr>
            <p:ph type="title" hasCustomPrompt="1"/>
          </p:nvPr>
        </p:nvSpPr>
        <p:spPr>
          <a:xfrm>
            <a:off x="766800" y="979200"/>
            <a:ext cx="5589550" cy="1118288"/>
          </a:xfrm>
        </p:spPr>
        <p:txBody>
          <a:bodyPr/>
          <a:lstStyle>
            <a:lvl1pPr>
              <a:defRPr>
                <a:latin typeface="+mj-lt"/>
              </a:defRPr>
            </a:lvl1pPr>
          </a:lstStyle>
          <a:p>
            <a:r>
              <a:rPr lang="nb-NO" noProof="0" dirty="0"/>
              <a:t>Sett inn tittel</a:t>
            </a:r>
            <a:endParaRPr lang="nb-NO"/>
          </a:p>
        </p:txBody>
      </p:sp>
      <p:sp>
        <p:nvSpPr>
          <p:cNvPr id="3" name="Content Placeholder 2"/>
          <p:cNvSpPr>
            <a:spLocks noGrp="1"/>
          </p:cNvSpPr>
          <p:nvPr>
            <p:ph idx="1" hasCustomPrompt="1"/>
          </p:nvPr>
        </p:nvSpPr>
        <p:spPr>
          <a:xfrm>
            <a:off x="766800" y="2311200"/>
            <a:ext cx="5589550" cy="3778450"/>
          </a:xfrm>
        </p:spPr>
        <p:txBody>
          <a:bodyPr/>
          <a:lstStyle>
            <a:lvl1pPr>
              <a:defRPr/>
            </a:lvl1pPr>
            <a:lvl5pPr>
              <a:defRPr/>
            </a:lvl5pPr>
          </a:lstStyle>
          <a:p>
            <a:pPr lvl="0"/>
            <a:r>
              <a:rPr lang="nb-NO" noProof="0" dirty="0"/>
              <a:t>Klikk for å sette inn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32" name="Text Placeholder 31">
            <a:extLst>
              <a:ext uri="{FF2B5EF4-FFF2-40B4-BE49-F238E27FC236}">
                <a16:creationId xmlns:a16="http://schemas.microsoft.com/office/drawing/2014/main" id="{084B1CEF-30F9-4AB6-92CC-F50213A76C39}"/>
              </a:ext>
            </a:extLst>
          </p:cNvPr>
          <p:cNvSpPr>
            <a:spLocks noGrp="1"/>
          </p:cNvSpPr>
          <p:nvPr>
            <p:ph type="body" sz="quarter" idx="14" hasCustomPrompt="1"/>
          </p:nvPr>
        </p:nvSpPr>
        <p:spPr bwMode="white">
          <a:xfrm>
            <a:off x="7894801" y="608400"/>
            <a:ext cx="3528848" cy="1839221"/>
          </a:xfrm>
        </p:spPr>
        <p:txBody>
          <a:bodyPr anchor="ctr" anchorCtr="0">
            <a:spAutoFit/>
          </a:bodyPr>
          <a:lstStyle>
            <a:lvl1pPr marL="0" indent="0" algn="ctr">
              <a:lnSpc>
                <a:spcPct val="83000"/>
              </a:lnSpc>
              <a:spcBef>
                <a:spcPts val="0"/>
              </a:spcBef>
              <a:buNone/>
              <a:defRPr sz="7200" spc="0" baseline="0">
                <a:solidFill>
                  <a:srgbClr val="0D4065"/>
                </a:solidFill>
                <a:latin typeface="+mj-lt"/>
              </a:defRPr>
            </a:lvl1pPr>
            <a:lvl2pPr marL="180000" indent="0">
              <a:buNone/>
              <a:defRPr/>
            </a:lvl2pPr>
            <a:lvl3pPr marL="360000" indent="0">
              <a:buNone/>
              <a:defRPr/>
            </a:lvl3pPr>
            <a:lvl4pPr marL="540000" indent="0">
              <a:buNone/>
              <a:defRPr/>
            </a:lvl4pPr>
            <a:lvl5pPr marL="720000" indent="0">
              <a:buNone/>
              <a:defRPr/>
            </a:lvl5pPr>
          </a:lstStyle>
          <a:p>
            <a:pPr lvl="0"/>
            <a:r>
              <a:rPr lang="nb-NO" dirty="0"/>
              <a:t>Skriv tall</a:t>
            </a:r>
            <a:endParaRPr lang="nb-NO"/>
          </a:p>
        </p:txBody>
      </p:sp>
      <p:sp>
        <p:nvSpPr>
          <p:cNvPr id="34" name="Text Placeholder 33">
            <a:extLst>
              <a:ext uri="{FF2B5EF4-FFF2-40B4-BE49-F238E27FC236}">
                <a16:creationId xmlns:a16="http://schemas.microsoft.com/office/drawing/2014/main" id="{5AEF3602-BD60-4125-9203-09EE50CCD20E}"/>
              </a:ext>
            </a:extLst>
          </p:cNvPr>
          <p:cNvSpPr>
            <a:spLocks noGrp="1"/>
          </p:cNvSpPr>
          <p:nvPr>
            <p:ph type="body" sz="quarter" idx="15" hasCustomPrompt="1"/>
          </p:nvPr>
        </p:nvSpPr>
        <p:spPr bwMode="white">
          <a:xfrm>
            <a:off x="7894801" y="2156400"/>
            <a:ext cx="3528848" cy="529200"/>
          </a:xfrm>
        </p:spPr>
        <p:txBody>
          <a:bodyPr lIns="0" rIns="0" bIns="0"/>
          <a:lstStyle>
            <a:lvl1pPr marL="0" indent="0" algn="ctr">
              <a:buNone/>
              <a:defRPr sz="1600" cap="none" baseline="0">
                <a:solidFill>
                  <a:srgbClr val="0D4065"/>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nb-NO" dirty="0"/>
              <a:t>Klikk for å sette inn tekst</a:t>
            </a:r>
            <a:endParaRPr lang="nb-NO"/>
          </a:p>
        </p:txBody>
      </p:sp>
      <p:sp>
        <p:nvSpPr>
          <p:cNvPr id="36" name="Text Placeholder 35">
            <a:extLst>
              <a:ext uri="{FF2B5EF4-FFF2-40B4-BE49-F238E27FC236}">
                <a16:creationId xmlns:a16="http://schemas.microsoft.com/office/drawing/2014/main" id="{064B691F-279F-484D-BFAC-D753BD4CE911}"/>
              </a:ext>
            </a:extLst>
          </p:cNvPr>
          <p:cNvSpPr>
            <a:spLocks noGrp="1"/>
          </p:cNvSpPr>
          <p:nvPr>
            <p:ph type="body" sz="quarter" idx="16" hasCustomPrompt="1"/>
          </p:nvPr>
        </p:nvSpPr>
        <p:spPr>
          <a:xfrm>
            <a:off x="7894800" y="4024800"/>
            <a:ext cx="3528849" cy="1839221"/>
          </a:xfrm>
        </p:spPr>
        <p:txBody>
          <a:bodyPr anchor="ctr" anchorCtr="0">
            <a:spAutoFit/>
          </a:bodyPr>
          <a:lstStyle>
            <a:lvl1pPr marL="0" indent="0" algn="ctr">
              <a:lnSpc>
                <a:spcPct val="83000"/>
              </a:lnSpc>
              <a:spcBef>
                <a:spcPts val="0"/>
              </a:spcBef>
              <a:buNone/>
              <a:defRPr sz="7200" spc="0" baseline="0">
                <a:latin typeface="+mj-lt"/>
              </a:defRPr>
            </a:lvl1pPr>
            <a:lvl2pPr marL="0" indent="0">
              <a:buNone/>
              <a:defRPr/>
            </a:lvl2pPr>
            <a:lvl3pPr marL="0" indent="0">
              <a:buNone/>
              <a:defRPr/>
            </a:lvl3pPr>
            <a:lvl4pPr marL="0" indent="0">
              <a:buNone/>
              <a:defRPr/>
            </a:lvl4pPr>
            <a:lvl5pPr marL="0" indent="0">
              <a:buNone/>
              <a:defRPr/>
            </a:lvl5pPr>
          </a:lstStyle>
          <a:p>
            <a:pPr lvl="0"/>
            <a:r>
              <a:rPr lang="nb-NO" dirty="0"/>
              <a:t>Skriv tall</a:t>
            </a:r>
            <a:endParaRPr lang="nb-NO"/>
          </a:p>
        </p:txBody>
      </p:sp>
      <p:sp>
        <p:nvSpPr>
          <p:cNvPr id="38" name="Text Placeholder 37">
            <a:extLst>
              <a:ext uri="{FF2B5EF4-FFF2-40B4-BE49-F238E27FC236}">
                <a16:creationId xmlns:a16="http://schemas.microsoft.com/office/drawing/2014/main" id="{16CF0F1E-3878-4FF4-AD95-0F582C5B1135}"/>
              </a:ext>
            </a:extLst>
          </p:cNvPr>
          <p:cNvSpPr>
            <a:spLocks noGrp="1"/>
          </p:cNvSpPr>
          <p:nvPr>
            <p:ph type="body" sz="quarter" idx="17" hasCustomPrompt="1"/>
          </p:nvPr>
        </p:nvSpPr>
        <p:spPr>
          <a:xfrm>
            <a:off x="7896607" y="5562000"/>
            <a:ext cx="3535893" cy="529200"/>
          </a:xfrm>
        </p:spPr>
        <p:txBody>
          <a:bodyPr lIns="0" rIns="0"/>
          <a:lstStyle>
            <a:lvl1pPr marL="0" indent="0" algn="ctr">
              <a:buNone/>
              <a:defRPr sz="1600" cap="none" baseline="0"/>
            </a:lvl1pPr>
            <a:lvl2pPr marL="0" indent="0">
              <a:buNone/>
              <a:defRPr/>
            </a:lvl2pPr>
            <a:lvl3pPr marL="0" indent="0">
              <a:buNone/>
              <a:defRPr/>
            </a:lvl3pPr>
            <a:lvl4pPr marL="0" indent="0">
              <a:buNone/>
              <a:defRPr/>
            </a:lvl4pPr>
            <a:lvl5pPr marL="0" indent="0">
              <a:buNone/>
              <a:defRPr/>
            </a:lvl5pPr>
          </a:lstStyle>
          <a:p>
            <a:pPr lvl="0"/>
            <a:r>
              <a:rPr lang="nb-NO" dirty="0"/>
              <a:t>Klikk for å sette inn tekst</a:t>
            </a:r>
            <a:endParaRPr lang="nb-NO"/>
          </a:p>
        </p:txBody>
      </p:sp>
      <p:sp>
        <p:nvSpPr>
          <p:cNvPr id="4" name="Date Placeholder 3" hidden="1">
            <a:extLst>
              <a:ext uri="{FF2B5EF4-FFF2-40B4-BE49-F238E27FC236}">
                <a16:creationId xmlns:a16="http://schemas.microsoft.com/office/drawing/2014/main" id="{251DAC93-43E0-4500-8B32-0ED62C5D52A0}"/>
              </a:ext>
            </a:extLst>
          </p:cNvPr>
          <p:cNvSpPr>
            <a:spLocks noGrp="1" noRot="1" noChangeAspect="1" noMove="1" noResize="1" noEditPoints="1" noAdjustHandles="1" noChangeArrowheads="1" noChangeShapeType="1" noTextEdit="1"/>
          </p:cNvSpPr>
          <p:nvPr>
            <p:ph type="dt" sz="half" idx="10"/>
          </p:nvPr>
        </p:nvSpPr>
        <p:spPr/>
        <p:txBody>
          <a:bodyPr/>
          <a:lstStyle/>
          <a:p>
            <a:fld id="{4499980E-A9B0-49CC-A312-1BE8E226E41C}" type="datetime1">
              <a:rPr lang="nb-NO" smtClean="0"/>
              <a:t>19.04.2023</a:t>
            </a:fld>
            <a:endParaRPr lang="nb-NO" dirty="0"/>
          </a:p>
        </p:txBody>
      </p:sp>
      <p:sp>
        <p:nvSpPr>
          <p:cNvPr id="5" name="Footer Placeholder 4">
            <a:extLst>
              <a:ext uri="{FF2B5EF4-FFF2-40B4-BE49-F238E27FC236}">
                <a16:creationId xmlns:a16="http://schemas.microsoft.com/office/drawing/2014/main" id="{8760651D-6601-4E03-8850-80886F45E9DE}"/>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266D6085-A252-E2E7-C82A-0E07AA839A13}"/>
              </a:ext>
            </a:extLst>
          </p:cNvPr>
          <p:cNvSpPr>
            <a:spLocks noGrp="1"/>
          </p:cNvSpPr>
          <p:nvPr>
            <p:ph type="sldNum" sz="quarter" idx="18"/>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2660371960"/>
      </p:ext>
    </p:extLst>
  </p:cSld>
  <p:clrMapOvr>
    <a:masterClrMapping/>
  </p:clrMapOvr>
  <p:extLst>
    <p:ext uri="{DCECCB84-F9BA-43D5-87BE-67443E8EF086}">
      <p15:sldGuideLst xmlns:p15="http://schemas.microsoft.com/office/powerpoint/2012/main">
        <p15:guide id="2" orient="horz" pos="1455" userDrawn="1">
          <p15:clr>
            <a:srgbClr val="A4A3A4"/>
          </p15:clr>
        </p15:guide>
        <p15:guide id="3" pos="4973" userDrawn="1">
          <p15:clr>
            <a:srgbClr val="A4A3A4"/>
          </p15:clr>
        </p15:guide>
        <p15:guide id="4" pos="4004"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376619B9-1C74-A6A3-AD65-6ECC2177CE1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indent="0" algn="ctr">
              <a:buNone/>
              <a:defRPr sz="1200"/>
            </a:lvl1pPr>
          </a:lstStyle>
          <a:p>
            <a:r>
              <a:rPr lang="nb-NO" noProof="0" dirty="0"/>
              <a:t>Klikk for å sette inn bilde fra Templafy/Mediebank</a:t>
            </a:r>
            <a:endParaRPr lang="nb-NO"/>
          </a:p>
        </p:txBody>
      </p:sp>
      <p:sp>
        <p:nvSpPr>
          <p:cNvPr id="3" name="Date Placeholder 2" hidden="1">
            <a:extLst>
              <a:ext uri="{FF2B5EF4-FFF2-40B4-BE49-F238E27FC236}">
                <a16:creationId xmlns:a16="http://schemas.microsoft.com/office/drawing/2014/main" id="{4CEC3D5E-0181-4184-A118-C7DC3A40A818}"/>
              </a:ext>
            </a:extLst>
          </p:cNvPr>
          <p:cNvSpPr>
            <a:spLocks noGrp="1" noRot="1" noChangeAspect="1" noMove="1" noResize="1" noEditPoints="1" noAdjustHandles="1" noChangeArrowheads="1" noChangeShapeType="1" noTextEdit="1"/>
          </p:cNvSpPr>
          <p:nvPr>
            <p:ph type="dt" sz="half" idx="14"/>
          </p:nvPr>
        </p:nvSpPr>
        <p:spPr/>
        <p:txBody>
          <a:bodyPr/>
          <a:lstStyle/>
          <a:p>
            <a:fld id="{EB07EE04-46DD-4DDE-8E40-D1F07F3E8E48}" type="datetime1">
              <a:rPr lang="nb-NO" smtClean="0"/>
              <a:t>19.04.2023</a:t>
            </a:fld>
            <a:endParaRPr lang="nb-NO" dirty="0"/>
          </a:p>
        </p:txBody>
      </p:sp>
      <p:sp>
        <p:nvSpPr>
          <p:cNvPr id="4" name="Footer Placeholder 3">
            <a:extLst>
              <a:ext uri="{FF2B5EF4-FFF2-40B4-BE49-F238E27FC236}">
                <a16:creationId xmlns:a16="http://schemas.microsoft.com/office/drawing/2014/main" id="{473A1574-A4DD-4930-84CB-7B8C4CC112DE}"/>
              </a:ext>
            </a:extLst>
          </p:cNvPr>
          <p:cNvSpPr>
            <a:spLocks noGrp="1"/>
          </p:cNvSpPr>
          <p:nvPr>
            <p:ph type="ftr" sz="quarter" idx="15"/>
          </p:nvPr>
        </p:nvSpPr>
        <p:spPr/>
        <p:txBody>
          <a:bodyPr/>
          <a:lstStyle>
            <a:lvl1pPr>
              <a:defRPr>
                <a:solidFill>
                  <a:srgbClr val="0D4065"/>
                </a:solidFill>
              </a:defRPr>
            </a:lvl1pPr>
          </a:lstStyle>
          <a:p>
            <a:endParaRPr lang="nb-NO" dirty="0"/>
          </a:p>
        </p:txBody>
      </p:sp>
      <p:sp>
        <p:nvSpPr>
          <p:cNvPr id="2" name="Slide Number Placeholder 1">
            <a:extLst>
              <a:ext uri="{FF2B5EF4-FFF2-40B4-BE49-F238E27FC236}">
                <a16:creationId xmlns:a16="http://schemas.microsoft.com/office/drawing/2014/main" id="{BAC0C24A-9D27-7025-6051-280A02CA783A}"/>
              </a:ext>
            </a:extLst>
          </p:cNvPr>
          <p:cNvSpPr>
            <a:spLocks noGrp="1"/>
          </p:cNvSpPr>
          <p:nvPr>
            <p:ph type="sldNum" sz="quarter" idx="16"/>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1473848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37" name="Background">
            <a:extLst>
              <a:ext uri="{FF2B5EF4-FFF2-40B4-BE49-F238E27FC236}">
                <a16:creationId xmlns:a16="http://schemas.microsoft.com/office/drawing/2014/main" id="{F6E649E0-F8B0-4A1B-B5C0-80F9F9474ABA}"/>
              </a:ext>
            </a:extLst>
          </p:cNvPr>
          <p:cNvSpPr/>
          <p:nvPr userDrawn="1"/>
        </p:nvSpPr>
        <p:spPr>
          <a:xfrm>
            <a:off x="-1200" y="0"/>
            <a:ext cx="12193200"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2" name="Title 1">
            <a:extLst>
              <a:ext uri="{FF2B5EF4-FFF2-40B4-BE49-F238E27FC236}">
                <a16:creationId xmlns:a16="http://schemas.microsoft.com/office/drawing/2014/main" id="{66AB75C3-61F0-42D4-BB89-C46F05706521}"/>
              </a:ext>
            </a:extLst>
          </p:cNvPr>
          <p:cNvSpPr>
            <a:spLocks noGrp="1"/>
          </p:cNvSpPr>
          <p:nvPr>
            <p:ph type="title" hasCustomPrompt="1"/>
          </p:nvPr>
        </p:nvSpPr>
        <p:spPr>
          <a:xfrm>
            <a:off x="765599" y="2343150"/>
            <a:ext cx="10659600" cy="2103119"/>
          </a:xfrm>
        </p:spPr>
        <p:txBody>
          <a:bodyPr/>
          <a:lstStyle>
            <a:lvl1pPr algn="ctr">
              <a:lnSpc>
                <a:spcPct val="110000"/>
              </a:lnSpc>
              <a:defRPr sz="4000"/>
            </a:lvl1pPr>
          </a:lstStyle>
          <a:p>
            <a:r>
              <a:rPr lang="nb-NO" dirty="0"/>
              <a:t>Klikk for å sette inn sitat</a:t>
            </a:r>
            <a:endParaRPr lang="nb-NO"/>
          </a:p>
        </p:txBody>
      </p:sp>
      <p:sp>
        <p:nvSpPr>
          <p:cNvPr id="30" name="Text Placeholder 29">
            <a:extLst>
              <a:ext uri="{FF2B5EF4-FFF2-40B4-BE49-F238E27FC236}">
                <a16:creationId xmlns:a16="http://schemas.microsoft.com/office/drawing/2014/main" id="{6FD2B66C-44ED-4B31-8E9C-59DC2BC879DF}"/>
              </a:ext>
            </a:extLst>
          </p:cNvPr>
          <p:cNvSpPr>
            <a:spLocks noGrp="1"/>
          </p:cNvSpPr>
          <p:nvPr>
            <p:ph type="body" sz="quarter" idx="14" hasCustomPrompt="1"/>
          </p:nvPr>
        </p:nvSpPr>
        <p:spPr>
          <a:xfrm>
            <a:off x="762980" y="4876658"/>
            <a:ext cx="10664704" cy="314019"/>
          </a:xfrm>
        </p:spPr>
        <p:txBody>
          <a:bodyPr anchor="b" anchorCtr="0"/>
          <a:lstStyle>
            <a:lvl1pPr marL="0" indent="0" algn="ctr">
              <a:lnSpc>
                <a:spcPct val="90000"/>
              </a:lnSpc>
              <a:buNone/>
              <a:defRPr sz="1800" spc="0" baseline="0">
                <a:latin typeface="+mj-lt"/>
              </a:defRPr>
            </a:lvl1pPr>
            <a:lvl2pPr marL="0" indent="0">
              <a:lnSpc>
                <a:spcPct val="90000"/>
              </a:lnSpc>
              <a:buNone/>
              <a:defRPr sz="1500" spc="0">
                <a:latin typeface="+mj-lt"/>
              </a:defRPr>
            </a:lvl2pPr>
            <a:lvl3pPr marL="0" indent="0">
              <a:lnSpc>
                <a:spcPct val="90000"/>
              </a:lnSpc>
              <a:buNone/>
              <a:defRPr sz="1500" spc="0">
                <a:latin typeface="+mj-lt"/>
              </a:defRPr>
            </a:lvl3pPr>
            <a:lvl4pPr marL="0" indent="0">
              <a:lnSpc>
                <a:spcPct val="90000"/>
              </a:lnSpc>
              <a:buNone/>
              <a:defRPr sz="1500" spc="0">
                <a:latin typeface="+mj-lt"/>
              </a:defRPr>
            </a:lvl4pPr>
            <a:lvl5pPr marL="0" indent="0">
              <a:lnSpc>
                <a:spcPct val="90000"/>
              </a:lnSpc>
              <a:buNone/>
              <a:defRPr sz="1500" spc="0">
                <a:latin typeface="+mj-lt"/>
              </a:defRPr>
            </a:lvl5pPr>
          </a:lstStyle>
          <a:p>
            <a:pPr lvl="0"/>
            <a:r>
              <a:rPr lang="nb-NO" dirty="0"/>
              <a:t>Klikk for å sette inn sitatkilde</a:t>
            </a:r>
            <a:endParaRPr lang="nb-NO"/>
          </a:p>
        </p:txBody>
      </p:sp>
      <p:sp>
        <p:nvSpPr>
          <p:cNvPr id="32" name="Text Placeholder 31">
            <a:extLst>
              <a:ext uri="{FF2B5EF4-FFF2-40B4-BE49-F238E27FC236}">
                <a16:creationId xmlns:a16="http://schemas.microsoft.com/office/drawing/2014/main" id="{3B39F22F-8D2C-45C0-8084-A7D4B90826D5}"/>
              </a:ext>
            </a:extLst>
          </p:cNvPr>
          <p:cNvSpPr>
            <a:spLocks noGrp="1"/>
          </p:cNvSpPr>
          <p:nvPr>
            <p:ph type="body" sz="quarter" idx="15" hasCustomPrompt="1"/>
          </p:nvPr>
        </p:nvSpPr>
        <p:spPr>
          <a:xfrm>
            <a:off x="764399" y="5275381"/>
            <a:ext cx="10659599" cy="314020"/>
          </a:xfrm>
        </p:spPr>
        <p:txBody>
          <a:bodyPr/>
          <a:lstStyle>
            <a:lvl1pPr marL="0" indent="0" algn="ctr">
              <a:lnSpc>
                <a:spcPct val="70000"/>
              </a:lnSpc>
              <a:buNone/>
              <a:defRPr sz="1200" cap="all" spc="-10"/>
            </a:lvl1pPr>
            <a:lvl2pPr marL="0" indent="0" algn="ctr">
              <a:lnSpc>
                <a:spcPct val="90000"/>
              </a:lnSpc>
              <a:spcBef>
                <a:spcPts val="0"/>
              </a:spcBef>
              <a:buNone/>
              <a:defRPr sz="800" cap="all" spc="-10"/>
            </a:lvl2pPr>
            <a:lvl3pPr marL="0" indent="0" algn="ctr">
              <a:lnSpc>
                <a:spcPct val="90000"/>
              </a:lnSpc>
              <a:spcBef>
                <a:spcPts val="0"/>
              </a:spcBef>
              <a:buNone/>
              <a:defRPr sz="800" cap="all" spc="-10"/>
            </a:lvl3pPr>
            <a:lvl4pPr marL="0" indent="0" algn="ctr">
              <a:lnSpc>
                <a:spcPct val="90000"/>
              </a:lnSpc>
              <a:spcBef>
                <a:spcPts val="0"/>
              </a:spcBef>
              <a:buNone/>
              <a:defRPr sz="800" cap="all" spc="-10"/>
            </a:lvl4pPr>
            <a:lvl5pPr marL="0" indent="0" algn="ctr">
              <a:lnSpc>
                <a:spcPct val="90000"/>
              </a:lnSpc>
              <a:spcBef>
                <a:spcPts val="0"/>
              </a:spcBef>
              <a:buNone/>
              <a:defRPr sz="800" cap="all" spc="-10"/>
            </a:lvl5pPr>
          </a:lstStyle>
          <a:p>
            <a:pPr lvl="0"/>
            <a:r>
              <a:rPr lang="nb-NO" dirty="0"/>
              <a:t>Klikk for å sette inn tekst</a:t>
            </a:r>
            <a:endParaRPr lang="nb-NO"/>
          </a:p>
        </p:txBody>
      </p:sp>
      <p:pic>
        <p:nvPicPr>
          <p:cNvPr id="34" name="Quotation">
            <a:extLst>
              <a:ext uri="{FF2B5EF4-FFF2-40B4-BE49-F238E27FC236}">
                <a16:creationId xmlns:a16="http://schemas.microsoft.com/office/drawing/2014/main" id="{8FC2DEAE-8177-4C75-804A-08BA480707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8902" y="1671755"/>
            <a:ext cx="221345" cy="240317"/>
          </a:xfrm>
          <a:prstGeom prst="rect">
            <a:avLst/>
          </a:prstGeom>
        </p:spPr>
      </p:pic>
      <p:sp>
        <p:nvSpPr>
          <p:cNvPr id="4" name="Footer Placeholder 3">
            <a:extLst>
              <a:ext uri="{FF2B5EF4-FFF2-40B4-BE49-F238E27FC236}">
                <a16:creationId xmlns:a16="http://schemas.microsoft.com/office/drawing/2014/main" id="{D44BDF46-EC90-4A67-ABCE-DFE07B50C579}"/>
              </a:ext>
            </a:extLst>
          </p:cNvPr>
          <p:cNvSpPr>
            <a:spLocks noGrp="1"/>
          </p:cNvSpPr>
          <p:nvPr>
            <p:ph type="ftr" sz="quarter" idx="11"/>
          </p:nvPr>
        </p:nvSpPr>
        <p:spPr/>
        <p:txBody>
          <a:bodyPr/>
          <a:lstStyle>
            <a:lvl1pPr>
              <a:defRPr>
                <a:solidFill>
                  <a:srgbClr val="0D4065"/>
                </a:solidFill>
              </a:defRPr>
            </a:lvl1pPr>
          </a:lstStyle>
          <a:p>
            <a:endParaRPr lang="nb-NO" dirty="0"/>
          </a:p>
        </p:txBody>
      </p:sp>
      <p:sp>
        <p:nvSpPr>
          <p:cNvPr id="5" name="Date Placeholder 4" hidden="1">
            <a:extLst>
              <a:ext uri="{FF2B5EF4-FFF2-40B4-BE49-F238E27FC236}">
                <a16:creationId xmlns:a16="http://schemas.microsoft.com/office/drawing/2014/main" id="{750ACA1F-3752-4CE9-8B23-7A41D19CA435}"/>
              </a:ext>
            </a:extLst>
          </p:cNvPr>
          <p:cNvSpPr>
            <a:spLocks noGrp="1" noRot="1" noChangeAspect="1" noMove="1" noResize="1" noEditPoints="1" noAdjustHandles="1" noChangeArrowheads="1" noChangeShapeType="1" noTextEdit="1"/>
          </p:cNvSpPr>
          <p:nvPr>
            <p:ph type="dt" sz="half" idx="12"/>
          </p:nvPr>
        </p:nvSpPr>
        <p:spPr/>
        <p:txBody>
          <a:bodyPr/>
          <a:lstStyle/>
          <a:p>
            <a:fld id="{4401078F-070E-4953-86E5-42BAE6118A3E}" type="datetime1">
              <a:rPr lang="nb-NO" smtClean="0"/>
              <a:t>19.04.2023</a:t>
            </a:fld>
            <a:endParaRPr lang="nb-NO" dirty="0"/>
          </a:p>
        </p:txBody>
      </p:sp>
      <p:sp>
        <p:nvSpPr>
          <p:cNvPr id="7" name="Advokatfirmaet Thommessen AS">
            <a:extLst>
              <a:ext uri="{FF2B5EF4-FFF2-40B4-BE49-F238E27FC236}">
                <a16:creationId xmlns:a16="http://schemas.microsoft.com/office/drawing/2014/main" id="{33E26C34-15B9-F3EB-6C06-0AE7F1707916}"/>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0D4065"/>
                </a:solidFill>
              </a:rPr>
              <a:t>Advokatfirmaet Thommessen AS</a:t>
            </a:r>
            <a:endParaRPr lang="nb-NO" sz="600" cap="all" spc="-10" baseline="0" noProof="0" dirty="0" err="1">
              <a:solidFill>
                <a:srgbClr val="0D4065"/>
              </a:solidFill>
            </a:endParaRPr>
          </a:p>
        </p:txBody>
      </p:sp>
      <p:sp>
        <p:nvSpPr>
          <p:cNvPr id="8" name="Slide Number Placeholder 7">
            <a:extLst>
              <a:ext uri="{FF2B5EF4-FFF2-40B4-BE49-F238E27FC236}">
                <a16:creationId xmlns:a16="http://schemas.microsoft.com/office/drawing/2014/main" id="{D7C89ABE-A60A-88D8-6502-F6E41948ACFE}"/>
              </a:ext>
            </a:extLst>
          </p:cNvPr>
          <p:cNvSpPr>
            <a:spLocks noGrp="1"/>
          </p:cNvSpPr>
          <p:nvPr>
            <p:ph type="sldNum" sz="quarter" idx="16"/>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3103468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ation picture">
    <p:spTree>
      <p:nvGrpSpPr>
        <p:cNvPr id="1" name=""/>
        <p:cNvGrpSpPr/>
        <p:nvPr/>
      </p:nvGrpSpPr>
      <p:grpSpPr>
        <a:xfrm>
          <a:off x="0" y="0"/>
          <a:ext cx="0" cy="0"/>
          <a:chOff x="0" y="0"/>
          <a:chExt cx="0" cy="0"/>
        </a:xfrm>
      </p:grpSpPr>
      <p:sp>
        <p:nvSpPr>
          <p:cNvPr id="37" name="Background">
            <a:extLst>
              <a:ext uri="{FF2B5EF4-FFF2-40B4-BE49-F238E27FC236}">
                <a16:creationId xmlns:a16="http://schemas.microsoft.com/office/drawing/2014/main" id="{F6E649E0-F8B0-4A1B-B5C0-80F9F9474ABA}"/>
              </a:ext>
            </a:extLst>
          </p:cNvPr>
          <p:cNvSpPr/>
          <p:nvPr userDrawn="1"/>
        </p:nvSpPr>
        <p:spPr>
          <a:xfrm>
            <a:off x="0" y="0"/>
            <a:ext cx="12193200" cy="6861600"/>
          </a:xfrm>
          <a:prstGeom prst="rect">
            <a:avLst/>
          </a:prstGeom>
          <a:solidFill>
            <a:srgbClr val="F0F7F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8" name="Background">
            <a:extLst>
              <a:ext uri="{FF2B5EF4-FFF2-40B4-BE49-F238E27FC236}">
                <a16:creationId xmlns:a16="http://schemas.microsoft.com/office/drawing/2014/main" id="{86C42A43-3154-47A4-B931-E3ABA449F5D4}"/>
              </a:ext>
            </a:extLst>
          </p:cNvPr>
          <p:cNvSpPr/>
          <p:nvPr userDrawn="1"/>
        </p:nvSpPr>
        <p:spPr>
          <a:xfrm>
            <a:off x="-3600" y="0"/>
            <a:ext cx="49464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2" name="Title 1">
            <a:extLst>
              <a:ext uri="{FF2B5EF4-FFF2-40B4-BE49-F238E27FC236}">
                <a16:creationId xmlns:a16="http://schemas.microsoft.com/office/drawing/2014/main" id="{66AB75C3-61F0-42D4-BB89-C46F05706521}"/>
              </a:ext>
            </a:extLst>
          </p:cNvPr>
          <p:cNvSpPr>
            <a:spLocks noGrp="1"/>
          </p:cNvSpPr>
          <p:nvPr>
            <p:ph type="title" hasCustomPrompt="1"/>
          </p:nvPr>
        </p:nvSpPr>
        <p:spPr>
          <a:xfrm>
            <a:off x="6478587" y="2343150"/>
            <a:ext cx="4946612" cy="2103119"/>
          </a:xfrm>
        </p:spPr>
        <p:txBody>
          <a:bodyPr/>
          <a:lstStyle>
            <a:lvl1pPr algn="ctr">
              <a:lnSpc>
                <a:spcPct val="108000"/>
              </a:lnSpc>
              <a:defRPr sz="3000"/>
            </a:lvl1pPr>
          </a:lstStyle>
          <a:p>
            <a:r>
              <a:rPr lang="nb-NO" dirty="0"/>
              <a:t>Klikk for å sette inn sitat</a:t>
            </a:r>
            <a:endParaRPr lang="nb-NO"/>
          </a:p>
        </p:txBody>
      </p:sp>
      <p:sp>
        <p:nvSpPr>
          <p:cNvPr id="28" name="Picture Placeholder 27">
            <a:extLst>
              <a:ext uri="{FF2B5EF4-FFF2-40B4-BE49-F238E27FC236}">
                <a16:creationId xmlns:a16="http://schemas.microsoft.com/office/drawing/2014/main" id="{BF56CAA3-D495-4F90-81E4-A8C57B4EFD22}"/>
              </a:ext>
            </a:extLst>
          </p:cNvPr>
          <p:cNvSpPr>
            <a:spLocks noGrp="1"/>
          </p:cNvSpPr>
          <p:nvPr>
            <p:ph type="pic" sz="quarter" idx="13" hasCustomPrompt="1"/>
          </p:nvPr>
        </p:nvSpPr>
        <p:spPr>
          <a:xfrm>
            <a:off x="766799" y="1022362"/>
            <a:ext cx="4945026" cy="4813275"/>
          </a:xfrm>
          <a:solidFill>
            <a:schemeClr val="bg1"/>
          </a:solidFill>
        </p:spPr>
        <p:txBody>
          <a:bodyPr tIns="72000"/>
          <a:lstStyle>
            <a:lvl1pPr marL="0" indent="0" algn="ctr">
              <a:buNone/>
              <a:defRPr sz="1200"/>
            </a:lvl1pPr>
          </a:lstStyle>
          <a:p>
            <a:r>
              <a:rPr lang="nb-NO" dirty="0"/>
              <a:t>Klikk for å sette inn bilde fra Templafy/Mediebank</a:t>
            </a:r>
            <a:endParaRPr lang="nb-NO"/>
          </a:p>
        </p:txBody>
      </p:sp>
      <p:sp>
        <p:nvSpPr>
          <p:cNvPr id="30" name="Text Placeholder 29">
            <a:extLst>
              <a:ext uri="{FF2B5EF4-FFF2-40B4-BE49-F238E27FC236}">
                <a16:creationId xmlns:a16="http://schemas.microsoft.com/office/drawing/2014/main" id="{6FD2B66C-44ED-4B31-8E9C-59DC2BC879DF}"/>
              </a:ext>
            </a:extLst>
          </p:cNvPr>
          <p:cNvSpPr>
            <a:spLocks noGrp="1"/>
          </p:cNvSpPr>
          <p:nvPr>
            <p:ph type="body" sz="quarter" idx="14" hasCustomPrompt="1"/>
          </p:nvPr>
        </p:nvSpPr>
        <p:spPr>
          <a:xfrm>
            <a:off x="6478587" y="4652002"/>
            <a:ext cx="4945062" cy="314019"/>
          </a:xfrm>
        </p:spPr>
        <p:txBody>
          <a:bodyPr anchor="b" anchorCtr="0"/>
          <a:lstStyle>
            <a:lvl1pPr marL="0" indent="0" algn="ctr">
              <a:lnSpc>
                <a:spcPct val="90000"/>
              </a:lnSpc>
              <a:buNone/>
              <a:defRPr sz="1800" spc="0" baseline="0">
                <a:latin typeface="+mj-lt"/>
              </a:defRPr>
            </a:lvl1pPr>
            <a:lvl2pPr marL="0" indent="0">
              <a:lnSpc>
                <a:spcPct val="90000"/>
              </a:lnSpc>
              <a:buNone/>
              <a:defRPr sz="1500" spc="0">
                <a:latin typeface="+mj-lt"/>
              </a:defRPr>
            </a:lvl2pPr>
            <a:lvl3pPr marL="0" indent="0">
              <a:lnSpc>
                <a:spcPct val="90000"/>
              </a:lnSpc>
              <a:buNone/>
              <a:defRPr sz="1500" spc="0">
                <a:latin typeface="+mj-lt"/>
              </a:defRPr>
            </a:lvl3pPr>
            <a:lvl4pPr marL="0" indent="0">
              <a:lnSpc>
                <a:spcPct val="90000"/>
              </a:lnSpc>
              <a:buNone/>
              <a:defRPr sz="1500" spc="0">
                <a:latin typeface="+mj-lt"/>
              </a:defRPr>
            </a:lvl4pPr>
            <a:lvl5pPr marL="0" indent="0">
              <a:lnSpc>
                <a:spcPct val="90000"/>
              </a:lnSpc>
              <a:buNone/>
              <a:defRPr sz="1500" spc="0">
                <a:latin typeface="+mj-lt"/>
              </a:defRPr>
            </a:lvl5pPr>
          </a:lstStyle>
          <a:p>
            <a:pPr lvl="0"/>
            <a:r>
              <a:rPr lang="nb-NO" dirty="0"/>
              <a:t>Klikk for å sette inn sitatkilde</a:t>
            </a:r>
            <a:endParaRPr lang="nb-NO"/>
          </a:p>
        </p:txBody>
      </p:sp>
      <p:sp>
        <p:nvSpPr>
          <p:cNvPr id="32" name="Text Placeholder 31">
            <a:extLst>
              <a:ext uri="{FF2B5EF4-FFF2-40B4-BE49-F238E27FC236}">
                <a16:creationId xmlns:a16="http://schemas.microsoft.com/office/drawing/2014/main" id="{3B39F22F-8D2C-45C0-8084-A7D4B90826D5}"/>
              </a:ext>
            </a:extLst>
          </p:cNvPr>
          <p:cNvSpPr>
            <a:spLocks noGrp="1"/>
          </p:cNvSpPr>
          <p:nvPr>
            <p:ph type="body" sz="quarter" idx="15" hasCustomPrompt="1"/>
          </p:nvPr>
        </p:nvSpPr>
        <p:spPr>
          <a:xfrm>
            <a:off x="6478587" y="5050725"/>
            <a:ext cx="4942695" cy="314020"/>
          </a:xfrm>
        </p:spPr>
        <p:txBody>
          <a:bodyPr/>
          <a:lstStyle>
            <a:lvl1pPr marL="0" indent="0" algn="ctr">
              <a:lnSpc>
                <a:spcPct val="70000"/>
              </a:lnSpc>
              <a:buNone/>
              <a:defRPr sz="1200" cap="all" spc="-10"/>
            </a:lvl1pPr>
            <a:lvl2pPr marL="0" indent="0" algn="ctr">
              <a:lnSpc>
                <a:spcPct val="90000"/>
              </a:lnSpc>
              <a:spcBef>
                <a:spcPts val="0"/>
              </a:spcBef>
              <a:buNone/>
              <a:defRPr sz="800" cap="all" spc="-10"/>
            </a:lvl2pPr>
            <a:lvl3pPr marL="0" indent="0" algn="ctr">
              <a:lnSpc>
                <a:spcPct val="90000"/>
              </a:lnSpc>
              <a:spcBef>
                <a:spcPts val="0"/>
              </a:spcBef>
              <a:buNone/>
              <a:defRPr sz="800" cap="all" spc="-10"/>
            </a:lvl3pPr>
            <a:lvl4pPr marL="0" indent="0" algn="ctr">
              <a:lnSpc>
                <a:spcPct val="90000"/>
              </a:lnSpc>
              <a:spcBef>
                <a:spcPts val="0"/>
              </a:spcBef>
              <a:buNone/>
              <a:defRPr sz="800" cap="all" spc="-10"/>
            </a:lvl4pPr>
            <a:lvl5pPr marL="0" indent="0" algn="ctr">
              <a:lnSpc>
                <a:spcPct val="90000"/>
              </a:lnSpc>
              <a:spcBef>
                <a:spcPts val="0"/>
              </a:spcBef>
              <a:buNone/>
              <a:defRPr sz="800" cap="all" spc="-10"/>
            </a:lvl5pPr>
          </a:lstStyle>
          <a:p>
            <a:pPr lvl="0"/>
            <a:r>
              <a:rPr lang="nb-NO" dirty="0"/>
              <a:t>Klikk for å sette inn tekst</a:t>
            </a:r>
            <a:endParaRPr lang="nb-NO"/>
          </a:p>
        </p:txBody>
      </p:sp>
      <p:pic>
        <p:nvPicPr>
          <p:cNvPr id="34" name="Quotation">
            <a:extLst>
              <a:ext uri="{FF2B5EF4-FFF2-40B4-BE49-F238E27FC236}">
                <a16:creationId xmlns:a16="http://schemas.microsoft.com/office/drawing/2014/main" id="{8FC2DEAE-8177-4C75-804A-08BA480707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8300" y="1740090"/>
            <a:ext cx="221345" cy="240317"/>
          </a:xfrm>
          <a:prstGeom prst="rect">
            <a:avLst/>
          </a:prstGeom>
        </p:spPr>
      </p:pic>
      <p:sp>
        <p:nvSpPr>
          <p:cNvPr id="4" name="Footer Placeholder 3">
            <a:extLst>
              <a:ext uri="{FF2B5EF4-FFF2-40B4-BE49-F238E27FC236}">
                <a16:creationId xmlns:a16="http://schemas.microsoft.com/office/drawing/2014/main" id="{D44BDF46-EC90-4A67-ABCE-DFE07B50C579}"/>
              </a:ext>
            </a:extLst>
          </p:cNvPr>
          <p:cNvSpPr>
            <a:spLocks noGrp="1"/>
          </p:cNvSpPr>
          <p:nvPr>
            <p:ph type="ftr" sz="quarter" idx="11"/>
          </p:nvPr>
        </p:nvSpPr>
        <p:spPr/>
        <p:txBody>
          <a:bodyPr/>
          <a:lstStyle>
            <a:lvl1pPr>
              <a:defRPr>
                <a:solidFill>
                  <a:srgbClr val="EDE7DE"/>
                </a:solidFill>
              </a:defRPr>
            </a:lvl1pPr>
          </a:lstStyle>
          <a:p>
            <a:endParaRPr lang="nb-NO" dirty="0"/>
          </a:p>
        </p:txBody>
      </p:sp>
      <p:sp>
        <p:nvSpPr>
          <p:cNvPr id="5" name="Date Placeholder 4" hidden="1">
            <a:extLst>
              <a:ext uri="{FF2B5EF4-FFF2-40B4-BE49-F238E27FC236}">
                <a16:creationId xmlns:a16="http://schemas.microsoft.com/office/drawing/2014/main" id="{750ACA1F-3752-4CE9-8B23-7A41D19CA435}"/>
              </a:ext>
            </a:extLst>
          </p:cNvPr>
          <p:cNvSpPr>
            <a:spLocks noGrp="1" noRot="1" noChangeAspect="1" noMove="1" noResize="1" noEditPoints="1" noAdjustHandles="1" noChangeArrowheads="1" noChangeShapeType="1" noTextEdit="1"/>
          </p:cNvSpPr>
          <p:nvPr>
            <p:ph type="dt" sz="half" idx="12"/>
          </p:nvPr>
        </p:nvSpPr>
        <p:spPr/>
        <p:txBody>
          <a:bodyPr/>
          <a:lstStyle/>
          <a:p>
            <a:fld id="{C5194BE8-A0FB-4FF2-8863-48C0C13FA818}" type="datetime1">
              <a:rPr lang="nb-NO" smtClean="0"/>
              <a:t>19.04.2023</a:t>
            </a:fld>
            <a:endParaRPr lang="nb-NO" dirty="0"/>
          </a:p>
        </p:txBody>
      </p:sp>
      <p:sp>
        <p:nvSpPr>
          <p:cNvPr id="7" name="Advokatfirmaet Thommessen AS">
            <a:extLst>
              <a:ext uri="{FF2B5EF4-FFF2-40B4-BE49-F238E27FC236}">
                <a16:creationId xmlns:a16="http://schemas.microsoft.com/office/drawing/2014/main" id="{17DBDE2D-BEB1-8D90-0F81-9881D5598F2E}"/>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EDE7DE"/>
                </a:solidFill>
              </a:rPr>
              <a:t>Advokatfirmaet Thommessen AS</a:t>
            </a:r>
            <a:endParaRPr lang="nb-NO" sz="600" cap="all" spc="-10" baseline="0" noProof="0" dirty="0" err="1">
              <a:solidFill>
                <a:srgbClr val="EDE7DE"/>
              </a:solidFill>
            </a:endParaRPr>
          </a:p>
        </p:txBody>
      </p:sp>
      <p:sp>
        <p:nvSpPr>
          <p:cNvPr id="9" name="Slide Number Placeholder 8">
            <a:extLst>
              <a:ext uri="{FF2B5EF4-FFF2-40B4-BE49-F238E27FC236}">
                <a16:creationId xmlns:a16="http://schemas.microsoft.com/office/drawing/2014/main" id="{8830D9E0-168F-A887-407F-857C4D346C76}"/>
              </a:ext>
            </a:extLst>
          </p:cNvPr>
          <p:cNvSpPr>
            <a:spLocks noGrp="1"/>
          </p:cNvSpPr>
          <p:nvPr>
            <p:ph type="sldNum" sz="quarter" idx="16"/>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2114050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4"/>
        </a:solidFill>
        <a:effectLst/>
      </p:bgPr>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18C0D84B-CCEA-4DFB-A01F-25699BD71E68}"/>
              </a:ext>
            </a:extLst>
          </p:cNvPr>
          <p:cNvSpPr/>
          <p:nvPr userDrawn="1"/>
        </p:nvSpPr>
        <p:spPr>
          <a:xfrm>
            <a:off x="0" y="0"/>
            <a:ext cx="121932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2" name="Title 1"/>
          <p:cNvSpPr>
            <a:spLocks noGrp="1"/>
          </p:cNvSpPr>
          <p:nvPr>
            <p:ph type="title" hasCustomPrompt="1"/>
          </p:nvPr>
        </p:nvSpPr>
        <p:spPr bwMode="white">
          <a:xfrm>
            <a:off x="766762" y="766763"/>
            <a:ext cx="10656887" cy="5322887"/>
          </a:xfrm>
        </p:spPr>
        <p:txBody>
          <a:bodyPr anchor="ctr" anchorCtr="0"/>
          <a:lstStyle>
            <a:lvl1pPr algn="ctr">
              <a:lnSpc>
                <a:spcPct val="108000"/>
              </a:lnSpc>
              <a:defRPr sz="5000" cap="none" baseline="0">
                <a:solidFill>
                  <a:srgbClr val="EDE7DE"/>
                </a:solidFill>
              </a:defRPr>
            </a:lvl1pPr>
          </a:lstStyle>
          <a:p>
            <a:r>
              <a:rPr lang="nb-NO" dirty="0"/>
              <a:t>Klikk for å sette inn utsagn</a:t>
            </a:r>
            <a:endParaRPr lang="nb-NO"/>
          </a:p>
        </p:txBody>
      </p:sp>
      <p:sp>
        <p:nvSpPr>
          <p:cNvPr id="10" name="Date Placeholder 9" hidden="1">
            <a:extLst>
              <a:ext uri="{FF2B5EF4-FFF2-40B4-BE49-F238E27FC236}">
                <a16:creationId xmlns:a16="http://schemas.microsoft.com/office/drawing/2014/main" id="{7086861A-ADD7-40DC-812C-82A5731B5C77}"/>
              </a:ext>
            </a:extLst>
          </p:cNvPr>
          <p:cNvSpPr>
            <a:spLocks noGrp="1" noRot="1" noChangeAspect="1" noMove="1" noResize="1" noEditPoints="1" noAdjustHandles="1" noChangeArrowheads="1" noChangeShapeType="1" noTextEdit="1"/>
          </p:cNvSpPr>
          <p:nvPr>
            <p:ph type="dt" sz="half" idx="10"/>
          </p:nvPr>
        </p:nvSpPr>
        <p:spPr/>
        <p:txBody>
          <a:bodyPr/>
          <a:lstStyle/>
          <a:p>
            <a:fld id="{F45F3EBE-7878-4C41-B9F2-340B6ECA3E88}" type="datetime1">
              <a:rPr lang="nb-NO" smtClean="0"/>
              <a:t>19.04.2023</a:t>
            </a:fld>
            <a:endParaRPr lang="nb-NO" dirty="0"/>
          </a:p>
        </p:txBody>
      </p:sp>
      <p:sp>
        <p:nvSpPr>
          <p:cNvPr id="11" name="Footer Placeholder 10">
            <a:extLst>
              <a:ext uri="{FF2B5EF4-FFF2-40B4-BE49-F238E27FC236}">
                <a16:creationId xmlns:a16="http://schemas.microsoft.com/office/drawing/2014/main" id="{C0C17F2C-D372-48C4-8D56-D41FE93757C4}"/>
              </a:ext>
            </a:extLst>
          </p:cNvPr>
          <p:cNvSpPr>
            <a:spLocks noGrp="1"/>
          </p:cNvSpPr>
          <p:nvPr>
            <p:ph type="ftr" sz="quarter" idx="11"/>
          </p:nvPr>
        </p:nvSpPr>
        <p:spPr bwMode="white"/>
        <p:txBody>
          <a:bodyPr/>
          <a:lstStyle>
            <a:lvl1pPr>
              <a:defRPr>
                <a:solidFill>
                  <a:srgbClr val="EDE7DE"/>
                </a:solidFill>
              </a:defRPr>
            </a:lvl1pPr>
          </a:lstStyle>
          <a:p>
            <a:endParaRPr lang="nb-NO" dirty="0"/>
          </a:p>
        </p:txBody>
      </p:sp>
      <p:sp>
        <p:nvSpPr>
          <p:cNvPr id="3" name="Slide Number Placeholder 2">
            <a:extLst>
              <a:ext uri="{FF2B5EF4-FFF2-40B4-BE49-F238E27FC236}">
                <a16:creationId xmlns:a16="http://schemas.microsoft.com/office/drawing/2014/main" id="{CD109631-55DD-16B7-E1F7-361CE3F3E43E}"/>
              </a:ext>
            </a:extLst>
          </p:cNvPr>
          <p:cNvSpPr>
            <a:spLocks noGrp="1"/>
          </p:cNvSpPr>
          <p:nvPr>
            <p:ph type="sldNum" sz="quarter" idx="12"/>
          </p:nvPr>
        </p:nvSpPr>
        <p:spPr/>
        <p:txBody>
          <a:bodyPr/>
          <a:lstStyle>
            <a:lvl1pPr>
              <a:defRPr>
                <a:solidFill>
                  <a:srgbClr val="EDE7DE"/>
                </a:solidFill>
              </a:defRPr>
            </a:lvl1pPr>
          </a:lstStyle>
          <a:p>
            <a:fld id="{E237E1E7-4624-45B9-A987-FF5E446C7BBF}" type="slidenum">
              <a:rPr lang="nb-NO" noProof="1" smtClean="0"/>
              <a:pPr/>
              <a:t>‹#›</a:t>
            </a:fld>
            <a:endParaRPr lang="nb-NO" noProof="1"/>
          </a:p>
        </p:txBody>
      </p:sp>
      <p:sp>
        <p:nvSpPr>
          <p:cNvPr id="5" name="Advokatfirmaet Thommessen AS">
            <a:extLst>
              <a:ext uri="{FF2B5EF4-FFF2-40B4-BE49-F238E27FC236}">
                <a16:creationId xmlns:a16="http://schemas.microsoft.com/office/drawing/2014/main" id="{693CAF98-2227-745B-A55D-D8848F40FD10}"/>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EDE7DE"/>
                </a:solidFill>
              </a:rPr>
              <a:t>Advokatfirmaet Thommessen AS</a:t>
            </a:r>
            <a:endParaRPr lang="nb-NO" sz="600" cap="all" spc="-10" baseline="0" noProof="0" dirty="0" err="1">
              <a:solidFill>
                <a:srgbClr val="EDE7DE"/>
              </a:solidFill>
            </a:endParaRPr>
          </a:p>
        </p:txBody>
      </p:sp>
    </p:spTree>
    <p:extLst>
      <p:ext uri="{BB962C8B-B14F-4D97-AF65-F5344CB8AC3E}">
        <p14:creationId xmlns:p14="http://schemas.microsoft.com/office/powerpoint/2010/main" val="560074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One) manuell">
    <p:spTree>
      <p:nvGrpSpPr>
        <p:cNvPr id="1" name=""/>
        <p:cNvGrpSpPr/>
        <p:nvPr/>
      </p:nvGrpSpPr>
      <p:grpSpPr>
        <a:xfrm>
          <a:off x="0" y="0"/>
          <a:ext cx="0" cy="0"/>
          <a:chOff x="0" y="0"/>
          <a:chExt cx="0" cy="0"/>
        </a:xfrm>
      </p:grpSpPr>
      <p:sp>
        <p:nvSpPr>
          <p:cNvPr id="93" name="Picture Placeholder 2">
            <a:extLst>
              <a:ext uri="{FF2B5EF4-FFF2-40B4-BE49-F238E27FC236}">
                <a16:creationId xmlns:a16="http://schemas.microsoft.com/office/drawing/2014/main" id="{D9E036B2-D51E-4B42-B2DE-3F0AF4B91202}"/>
              </a:ext>
            </a:extLst>
          </p:cNvPr>
          <p:cNvSpPr>
            <a:spLocks noGrp="1" noChangeAspect="1"/>
          </p:cNvSpPr>
          <p:nvPr>
            <p:ph type="pic" sz="quarter" idx="13" hasCustomPrompt="1"/>
          </p:nvPr>
        </p:nvSpPr>
        <p:spPr>
          <a:xfrm>
            <a:off x="766761" y="1789200"/>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8" name="Title 7">
            <a:extLst>
              <a:ext uri="{FF2B5EF4-FFF2-40B4-BE49-F238E27FC236}">
                <a16:creationId xmlns:a16="http://schemas.microsoft.com/office/drawing/2014/main" id="{1B56B5FA-408E-47CE-B53E-32EDDDB38E85}"/>
              </a:ext>
            </a:extLst>
          </p:cNvPr>
          <p:cNvSpPr>
            <a:spLocks noGrp="1"/>
          </p:cNvSpPr>
          <p:nvPr>
            <p:ph type="title" hasCustomPrompt="1"/>
          </p:nvPr>
        </p:nvSpPr>
        <p:spPr>
          <a:xfrm>
            <a:off x="766800" y="766009"/>
            <a:ext cx="10658400" cy="326433"/>
          </a:xfrm>
        </p:spPr>
        <p:txBody>
          <a:bodyPr/>
          <a:lstStyle>
            <a:lvl1pPr>
              <a:defRPr sz="2000" spc="0" baseline="0"/>
            </a:lvl1pPr>
          </a:lstStyle>
          <a:p>
            <a:r>
              <a:rPr lang="nb-NO" dirty="0"/>
              <a:t>Klikk for å sette inn team/avdeling/fag</a:t>
            </a:r>
            <a:endParaRPr lang="nb-NO"/>
          </a:p>
        </p:txBody>
      </p:sp>
      <p:sp>
        <p:nvSpPr>
          <p:cNvPr id="24" name="Text Placeholder 4">
            <a:extLst>
              <a:ext uri="{FF2B5EF4-FFF2-40B4-BE49-F238E27FC236}">
                <a16:creationId xmlns:a16="http://schemas.microsoft.com/office/drawing/2014/main" id="{B27A254C-4840-456A-AD28-880E7E306FEB}"/>
              </a:ext>
            </a:extLst>
          </p:cNvPr>
          <p:cNvSpPr>
            <a:spLocks noGrp="1"/>
          </p:cNvSpPr>
          <p:nvPr>
            <p:ph type="body" sz="quarter" idx="33" hasCustomPrompt="1"/>
          </p:nvPr>
        </p:nvSpPr>
        <p:spPr>
          <a:xfrm>
            <a:off x="4555533" y="1789199"/>
            <a:ext cx="6868116" cy="194400"/>
          </a:xfrm>
        </p:spPr>
        <p:txBody>
          <a:bodyPr anchor="ctr" anchorCtr="0"/>
          <a:lstStyle>
            <a:lvl1pPr marL="0" indent="0" algn="l" defTabSz="914400" rtl="0" eaLnBrk="1" latinLnBrk="0" hangingPunct="1">
              <a:lnSpc>
                <a:spcPct val="90000"/>
              </a:lnSpc>
              <a:spcBef>
                <a:spcPts val="0"/>
              </a:spcBef>
              <a:spcAft>
                <a:spcPts val="0"/>
              </a:spcAft>
              <a:buFontTx/>
              <a:buNone/>
              <a:defRPr lang="nb-NO" sz="1000" kern="1200" cap="all" spc="5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SETTE INN STILLINGSBESKRiVELSE</a:t>
            </a:r>
            <a:endParaRPr lang="nb-NO"/>
          </a:p>
        </p:txBody>
      </p:sp>
      <p:sp>
        <p:nvSpPr>
          <p:cNvPr id="18" name="Text Placeholder 6">
            <a:extLst>
              <a:ext uri="{FF2B5EF4-FFF2-40B4-BE49-F238E27FC236}">
                <a16:creationId xmlns:a16="http://schemas.microsoft.com/office/drawing/2014/main" id="{9A72EFCE-2117-4123-9315-06C9720FAE47}"/>
              </a:ext>
            </a:extLst>
          </p:cNvPr>
          <p:cNvSpPr>
            <a:spLocks noGrp="1"/>
          </p:cNvSpPr>
          <p:nvPr>
            <p:ph type="body" sz="quarter" idx="19" hasCustomPrompt="1"/>
          </p:nvPr>
        </p:nvSpPr>
        <p:spPr>
          <a:xfrm>
            <a:off x="4555532" y="1994400"/>
            <a:ext cx="6868115" cy="1128393"/>
          </a:xfrm>
        </p:spPr>
        <p:txBody>
          <a:bodyPr anchor="t" anchorCtr="0"/>
          <a:lstStyle>
            <a:lvl1pPr marL="0" indent="0" algn="l" defTabSz="914400" rtl="0" eaLnBrk="1" latinLnBrk="0" hangingPunct="1">
              <a:lnSpc>
                <a:spcPct val="115000"/>
              </a:lnSpc>
              <a:spcBef>
                <a:spcPts val="1200"/>
              </a:spcBef>
              <a:spcAft>
                <a:spcPts val="0"/>
              </a:spcAft>
              <a:buFont typeface="Arial" panose="020B0604020202020204" pitchFamily="34" charset="0"/>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kopiere inn UFORMATERT beskrivelse fra CV-side på WEB</a:t>
            </a:r>
            <a:endParaRPr lang="nb-NO"/>
          </a:p>
        </p:txBody>
      </p:sp>
      <p:sp>
        <p:nvSpPr>
          <p:cNvPr id="22" name="Text Placeholder 8">
            <a:extLst>
              <a:ext uri="{FF2B5EF4-FFF2-40B4-BE49-F238E27FC236}">
                <a16:creationId xmlns:a16="http://schemas.microsoft.com/office/drawing/2014/main" id="{54A5DDC1-3FDC-4572-AA55-01DB7B73B495}"/>
              </a:ext>
            </a:extLst>
          </p:cNvPr>
          <p:cNvSpPr>
            <a:spLocks noGrp="1"/>
          </p:cNvSpPr>
          <p:nvPr>
            <p:ph type="body" sz="quarter" idx="23" hasCustomPrompt="1"/>
          </p:nvPr>
        </p:nvSpPr>
        <p:spPr>
          <a:xfrm>
            <a:off x="4552950" y="3376800"/>
            <a:ext cx="6868800" cy="193943"/>
          </a:xfrm>
        </p:spPr>
        <p:txBody>
          <a:bodyPr anchor="ctr" anchorCtr="0"/>
          <a:lstStyle>
            <a:lvl1pPr marL="0" indent="0" algn="l" defTabSz="914400" rtl="0" eaLnBrk="1" latinLnBrk="0" hangingPunct="1">
              <a:lnSpc>
                <a:spcPct val="90000"/>
              </a:lnSpc>
              <a:spcBef>
                <a:spcPts val="0"/>
              </a:spcBef>
              <a:spcAft>
                <a:spcPts val="0"/>
              </a:spcAft>
              <a:buFont typeface="Arial" panose="020B0604020202020204" pitchFamily="34" charset="0"/>
              <a:buNone/>
              <a:defRPr lang="nb-NO" sz="1000" kern="1200" cap="all" spc="5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SETTE INN SAkserfaring</a:t>
            </a:r>
            <a:endParaRPr lang="nb-NO"/>
          </a:p>
        </p:txBody>
      </p:sp>
      <p:sp>
        <p:nvSpPr>
          <p:cNvPr id="23" name="Text Placeholder 10">
            <a:extLst>
              <a:ext uri="{FF2B5EF4-FFF2-40B4-BE49-F238E27FC236}">
                <a16:creationId xmlns:a16="http://schemas.microsoft.com/office/drawing/2014/main" id="{95D8E1F7-7D93-4B53-942E-E1646F7C0DD5}"/>
              </a:ext>
            </a:extLst>
          </p:cNvPr>
          <p:cNvSpPr>
            <a:spLocks noGrp="1"/>
          </p:cNvSpPr>
          <p:nvPr>
            <p:ph type="body" sz="quarter" idx="25" hasCustomPrompt="1"/>
          </p:nvPr>
        </p:nvSpPr>
        <p:spPr>
          <a:xfrm>
            <a:off x="4552950" y="3573367"/>
            <a:ext cx="6870700" cy="2516283"/>
          </a:xfrm>
        </p:spPr>
        <p:txBody>
          <a:bodyPr anchor="t" anchorCtr="0"/>
          <a:lstStyle>
            <a:lvl1pPr marL="0" indent="0" algn="l" defTabSz="914400" rtl="0" eaLnBrk="1" latinLnBrk="0" hangingPunct="1">
              <a:lnSpc>
                <a:spcPct val="115000"/>
              </a:lnSpc>
              <a:spcBef>
                <a:spcPts val="1200"/>
              </a:spcBef>
              <a:spcAft>
                <a:spcPts val="0"/>
              </a:spcAft>
              <a:buFont typeface="Arial" panose="020B0604020202020204" pitchFamily="34" charset="0"/>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kopiere inn UFORMATERT beskrivelse fra CV-side på WEB</a:t>
            </a:r>
            <a:endParaRPr lang="nb-NO"/>
          </a:p>
        </p:txBody>
      </p:sp>
      <p:sp>
        <p:nvSpPr>
          <p:cNvPr id="19" name="Text Placeholder 12">
            <a:extLst>
              <a:ext uri="{FF2B5EF4-FFF2-40B4-BE49-F238E27FC236}">
                <a16:creationId xmlns:a16="http://schemas.microsoft.com/office/drawing/2014/main" id="{CCDE5864-3BE9-4701-8768-BFCB95833B1C}"/>
              </a:ext>
            </a:extLst>
          </p:cNvPr>
          <p:cNvSpPr>
            <a:spLocks noGrp="1"/>
          </p:cNvSpPr>
          <p:nvPr>
            <p:ph type="body" sz="quarter" idx="21" hasCustomPrompt="1"/>
          </p:nvPr>
        </p:nvSpPr>
        <p:spPr>
          <a:xfrm>
            <a:off x="766763" y="3376798"/>
            <a:ext cx="3527425" cy="2712851"/>
          </a:xfrm>
          <a:solidFill>
            <a:srgbClr val="F9F8F7"/>
          </a:solidFill>
        </p:spPr>
        <p:txBody>
          <a:bodyPr lIns="72000" tIns="72000" rIns="72000" bIns="72000" anchor="t" anchorCtr="0"/>
          <a:lstStyle>
            <a:lvl1pPr marL="0" indent="0" algn="l" defTabSz="720000" rtl="0" eaLnBrk="1" latinLnBrk="0" hangingPunct="1">
              <a:lnSpc>
                <a:spcPct val="100000"/>
              </a:lnSpc>
              <a:spcBef>
                <a:spcPts val="600"/>
              </a:spcBef>
              <a:spcAft>
                <a:spcPts val="0"/>
              </a:spcAft>
              <a:buFont typeface="Arial" panose="020B0604020202020204" pitchFamily="34" charset="0"/>
              <a:buChar char="​"/>
              <a:tabLst>
                <a:tab pos="360000" algn="l"/>
              </a:tabLst>
              <a:defRPr lang="nb-NO" sz="1000" kern="1200" cap="none" spc="0" baseline="0" dirty="0">
                <a:solidFill>
                  <a:srgbClr val="0D4065"/>
                </a:solidFill>
                <a:latin typeface="+mn-lt"/>
                <a:ea typeface="Open Sans" panose="020B0606030504020204" pitchFamily="34" charset="0"/>
                <a:cs typeface="Open Sans" panose="020B0606030504020204" pitchFamily="34" charset="0"/>
              </a:defRPr>
            </a:lvl1pPr>
            <a:lvl2pPr marL="0" indent="0" algn="l" defTabSz="914400" rtl="0" eaLnBrk="1" latinLnBrk="0" hangingPunct="1">
              <a:lnSpc>
                <a:spcPct val="100000"/>
              </a:lnSpc>
              <a:spcBef>
                <a:spcPts val="600"/>
              </a:spcBef>
              <a:spcAft>
                <a:spcPts val="0"/>
              </a:spcAft>
              <a:buFont typeface="Arial" panose="020B0604020202020204" pitchFamily="34" charset="0"/>
              <a:buChar char="​"/>
              <a:defRPr lang="nb-NO" sz="1000" b="1" kern="1200" dirty="0">
                <a:solidFill>
                  <a:srgbClr val="0D4065"/>
                </a:solidFill>
                <a:latin typeface="+mn-lt"/>
                <a:ea typeface="Open Sans" panose="020B0606030504020204" pitchFamily="34" charset="0"/>
                <a:cs typeface="Open Sans" panose="020B0606030504020204" pitchFamily="34" charset="0"/>
              </a:defRPr>
            </a:lvl2pPr>
            <a:lvl3pPr marL="0" indent="0" algn="l" defTabSz="720000" rtl="0" eaLnBrk="1" latinLnBrk="0" hangingPunct="1">
              <a:lnSpc>
                <a:spcPct val="100000"/>
              </a:lnSpc>
              <a:spcBef>
                <a:spcPts val="600"/>
              </a:spcBef>
              <a:spcAft>
                <a:spcPts val="0"/>
              </a:spcAft>
              <a:buFont typeface="Arial" panose="020B0604020202020204" pitchFamily="34" charset="0"/>
              <a:buChar char="​"/>
              <a:tabLst>
                <a:tab pos="360000" algn="l"/>
              </a:tabLst>
              <a:defRPr lang="nb-NO" sz="1000" kern="1200" dirty="0">
                <a:solidFill>
                  <a:srgbClr val="0D4065"/>
                </a:solidFill>
                <a:latin typeface="+mn-lt"/>
                <a:ea typeface="Open Sans" panose="020B0606030504020204" pitchFamily="34" charset="0"/>
                <a:cs typeface="Open Sans" panose="020B0606030504020204" pitchFamily="34" charset="0"/>
              </a:defRPr>
            </a:lvl3pPr>
            <a:lvl4pPr marL="0" indent="0" algn="l" defTabSz="720000" rtl="0" eaLnBrk="1" latinLnBrk="0" hangingPunct="1">
              <a:lnSpc>
                <a:spcPct val="100000"/>
              </a:lnSpc>
              <a:spcBef>
                <a:spcPts val="600"/>
              </a:spcBef>
              <a:spcAft>
                <a:spcPts val="0"/>
              </a:spcAft>
              <a:buFont typeface="Arial" panose="020B0604020202020204" pitchFamily="34" charset="0"/>
              <a:buChar char="​"/>
              <a:tabLst>
                <a:tab pos="360000" algn="l"/>
              </a:tabLst>
              <a:defRPr lang="nb-NO" sz="1000" kern="1200" dirty="0">
                <a:solidFill>
                  <a:srgbClr val="0D4065"/>
                </a:solidFill>
                <a:latin typeface="+mn-lt"/>
                <a:ea typeface="Open Sans" panose="020B0606030504020204" pitchFamily="34" charset="0"/>
                <a:cs typeface="Open Sans" panose="020B0606030504020204" pitchFamily="34" charset="0"/>
              </a:defRPr>
            </a:lvl4pPr>
            <a:lvl5pPr marL="0" indent="0" defTabSz="720000">
              <a:lnSpc>
                <a:spcPct val="100000"/>
              </a:lnSpc>
              <a:spcBef>
                <a:spcPts val="600"/>
              </a:spcBef>
              <a:spcAft>
                <a:spcPts val="0"/>
              </a:spcAft>
              <a:buFont typeface="Arial" panose="020B0604020202020204" pitchFamily="34" charset="0"/>
              <a:buChar char="​"/>
              <a:tabLst>
                <a:tab pos="360000" algn="l"/>
              </a:tabLst>
              <a:defRPr sz="1000">
                <a:solidFill>
                  <a:srgbClr val="0D4065"/>
                </a:solidFill>
                <a:latin typeface="+mn-lt"/>
              </a:defRPr>
            </a:lvl5pPr>
            <a:lvl6pPr marL="0" indent="0" defTabSz="720000">
              <a:lnSpc>
                <a:spcPct val="100000"/>
              </a:lnSpc>
              <a:spcBef>
                <a:spcPts val="600"/>
              </a:spcBef>
              <a:spcAft>
                <a:spcPts val="0"/>
              </a:spcAft>
              <a:buFont typeface="Arial" panose="020B0604020202020204" pitchFamily="34" charset="0"/>
              <a:buChar char="​"/>
              <a:tabLst>
                <a:tab pos="360000" algn="l"/>
              </a:tabLst>
              <a:defRPr sz="1000">
                <a:solidFill>
                  <a:srgbClr val="0D4065"/>
                </a:solidFill>
                <a:latin typeface="+mn-lt"/>
              </a:defRPr>
            </a:lvl6pPr>
            <a:lvl7pPr marL="0" indent="0" defTabSz="720000">
              <a:lnSpc>
                <a:spcPct val="100000"/>
              </a:lnSpc>
              <a:spcBef>
                <a:spcPts val="600"/>
              </a:spcBef>
              <a:spcAft>
                <a:spcPts val="0"/>
              </a:spcAft>
              <a:buFont typeface="Arial" panose="020B0604020202020204" pitchFamily="34" charset="0"/>
              <a:buChar char="​"/>
              <a:tabLst>
                <a:tab pos="360000" algn="l"/>
              </a:tabLst>
              <a:defRPr sz="1000">
                <a:solidFill>
                  <a:srgbClr val="0D4065"/>
                </a:solidFill>
                <a:latin typeface="+mn-lt"/>
              </a:defRPr>
            </a:lvl7pPr>
            <a:lvl8pPr marL="0" indent="0" defTabSz="720000">
              <a:lnSpc>
                <a:spcPct val="100000"/>
              </a:lnSpc>
              <a:spcBef>
                <a:spcPts val="600"/>
              </a:spcBef>
              <a:spcAft>
                <a:spcPts val="0"/>
              </a:spcAft>
              <a:buFont typeface="Arial" panose="020B0604020202020204" pitchFamily="34" charset="0"/>
              <a:buChar char="​"/>
              <a:tabLst>
                <a:tab pos="360000" algn="l"/>
              </a:tabLst>
              <a:defRPr sz="1000">
                <a:solidFill>
                  <a:srgbClr val="0D4065"/>
                </a:solidFill>
                <a:latin typeface="+mn-lt"/>
              </a:defRPr>
            </a:lvl8pPr>
            <a:lvl9pPr marL="0" indent="0" defTabSz="720000">
              <a:lnSpc>
                <a:spcPct val="100000"/>
              </a:lnSpc>
              <a:spcBef>
                <a:spcPts val="600"/>
              </a:spcBef>
              <a:spcAft>
                <a:spcPts val="0"/>
              </a:spcAft>
              <a:buFont typeface="Arial" panose="020B0604020202020204" pitchFamily="34" charset="0"/>
              <a:buChar char="​"/>
              <a:tabLst>
                <a:tab pos="360000" algn="l"/>
              </a:tabLst>
              <a:defRPr sz="1000">
                <a:solidFill>
                  <a:srgbClr val="0D4065"/>
                </a:solidFill>
                <a:latin typeface="+mn-lt"/>
              </a:defRPr>
            </a:lvl9pPr>
          </a:lstStyle>
          <a:p>
            <a:pPr lvl="0"/>
            <a:r>
              <a:rPr lang="nb-NO" dirty="0"/>
              <a:t>Klikk for å sette inn overskrift "Siste utmerkelser"/"Latest awards". Kopier inn kåringer UFORMATERT fra CV-side på web under "Utmerkelser". Bruk TAB mellom årstall og tekst, og hengende innrykk på tekst.</a:t>
            </a:r>
            <a:endParaRPr lang="nb-NO"/>
          </a:p>
          <a:p>
            <a:pPr lvl="1"/>
            <a:r>
              <a:rPr lang="nb-NO" dirty="0"/>
              <a:t>Second level</a:t>
            </a:r>
            <a:endParaRPr lang="nb-NO"/>
          </a:p>
          <a:p>
            <a:pPr lvl="2"/>
            <a:r>
              <a:rPr lang="nb-NO" dirty="0"/>
              <a:t>3</a:t>
            </a:r>
            <a:endParaRPr lang="nb-NO"/>
          </a:p>
          <a:p>
            <a:pPr lvl="3"/>
            <a:r>
              <a:rPr lang="nb-NO" dirty="0"/>
              <a:t>4</a:t>
            </a:r>
            <a:endParaRPr lang="nb-NO"/>
          </a:p>
          <a:p>
            <a:pPr lvl="4"/>
            <a:r>
              <a:rPr lang="nb-NO" dirty="0"/>
              <a:t>5</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3" name="Date Placeholder 2" hidden="1">
            <a:extLst>
              <a:ext uri="{FF2B5EF4-FFF2-40B4-BE49-F238E27FC236}">
                <a16:creationId xmlns:a16="http://schemas.microsoft.com/office/drawing/2014/main" id="{460DCD55-DABB-47FC-9D68-6B63C0784887}"/>
              </a:ext>
            </a:extLst>
          </p:cNvPr>
          <p:cNvSpPr>
            <a:spLocks noGrp="1" noRot="1" noChangeAspect="1" noMove="1" noResize="1" noEditPoints="1" noAdjustHandles="1" noChangeArrowheads="1" noChangeShapeType="1" noTextEdit="1"/>
          </p:cNvSpPr>
          <p:nvPr>
            <p:ph type="dt" sz="half" idx="34"/>
          </p:nvPr>
        </p:nvSpPr>
        <p:spPr/>
        <p:txBody>
          <a:bodyPr/>
          <a:lstStyle/>
          <a:p>
            <a:fld id="{E670023B-7558-4F2E-8A73-EACD4AADCC07}" type="datetime1">
              <a:rPr lang="nb-NO" smtClean="0"/>
              <a:t>19.04.2023</a:t>
            </a:fld>
            <a:endParaRPr lang="nb-NO" dirty="0"/>
          </a:p>
        </p:txBody>
      </p:sp>
      <p:sp>
        <p:nvSpPr>
          <p:cNvPr id="6" name="Footer Placeholder 5">
            <a:extLst>
              <a:ext uri="{FF2B5EF4-FFF2-40B4-BE49-F238E27FC236}">
                <a16:creationId xmlns:a16="http://schemas.microsoft.com/office/drawing/2014/main" id="{35F0D38D-F54F-4F3F-99B0-9D1F6FECE8A3}"/>
              </a:ext>
            </a:extLst>
          </p:cNvPr>
          <p:cNvSpPr>
            <a:spLocks noGrp="1"/>
          </p:cNvSpPr>
          <p:nvPr>
            <p:ph type="ftr" sz="quarter" idx="35"/>
          </p:nvPr>
        </p:nvSpPr>
        <p:spPr/>
        <p:txBody>
          <a:bodyPr/>
          <a:lstStyle/>
          <a:p>
            <a:endParaRPr lang="nb-NO" dirty="0"/>
          </a:p>
        </p:txBody>
      </p:sp>
      <p:sp>
        <p:nvSpPr>
          <p:cNvPr id="2" name="Slide Number Placeholder 1">
            <a:extLst>
              <a:ext uri="{FF2B5EF4-FFF2-40B4-BE49-F238E27FC236}">
                <a16:creationId xmlns:a16="http://schemas.microsoft.com/office/drawing/2014/main" id="{C1271A7D-3B56-F40D-921B-24CF8C0AA788}"/>
              </a:ext>
            </a:extLst>
          </p:cNvPr>
          <p:cNvSpPr>
            <a:spLocks noGrp="1"/>
          </p:cNvSpPr>
          <p:nvPr>
            <p:ph type="sldNum" sz="quarter" idx="36"/>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2695691482"/>
      </p:ext>
    </p:extLst>
  </p:cSld>
  <p:clrMapOvr>
    <a:masterClrMapping/>
  </p:clrMapOvr>
  <p:extLst>
    <p:ext uri="{DCECCB84-F9BA-43D5-87BE-67443E8EF086}">
      <p15:sldGuideLst xmlns:p15="http://schemas.microsoft.com/office/powerpoint/2012/main">
        <p15:guide id="1" pos="2868" userDrawn="1">
          <p15:clr>
            <a:srgbClr val="A4A3A4"/>
          </p15:clr>
        </p15:guide>
        <p15:guide id="2" pos="2705" userDrawn="1">
          <p15:clr>
            <a:srgbClr val="A4A3A4"/>
          </p15:clr>
        </p15:guide>
        <p15:guide id="3" orient="horz" pos="1127" userDrawn="1">
          <p15:clr>
            <a:srgbClr val="A4A3A4"/>
          </p15:clr>
        </p15:guide>
        <p15:guide id="5" pos="623" userDrawn="1">
          <p15:clr>
            <a:srgbClr val="A4A3A4"/>
          </p15:clr>
        </p15:guide>
        <p15:guide id="6" orient="horz" pos="2127"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cture iceblu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52DFDC1-649B-4EE1-B25A-0571540A03DD}"/>
              </a:ext>
            </a:extLst>
          </p:cNvPr>
          <p:cNvSpPr/>
          <p:nvPr userDrawn="1"/>
        </p:nvSpPr>
        <p:spPr>
          <a:xfrm>
            <a:off x="0" y="0"/>
            <a:ext cx="12193200"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pic>
        <p:nvPicPr>
          <p:cNvPr id="30" name="Logo">
            <a:extLst>
              <a:ext uri="{FF2B5EF4-FFF2-40B4-BE49-F238E27FC236}">
                <a16:creationId xmlns:a16="http://schemas.microsoft.com/office/drawing/2014/main" id="{666C3893-E06E-4A6F-8B5D-9D6F29E1D4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5969" y="6228259"/>
            <a:ext cx="2119388" cy="252000"/>
          </a:xfrm>
          <a:prstGeom prst="rect">
            <a:avLst/>
          </a:prstGeom>
        </p:spPr>
      </p:pic>
      <p:sp>
        <p:nvSpPr>
          <p:cNvPr id="9" name="Text Placeholder 4">
            <a:extLst>
              <a:ext uri="{FF2B5EF4-FFF2-40B4-BE49-F238E27FC236}">
                <a16:creationId xmlns:a16="http://schemas.microsoft.com/office/drawing/2014/main" id="{DF17C8B4-314C-40A1-AECB-B93A6F222E18}"/>
              </a:ext>
            </a:extLst>
          </p:cNvPr>
          <p:cNvSpPr>
            <a:spLocks noGrp="1"/>
          </p:cNvSpPr>
          <p:nvPr>
            <p:ph type="body" sz="quarter" idx="23" hasCustomPrompt="1"/>
          </p:nvPr>
        </p:nvSpPr>
        <p:spPr>
          <a:xfrm>
            <a:off x="766799" y="756745"/>
            <a:ext cx="5711789" cy="354724"/>
          </a:xfrm>
        </p:spPr>
        <p:txBody>
          <a:bodyPr lIns="0" rIns="0"/>
          <a:lstStyle>
            <a:lvl1pPr marL="0" indent="0" algn="l">
              <a:lnSpc>
                <a:spcPct val="90000"/>
              </a:lnSpc>
              <a:spcBef>
                <a:spcPts val="0"/>
              </a:spcBef>
              <a:spcAft>
                <a:spcPts val="0"/>
              </a:spcAft>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nb-NO" dirty="0"/>
              <a:t>Klikk for å sette inn tekst</a:t>
            </a:r>
            <a:endParaRPr lang="nb-NO"/>
          </a:p>
        </p:txBody>
      </p:sp>
      <p:sp>
        <p:nvSpPr>
          <p:cNvPr id="2" name="Title 1"/>
          <p:cNvSpPr>
            <a:spLocks noGrp="1"/>
          </p:cNvSpPr>
          <p:nvPr>
            <p:ph type="ctrTitle" hasCustomPrompt="1"/>
          </p:nvPr>
        </p:nvSpPr>
        <p:spPr>
          <a:xfrm>
            <a:off x="766799" y="1252025"/>
            <a:ext cx="5711789" cy="2019098"/>
          </a:xfrm>
        </p:spPr>
        <p:txBody>
          <a:bodyPr anchor="b"/>
          <a:lstStyle>
            <a:lvl1pPr algn="l">
              <a:lnSpc>
                <a:spcPct val="90000"/>
              </a:lnSpc>
              <a:defRPr sz="4100" b="0" baseline="0">
                <a:latin typeface="+mj-lt"/>
              </a:defRPr>
            </a:lvl1pPr>
          </a:lstStyle>
          <a:p>
            <a:r>
              <a:rPr lang="nb-NO" dirty="0"/>
              <a:t>Klikk for å sette inn tittel</a:t>
            </a:r>
            <a:endParaRPr lang="nb-NO"/>
          </a:p>
        </p:txBody>
      </p:sp>
      <p:sp>
        <p:nvSpPr>
          <p:cNvPr id="8" name="Subtitle 2">
            <a:extLst>
              <a:ext uri="{FF2B5EF4-FFF2-40B4-BE49-F238E27FC236}">
                <a16:creationId xmlns:a16="http://schemas.microsoft.com/office/drawing/2014/main" id="{CFE22764-E163-4912-B950-BC38AE89BCD6}"/>
              </a:ext>
            </a:extLst>
          </p:cNvPr>
          <p:cNvSpPr>
            <a:spLocks noGrp="1"/>
          </p:cNvSpPr>
          <p:nvPr>
            <p:ph type="subTitle" idx="1" hasCustomPrompt="1"/>
          </p:nvPr>
        </p:nvSpPr>
        <p:spPr>
          <a:xfrm>
            <a:off x="766800" y="3488303"/>
            <a:ext cx="5711788" cy="1747837"/>
          </a:xfrm>
        </p:spPr>
        <p:txBody>
          <a:bodyPr/>
          <a:lstStyle>
            <a:lvl1pPr marL="0" indent="0" algn="l">
              <a:spcAft>
                <a:spcPts val="0"/>
              </a:spcAft>
              <a:buNone/>
              <a:defRPr sz="2800" spc="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sette inn undertittel</a:t>
            </a:r>
            <a:endParaRPr lang="nb-NO"/>
          </a:p>
        </p:txBody>
      </p:sp>
      <p:sp>
        <p:nvSpPr>
          <p:cNvPr id="13" name="Text Placeholder 6">
            <a:extLst>
              <a:ext uri="{FF2B5EF4-FFF2-40B4-BE49-F238E27FC236}">
                <a16:creationId xmlns:a16="http://schemas.microsoft.com/office/drawing/2014/main" id="{50FA0AFC-4F95-41FA-8CC4-39779B1C0811}"/>
              </a:ext>
            </a:extLst>
          </p:cNvPr>
          <p:cNvSpPr>
            <a:spLocks noGrp="1"/>
          </p:cNvSpPr>
          <p:nvPr>
            <p:ph type="body" sz="quarter" idx="24" hasCustomPrompt="1"/>
          </p:nvPr>
        </p:nvSpPr>
        <p:spPr>
          <a:xfrm>
            <a:off x="766798" y="5900400"/>
            <a:ext cx="5713200" cy="216000"/>
          </a:xfrm>
        </p:spPr>
        <p:txBody>
          <a:bodyPr anchor="b" anchorCtr="0"/>
          <a:lstStyle>
            <a:lvl1pPr marL="0" indent="0">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nb-NO" dirty="0"/>
              <a:t>Sett inn foredragsholder her</a:t>
            </a:r>
            <a:endParaRPr lang="nb-NO"/>
          </a:p>
        </p:txBody>
      </p:sp>
      <p:sp>
        <p:nvSpPr>
          <p:cNvPr id="10" name="Date Placeholder 5">
            <a:extLst>
              <a:ext uri="{FF2B5EF4-FFF2-40B4-BE49-F238E27FC236}">
                <a16:creationId xmlns:a16="http://schemas.microsoft.com/office/drawing/2014/main" id="{19E8C21D-363E-4C29-BCB1-2C67A41A6B1A}"/>
              </a:ext>
            </a:extLst>
          </p:cNvPr>
          <p:cNvSpPr>
            <a:spLocks noGrp="1"/>
          </p:cNvSpPr>
          <p:nvPr>
            <p:ph type="dt" sz="half" idx="15"/>
          </p:nvPr>
        </p:nvSpPr>
        <p:spPr>
          <a:xfrm>
            <a:off x="766796" y="6228000"/>
            <a:ext cx="5713200" cy="216000"/>
          </a:xfrm>
          <a:prstGeom prst="rect">
            <a:avLst/>
          </a:prstGeom>
        </p:spPr>
        <p:txBody>
          <a:bodyPr lIns="0" tIns="0" rIns="0" bIns="0"/>
          <a:lstStyle>
            <a:lvl1pPr>
              <a:defRPr sz="1250"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6295A1F4-97AD-4A54-8D3E-E6ED6E8521E8}" type="datetime1">
              <a:rPr lang="nb-NO" smtClean="0"/>
              <a:t>19.04.2023</a:t>
            </a:fld>
            <a:endParaRPr lang="nb-NO" dirty="0"/>
          </a:p>
        </p:txBody>
      </p:sp>
      <p:sp>
        <p:nvSpPr>
          <p:cNvPr id="11" name="Footer Placeholder 8" hidden="1">
            <a:extLst>
              <a:ext uri="{FF2B5EF4-FFF2-40B4-BE49-F238E27FC236}">
                <a16:creationId xmlns:a16="http://schemas.microsoft.com/office/drawing/2014/main" id="{6DB35B2F-204D-4092-A860-94E70637BD46}"/>
              </a:ext>
            </a:extLst>
          </p:cNvPr>
          <p:cNvSpPr>
            <a:spLocks noGrp="1" noRot="1" noChangeAspect="1" noMove="1" noResize="1" noEditPoints="1" noAdjustHandles="1" noChangeArrowheads="1" noChangeShapeType="1" noTextEdit="1"/>
          </p:cNvSpPr>
          <p:nvPr>
            <p:ph type="ftr" sz="quarter" idx="16"/>
          </p:nvPr>
        </p:nvSpPr>
        <p:spPr>
          <a:xfrm>
            <a:off x="0" y="6858000"/>
            <a:ext cx="0" cy="0"/>
          </a:xfrm>
        </p:spPr>
        <p:txBody>
          <a:bodyPr/>
          <a:lstStyle>
            <a:lvl1pPr>
              <a:defRPr sz="100">
                <a:noFill/>
              </a:defRPr>
            </a:lvl1pPr>
          </a:lstStyle>
          <a:p>
            <a:endParaRPr lang="nb-NO"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noRot="1" noChangeAspect="1" noMove="1" noResize="1" noEditPoints="1" noAdjustHandles="1" noChangeArrowheads="1" noChangeShapeType="1" noTextEdit="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nb-NO" smtClean="0"/>
              <a:pPr/>
              <a:t>‹#›</a:t>
            </a:fld>
            <a:endParaRPr lang="nb-NO" dirty="0"/>
          </a:p>
        </p:txBody>
      </p:sp>
      <p:sp>
        <p:nvSpPr>
          <p:cNvPr id="17" name="Picture Placeholder 7">
            <a:extLst>
              <a:ext uri="{FF2B5EF4-FFF2-40B4-BE49-F238E27FC236}">
                <a16:creationId xmlns:a16="http://schemas.microsoft.com/office/drawing/2014/main" id="{8EBF1B01-D8D1-4606-A0A5-DAEFE48D12A4}"/>
              </a:ext>
            </a:extLst>
          </p:cNvPr>
          <p:cNvSpPr>
            <a:spLocks noGrp="1"/>
          </p:cNvSpPr>
          <p:nvPr>
            <p:ph type="pic" sz="quarter" idx="25" hasCustomPrompt="1"/>
          </p:nvPr>
        </p:nvSpPr>
        <p:spPr>
          <a:xfrm>
            <a:off x="7116183" y="0"/>
            <a:ext cx="5075817" cy="5835227"/>
          </a:xfrm>
          <a:solidFill>
            <a:schemeClr val="bg1"/>
          </a:solidFill>
        </p:spPr>
        <p:txBody>
          <a:bodyPr lIns="0" tIns="72000" rIns="0" anchor="t" anchorCtr="0"/>
          <a:lstStyle>
            <a:lvl1pPr marL="0" indent="0" algn="ctr">
              <a:buFontTx/>
              <a:buNone/>
              <a:defRPr sz="1200" b="0"/>
            </a:lvl1pPr>
          </a:lstStyle>
          <a:p>
            <a:r>
              <a:rPr lang="nb-NO" dirty="0"/>
              <a:t>Sett inn bilde fra Templafy/Mediebank</a:t>
            </a:r>
            <a:endParaRPr lang="nb-NO"/>
          </a:p>
        </p:txBody>
      </p:sp>
    </p:spTree>
    <p:extLst>
      <p:ext uri="{BB962C8B-B14F-4D97-AF65-F5344CB8AC3E}">
        <p14:creationId xmlns:p14="http://schemas.microsoft.com/office/powerpoint/2010/main" val="1539588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Two)">
    <p:spTree>
      <p:nvGrpSpPr>
        <p:cNvPr id="1" name=""/>
        <p:cNvGrpSpPr/>
        <p:nvPr/>
      </p:nvGrpSpPr>
      <p:grpSpPr>
        <a:xfrm>
          <a:off x="0" y="0"/>
          <a:ext cx="0" cy="0"/>
          <a:chOff x="0" y="0"/>
          <a:chExt cx="0" cy="0"/>
        </a:xfrm>
      </p:grpSpPr>
      <p:sp>
        <p:nvSpPr>
          <p:cNvPr id="93" name="Picture Placeholder 2">
            <a:extLst>
              <a:ext uri="{FF2B5EF4-FFF2-40B4-BE49-F238E27FC236}">
                <a16:creationId xmlns:a16="http://schemas.microsoft.com/office/drawing/2014/main" id="{D9E036B2-D51E-4B42-B2DE-3F0AF4B91202}"/>
              </a:ext>
            </a:extLst>
          </p:cNvPr>
          <p:cNvSpPr>
            <a:spLocks noGrp="1" noChangeAspect="1"/>
          </p:cNvSpPr>
          <p:nvPr>
            <p:ph type="pic" sz="quarter" idx="13" hasCustomPrompt="1"/>
          </p:nvPr>
        </p:nvSpPr>
        <p:spPr>
          <a:xfrm>
            <a:off x="766761" y="1789200"/>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95" name="Picture Placeholder 3">
            <a:extLst>
              <a:ext uri="{FF2B5EF4-FFF2-40B4-BE49-F238E27FC236}">
                <a16:creationId xmlns:a16="http://schemas.microsoft.com/office/drawing/2014/main" id="{AA577517-3C61-40E5-8754-BF5D77F42E1D}"/>
              </a:ext>
            </a:extLst>
          </p:cNvPr>
          <p:cNvSpPr>
            <a:spLocks noGrp="1" noChangeAspect="1"/>
          </p:cNvSpPr>
          <p:nvPr>
            <p:ph type="pic" sz="quarter" idx="15" hasCustomPrompt="1"/>
          </p:nvPr>
        </p:nvSpPr>
        <p:spPr>
          <a:xfrm>
            <a:off x="766764" y="4147566"/>
            <a:ext cx="3528000" cy="1331441"/>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8" name="Title 7">
            <a:extLst>
              <a:ext uri="{FF2B5EF4-FFF2-40B4-BE49-F238E27FC236}">
                <a16:creationId xmlns:a16="http://schemas.microsoft.com/office/drawing/2014/main" id="{1B56B5FA-408E-47CE-B53E-32EDDDB38E85}"/>
              </a:ext>
            </a:extLst>
          </p:cNvPr>
          <p:cNvSpPr>
            <a:spLocks noGrp="1"/>
          </p:cNvSpPr>
          <p:nvPr>
            <p:ph type="title" hasCustomPrompt="1"/>
          </p:nvPr>
        </p:nvSpPr>
        <p:spPr>
          <a:xfrm>
            <a:off x="766800" y="766009"/>
            <a:ext cx="10658400" cy="326433"/>
          </a:xfrm>
        </p:spPr>
        <p:txBody>
          <a:bodyPr/>
          <a:lstStyle>
            <a:lvl1pPr>
              <a:defRPr sz="2000" spc="0" baseline="0"/>
            </a:lvl1pPr>
          </a:lstStyle>
          <a:p>
            <a:r>
              <a:rPr lang="nb-NO" dirty="0"/>
              <a:t>Klikk for å sette inn team/avdeling/fag</a:t>
            </a:r>
            <a:endParaRPr lang="nb-NO"/>
          </a:p>
        </p:txBody>
      </p:sp>
      <p:sp>
        <p:nvSpPr>
          <p:cNvPr id="18" name="Text Placeholder 4">
            <a:extLst>
              <a:ext uri="{FF2B5EF4-FFF2-40B4-BE49-F238E27FC236}">
                <a16:creationId xmlns:a16="http://schemas.microsoft.com/office/drawing/2014/main" id="{9A72EFCE-2117-4123-9315-06C9720FAE47}"/>
              </a:ext>
            </a:extLst>
          </p:cNvPr>
          <p:cNvSpPr>
            <a:spLocks noGrp="1"/>
          </p:cNvSpPr>
          <p:nvPr>
            <p:ph type="body" sz="quarter" idx="19" hasCustomPrompt="1"/>
          </p:nvPr>
        </p:nvSpPr>
        <p:spPr>
          <a:xfrm>
            <a:off x="4555532" y="1994400"/>
            <a:ext cx="6868115" cy="1126800"/>
          </a:xfrm>
        </p:spPr>
        <p:txBody>
          <a:bodyPr anchor="t" anchorCtr="0"/>
          <a:lstStyle>
            <a:lvl1pPr marL="0" indent="0" algn="l" defTabSz="914400" rtl="0" eaLnBrk="1" latinLnBrk="0" hangingPunct="1">
              <a:lnSpc>
                <a:spcPct val="115000"/>
              </a:lnSpc>
              <a:spcBef>
                <a:spcPts val="1200"/>
              </a:spcBef>
              <a:spcAft>
                <a:spcPts val="0"/>
              </a:spcAft>
              <a:buFont typeface="Arial" panose="020B0604020202020204" pitchFamily="34" charset="0"/>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kopiere inn UFORMATERT beskrivelse fra CV-side på WEB</a:t>
            </a:r>
            <a:endParaRPr lang="nb-NO"/>
          </a:p>
        </p:txBody>
      </p:sp>
      <p:sp>
        <p:nvSpPr>
          <p:cNvPr id="22" name="Text Placeholder 6">
            <a:extLst>
              <a:ext uri="{FF2B5EF4-FFF2-40B4-BE49-F238E27FC236}">
                <a16:creationId xmlns:a16="http://schemas.microsoft.com/office/drawing/2014/main" id="{54A5DDC1-3FDC-4572-AA55-01DB7B73B495}"/>
              </a:ext>
            </a:extLst>
          </p:cNvPr>
          <p:cNvSpPr>
            <a:spLocks noGrp="1"/>
          </p:cNvSpPr>
          <p:nvPr>
            <p:ph type="body" sz="quarter" idx="23" hasCustomPrompt="1"/>
          </p:nvPr>
        </p:nvSpPr>
        <p:spPr>
          <a:xfrm>
            <a:off x="4552950" y="4146550"/>
            <a:ext cx="6868800" cy="193943"/>
          </a:xfrm>
        </p:spPr>
        <p:txBody>
          <a:bodyPr anchor="ctr" anchorCtr="0"/>
          <a:lstStyle>
            <a:lvl1pPr marL="0" indent="0" algn="l" defTabSz="914400" rtl="0" eaLnBrk="1" latinLnBrk="0" hangingPunct="1">
              <a:lnSpc>
                <a:spcPct val="90000"/>
              </a:lnSpc>
              <a:spcBef>
                <a:spcPts val="0"/>
              </a:spcBef>
              <a:spcAft>
                <a:spcPts val="0"/>
              </a:spcAft>
              <a:buFont typeface="Arial" panose="020B0604020202020204" pitchFamily="34" charset="0"/>
              <a:buNone/>
              <a:defRPr lang="nb-NO" sz="1000" kern="1200" cap="all" spc="5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SETTE INN STILLINGSBESKRIVELSE</a:t>
            </a:r>
            <a:endParaRPr lang="nb-NO"/>
          </a:p>
        </p:txBody>
      </p:sp>
      <p:sp>
        <p:nvSpPr>
          <p:cNvPr id="23" name="Text Placeholder 7">
            <a:extLst>
              <a:ext uri="{FF2B5EF4-FFF2-40B4-BE49-F238E27FC236}">
                <a16:creationId xmlns:a16="http://schemas.microsoft.com/office/drawing/2014/main" id="{95D8E1F7-7D93-4B53-942E-E1646F7C0DD5}"/>
              </a:ext>
            </a:extLst>
          </p:cNvPr>
          <p:cNvSpPr>
            <a:spLocks noGrp="1"/>
          </p:cNvSpPr>
          <p:nvPr>
            <p:ph type="body" sz="quarter" idx="25" hasCustomPrompt="1"/>
          </p:nvPr>
        </p:nvSpPr>
        <p:spPr>
          <a:xfrm>
            <a:off x="4552950" y="4343117"/>
            <a:ext cx="6870700" cy="1135890"/>
          </a:xfrm>
        </p:spPr>
        <p:txBody>
          <a:bodyPr anchor="t" anchorCtr="0"/>
          <a:lstStyle>
            <a:lvl1pPr marL="0" indent="0" algn="l" defTabSz="914400" rtl="0" eaLnBrk="1" latinLnBrk="0" hangingPunct="1">
              <a:lnSpc>
                <a:spcPct val="115000"/>
              </a:lnSpc>
              <a:spcBef>
                <a:spcPts val="1200"/>
              </a:spcBef>
              <a:spcAft>
                <a:spcPts val="0"/>
              </a:spcAft>
              <a:buFont typeface="Arial" panose="020B0604020202020204" pitchFamily="34" charset="0"/>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kopiere inn UFORMATERT beskrivelse fra CV-side på WEB</a:t>
            </a:r>
            <a:endParaRPr lang="nb-NO"/>
          </a:p>
        </p:txBody>
      </p:sp>
      <p:sp>
        <p:nvSpPr>
          <p:cNvPr id="24" name="Text Placeholder 2">
            <a:extLst>
              <a:ext uri="{FF2B5EF4-FFF2-40B4-BE49-F238E27FC236}">
                <a16:creationId xmlns:a16="http://schemas.microsoft.com/office/drawing/2014/main" id="{B27A254C-4840-456A-AD28-880E7E306FEB}"/>
              </a:ext>
            </a:extLst>
          </p:cNvPr>
          <p:cNvSpPr>
            <a:spLocks noGrp="1"/>
          </p:cNvSpPr>
          <p:nvPr>
            <p:ph type="body" sz="quarter" idx="33" hasCustomPrompt="1"/>
          </p:nvPr>
        </p:nvSpPr>
        <p:spPr>
          <a:xfrm>
            <a:off x="4555533" y="1789199"/>
            <a:ext cx="6868116" cy="194400"/>
          </a:xfrm>
        </p:spPr>
        <p:txBody>
          <a:bodyPr anchor="ctr" anchorCtr="0"/>
          <a:lstStyle>
            <a:lvl1pPr marL="0" indent="0" algn="l" defTabSz="914400" rtl="0" eaLnBrk="1" latinLnBrk="0" hangingPunct="1">
              <a:lnSpc>
                <a:spcPct val="90000"/>
              </a:lnSpc>
              <a:spcBef>
                <a:spcPts val="0"/>
              </a:spcBef>
              <a:spcAft>
                <a:spcPts val="0"/>
              </a:spcAft>
              <a:buFontTx/>
              <a:buNone/>
              <a:defRPr lang="nb-NO" sz="1000" kern="1200" cap="all" spc="5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SETTE INN STILLINGSBESKriVELSE</a:t>
            </a:r>
            <a:endParaRPr lang="nb-NO"/>
          </a:p>
        </p:txBody>
      </p:sp>
      <p:sp>
        <p:nvSpPr>
          <p:cNvPr id="3" name="Date Placeholder 2" hidden="1">
            <a:extLst>
              <a:ext uri="{FF2B5EF4-FFF2-40B4-BE49-F238E27FC236}">
                <a16:creationId xmlns:a16="http://schemas.microsoft.com/office/drawing/2014/main" id="{460DCD55-DABB-47FC-9D68-6B63C0784887}"/>
              </a:ext>
            </a:extLst>
          </p:cNvPr>
          <p:cNvSpPr>
            <a:spLocks noGrp="1" noRot="1" noChangeAspect="1" noMove="1" noResize="1" noEditPoints="1" noAdjustHandles="1" noChangeArrowheads="1" noChangeShapeType="1" noTextEdit="1"/>
          </p:cNvSpPr>
          <p:nvPr>
            <p:ph type="dt" sz="half" idx="34"/>
          </p:nvPr>
        </p:nvSpPr>
        <p:spPr/>
        <p:txBody>
          <a:bodyPr/>
          <a:lstStyle/>
          <a:p>
            <a:fld id="{F60656A4-80D4-4726-8C06-5B219132988A}" type="datetime1">
              <a:rPr lang="nb-NO" smtClean="0"/>
              <a:t>19.04.2023</a:t>
            </a:fld>
            <a:endParaRPr lang="nb-NO" dirty="0"/>
          </a:p>
        </p:txBody>
      </p:sp>
      <p:sp>
        <p:nvSpPr>
          <p:cNvPr id="6" name="Footer Placeholder 5">
            <a:extLst>
              <a:ext uri="{FF2B5EF4-FFF2-40B4-BE49-F238E27FC236}">
                <a16:creationId xmlns:a16="http://schemas.microsoft.com/office/drawing/2014/main" id="{35F0D38D-F54F-4F3F-99B0-9D1F6FECE8A3}"/>
              </a:ext>
            </a:extLst>
          </p:cNvPr>
          <p:cNvSpPr>
            <a:spLocks noGrp="1"/>
          </p:cNvSpPr>
          <p:nvPr>
            <p:ph type="ftr" sz="quarter" idx="35"/>
          </p:nvPr>
        </p:nvSpPr>
        <p:spPr/>
        <p:txBody>
          <a:bodyPr/>
          <a:lstStyle/>
          <a:p>
            <a:endParaRPr lang="nb-NO" dirty="0"/>
          </a:p>
        </p:txBody>
      </p:sp>
      <p:sp>
        <p:nvSpPr>
          <p:cNvPr id="2" name="Slide Number Placeholder 1">
            <a:extLst>
              <a:ext uri="{FF2B5EF4-FFF2-40B4-BE49-F238E27FC236}">
                <a16:creationId xmlns:a16="http://schemas.microsoft.com/office/drawing/2014/main" id="{3976776C-1689-EA9E-C344-32D36E4198AC}"/>
              </a:ext>
            </a:extLst>
          </p:cNvPr>
          <p:cNvSpPr>
            <a:spLocks noGrp="1"/>
          </p:cNvSpPr>
          <p:nvPr>
            <p:ph type="sldNum" sz="quarter" idx="36"/>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3027807967"/>
      </p:ext>
    </p:extLst>
  </p:cSld>
  <p:clrMapOvr>
    <a:masterClrMapping/>
  </p:clrMapOvr>
  <p:extLst>
    <p:ext uri="{DCECCB84-F9BA-43D5-87BE-67443E8EF086}">
      <p15:sldGuideLst xmlns:p15="http://schemas.microsoft.com/office/powerpoint/2012/main">
        <p15:guide id="1" pos="2868" userDrawn="1">
          <p15:clr>
            <a:srgbClr val="A4A3A4"/>
          </p15:clr>
        </p15:guide>
        <p15:guide id="2" pos="2705" userDrawn="1">
          <p15:clr>
            <a:srgbClr val="A4A3A4"/>
          </p15:clr>
        </p15:guide>
        <p15:guide id="3" orient="horz" pos="1127" userDrawn="1">
          <p15:clr>
            <a:srgbClr val="A4A3A4"/>
          </p15:clr>
        </p15:guide>
        <p15:guide id="4" orient="horz" pos="2612"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Four)">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56B5FA-408E-47CE-B53E-32EDDDB38E85}"/>
              </a:ext>
            </a:extLst>
          </p:cNvPr>
          <p:cNvSpPr>
            <a:spLocks noGrp="1"/>
          </p:cNvSpPr>
          <p:nvPr>
            <p:ph type="title" hasCustomPrompt="1"/>
          </p:nvPr>
        </p:nvSpPr>
        <p:spPr>
          <a:xfrm>
            <a:off x="766800" y="766009"/>
            <a:ext cx="10658400" cy="326433"/>
          </a:xfrm>
        </p:spPr>
        <p:txBody>
          <a:bodyPr/>
          <a:lstStyle>
            <a:lvl1pPr>
              <a:defRPr sz="2000" spc="0" baseline="0"/>
            </a:lvl1pPr>
          </a:lstStyle>
          <a:p>
            <a:r>
              <a:rPr lang="nb-NO" dirty="0"/>
              <a:t>Klikk for å sette inn team/avdeling/fag</a:t>
            </a:r>
            <a:endParaRPr lang="nb-NO"/>
          </a:p>
        </p:txBody>
      </p:sp>
      <p:sp>
        <p:nvSpPr>
          <p:cNvPr id="93" name="Picture Placeholder 2">
            <a:extLst>
              <a:ext uri="{FF2B5EF4-FFF2-40B4-BE49-F238E27FC236}">
                <a16:creationId xmlns:a16="http://schemas.microsoft.com/office/drawing/2014/main" id="{D9E036B2-D51E-4B42-B2DE-3F0AF4B91202}"/>
              </a:ext>
            </a:extLst>
          </p:cNvPr>
          <p:cNvSpPr>
            <a:spLocks noGrp="1" noChangeAspect="1"/>
          </p:cNvSpPr>
          <p:nvPr>
            <p:ph type="pic" sz="quarter" idx="13" hasCustomPrompt="1"/>
          </p:nvPr>
        </p:nvSpPr>
        <p:spPr>
          <a:xfrm>
            <a:off x="766761" y="1224239"/>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94" name="Text Placeholder 2">
            <a:extLst>
              <a:ext uri="{FF2B5EF4-FFF2-40B4-BE49-F238E27FC236}">
                <a16:creationId xmlns:a16="http://schemas.microsoft.com/office/drawing/2014/main" id="{B640281B-57B3-4F1C-BAB9-173BB0B2E648}"/>
              </a:ext>
            </a:extLst>
          </p:cNvPr>
          <p:cNvSpPr>
            <a:spLocks noGrp="1"/>
          </p:cNvSpPr>
          <p:nvPr>
            <p:ph type="body" sz="quarter" idx="14" hasCustomPrompt="1"/>
          </p:nvPr>
        </p:nvSpPr>
        <p:spPr>
          <a:xfrm>
            <a:off x="766763" y="2721113"/>
            <a:ext cx="3527998" cy="856800"/>
          </a:xfrm>
        </p:spPr>
        <p:txBody>
          <a:bodyPr anchor="t" anchorCtr="0"/>
          <a:lstStyle>
            <a:lvl1pPr marL="0" indent="0" algn="l" defTabSz="914400" rtl="0" eaLnBrk="1" latinLnBrk="0" hangingPunct="1">
              <a:lnSpc>
                <a:spcPct val="115000"/>
              </a:lnSpc>
              <a:spcBef>
                <a:spcPts val="0"/>
              </a:spcBef>
              <a:spcAft>
                <a:spcPts val="0"/>
              </a:spcAft>
              <a:buFont typeface="Arial" panose="020B0604020202020204" pitchFamily="34" charset="0"/>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kopiere inn UFORMATERT beskrivelse fra CV-side på WEB</a:t>
            </a:r>
            <a:endParaRPr lang="nb-NO"/>
          </a:p>
        </p:txBody>
      </p:sp>
      <p:sp>
        <p:nvSpPr>
          <p:cNvPr id="95" name="Picture Placeholder 3">
            <a:extLst>
              <a:ext uri="{FF2B5EF4-FFF2-40B4-BE49-F238E27FC236}">
                <a16:creationId xmlns:a16="http://schemas.microsoft.com/office/drawing/2014/main" id="{AA577517-3C61-40E5-8754-BF5D77F42E1D}"/>
              </a:ext>
            </a:extLst>
          </p:cNvPr>
          <p:cNvSpPr>
            <a:spLocks noGrp="1" noChangeAspect="1"/>
          </p:cNvSpPr>
          <p:nvPr>
            <p:ph type="pic" sz="quarter" idx="15" hasCustomPrompt="1"/>
          </p:nvPr>
        </p:nvSpPr>
        <p:spPr>
          <a:xfrm>
            <a:off x="766764" y="3740400"/>
            <a:ext cx="3528000" cy="1331441"/>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21" name="Text Placeholder 3">
            <a:extLst>
              <a:ext uri="{FF2B5EF4-FFF2-40B4-BE49-F238E27FC236}">
                <a16:creationId xmlns:a16="http://schemas.microsoft.com/office/drawing/2014/main" id="{A962B11D-2397-4848-946B-56699BED203A}"/>
              </a:ext>
            </a:extLst>
          </p:cNvPr>
          <p:cNvSpPr>
            <a:spLocks noGrp="1"/>
          </p:cNvSpPr>
          <p:nvPr>
            <p:ph type="body" sz="quarter" idx="33" hasCustomPrompt="1"/>
          </p:nvPr>
        </p:nvSpPr>
        <p:spPr>
          <a:xfrm>
            <a:off x="766763" y="5234400"/>
            <a:ext cx="3527998" cy="856800"/>
          </a:xfrm>
        </p:spPr>
        <p:txBody>
          <a:bodyPr anchor="t" anchorCtr="0"/>
          <a:lstStyle>
            <a:lvl1pPr marL="0" indent="0" algn="l" defTabSz="914400" rtl="0" eaLnBrk="1" latinLnBrk="0" hangingPunct="1">
              <a:lnSpc>
                <a:spcPct val="115000"/>
              </a:lnSpc>
              <a:spcBef>
                <a:spcPts val="0"/>
              </a:spcBef>
              <a:spcAft>
                <a:spcPts val="0"/>
              </a:spcAft>
              <a:buFontTx/>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kopiere inn UFORMATERT beskrivelse fra CV-side på WEB</a:t>
            </a:r>
            <a:endParaRPr lang="nb-NO"/>
          </a:p>
        </p:txBody>
      </p:sp>
      <p:sp>
        <p:nvSpPr>
          <p:cNvPr id="99" name="Picture Placeholder 5">
            <a:extLst>
              <a:ext uri="{FF2B5EF4-FFF2-40B4-BE49-F238E27FC236}">
                <a16:creationId xmlns:a16="http://schemas.microsoft.com/office/drawing/2014/main" id="{99B872F8-C8BB-4A8B-B7C2-051F948AFFB5}"/>
              </a:ext>
            </a:extLst>
          </p:cNvPr>
          <p:cNvSpPr>
            <a:spLocks noGrp="1"/>
          </p:cNvSpPr>
          <p:nvPr>
            <p:ph type="pic" sz="quarter" idx="20" hasCustomPrompt="1"/>
          </p:nvPr>
        </p:nvSpPr>
        <p:spPr>
          <a:xfrm>
            <a:off x="6490800" y="1224239"/>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20" name="Text Placeholder 4">
            <a:extLst>
              <a:ext uri="{FF2B5EF4-FFF2-40B4-BE49-F238E27FC236}">
                <a16:creationId xmlns:a16="http://schemas.microsoft.com/office/drawing/2014/main" id="{3CAFC9C2-6FDA-4957-A7BB-6DB3FCF1083F}"/>
              </a:ext>
            </a:extLst>
          </p:cNvPr>
          <p:cNvSpPr>
            <a:spLocks noGrp="1"/>
          </p:cNvSpPr>
          <p:nvPr>
            <p:ph type="body" sz="quarter" idx="19" hasCustomPrompt="1"/>
          </p:nvPr>
        </p:nvSpPr>
        <p:spPr>
          <a:xfrm>
            <a:off x="6489026" y="2721113"/>
            <a:ext cx="3528000" cy="856800"/>
          </a:xfrm>
        </p:spPr>
        <p:txBody>
          <a:bodyPr anchor="t" anchorCtr="0"/>
          <a:lstStyle>
            <a:lvl1pPr marL="0" indent="0" algn="l" defTabSz="914400" rtl="0" eaLnBrk="1" latinLnBrk="0" hangingPunct="1">
              <a:lnSpc>
                <a:spcPct val="115000"/>
              </a:lnSpc>
              <a:spcBef>
                <a:spcPts val="0"/>
              </a:spcBef>
              <a:spcAft>
                <a:spcPts val="0"/>
              </a:spcAft>
              <a:buFontTx/>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kopiere inn UFORMATERT beskrivelse fra CV-side på WEB</a:t>
            </a:r>
            <a:endParaRPr lang="nb-NO"/>
          </a:p>
        </p:txBody>
      </p:sp>
      <p:sp>
        <p:nvSpPr>
          <p:cNvPr id="103" name="Picture Placeholder 7">
            <a:extLst>
              <a:ext uri="{FF2B5EF4-FFF2-40B4-BE49-F238E27FC236}">
                <a16:creationId xmlns:a16="http://schemas.microsoft.com/office/drawing/2014/main" id="{9AC935AB-438F-40FC-A90C-5FDCFE525FD2}"/>
              </a:ext>
            </a:extLst>
          </p:cNvPr>
          <p:cNvSpPr>
            <a:spLocks noGrp="1"/>
          </p:cNvSpPr>
          <p:nvPr>
            <p:ph type="pic" sz="quarter" idx="24" hasCustomPrompt="1"/>
          </p:nvPr>
        </p:nvSpPr>
        <p:spPr>
          <a:xfrm>
            <a:off x="6490800" y="3740400"/>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100" name="Text Placeholder 5">
            <a:extLst>
              <a:ext uri="{FF2B5EF4-FFF2-40B4-BE49-F238E27FC236}">
                <a16:creationId xmlns:a16="http://schemas.microsoft.com/office/drawing/2014/main" id="{F17F1BC9-B9EB-4257-8D9C-08F210BF59C1}"/>
              </a:ext>
            </a:extLst>
          </p:cNvPr>
          <p:cNvSpPr>
            <a:spLocks noGrp="1"/>
          </p:cNvSpPr>
          <p:nvPr>
            <p:ph type="body" sz="quarter" idx="21" hasCustomPrompt="1"/>
          </p:nvPr>
        </p:nvSpPr>
        <p:spPr>
          <a:xfrm>
            <a:off x="6489026" y="5234400"/>
            <a:ext cx="3528000" cy="856800"/>
          </a:xfrm>
        </p:spPr>
        <p:txBody>
          <a:bodyPr anchor="t" anchorCtr="0"/>
          <a:lstStyle>
            <a:lvl1pPr marL="0" indent="0" algn="l" defTabSz="914400" rtl="0" eaLnBrk="1" latinLnBrk="0" hangingPunct="1">
              <a:lnSpc>
                <a:spcPct val="115000"/>
              </a:lnSpc>
              <a:spcBef>
                <a:spcPts val="0"/>
              </a:spcBef>
              <a:spcAft>
                <a:spcPts val="0"/>
              </a:spcAft>
              <a:buFontTx/>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kopiere inn UFORMATERT beskrivelse fra CV-side på WEB</a:t>
            </a:r>
            <a:endParaRPr lang="nb-NO"/>
          </a:p>
        </p:txBody>
      </p:sp>
      <p:sp>
        <p:nvSpPr>
          <p:cNvPr id="3" name="Date Placeholder 2" hidden="1">
            <a:extLst>
              <a:ext uri="{FF2B5EF4-FFF2-40B4-BE49-F238E27FC236}">
                <a16:creationId xmlns:a16="http://schemas.microsoft.com/office/drawing/2014/main" id="{460DCD55-DABB-47FC-9D68-6B63C0784887}"/>
              </a:ext>
            </a:extLst>
          </p:cNvPr>
          <p:cNvSpPr>
            <a:spLocks noGrp="1" noRot="1" noChangeAspect="1" noMove="1" noResize="1" noEditPoints="1" noAdjustHandles="1" noChangeArrowheads="1" noChangeShapeType="1" noTextEdit="1"/>
          </p:cNvSpPr>
          <p:nvPr>
            <p:ph type="dt" sz="half" idx="34"/>
          </p:nvPr>
        </p:nvSpPr>
        <p:spPr/>
        <p:txBody>
          <a:bodyPr/>
          <a:lstStyle/>
          <a:p>
            <a:fld id="{807659B1-D066-474B-A65C-1488ACE0C401}" type="datetime1">
              <a:rPr lang="nb-NO" smtClean="0"/>
              <a:t>19.04.2023</a:t>
            </a:fld>
            <a:endParaRPr lang="nb-NO" dirty="0"/>
          </a:p>
        </p:txBody>
      </p:sp>
      <p:sp>
        <p:nvSpPr>
          <p:cNvPr id="6" name="Footer Placeholder 5">
            <a:extLst>
              <a:ext uri="{FF2B5EF4-FFF2-40B4-BE49-F238E27FC236}">
                <a16:creationId xmlns:a16="http://schemas.microsoft.com/office/drawing/2014/main" id="{35F0D38D-F54F-4F3F-99B0-9D1F6FECE8A3}"/>
              </a:ext>
            </a:extLst>
          </p:cNvPr>
          <p:cNvSpPr>
            <a:spLocks noGrp="1"/>
          </p:cNvSpPr>
          <p:nvPr>
            <p:ph type="ftr" sz="quarter" idx="35"/>
          </p:nvPr>
        </p:nvSpPr>
        <p:spPr/>
        <p:txBody>
          <a:bodyPr/>
          <a:lstStyle/>
          <a:p>
            <a:endParaRPr lang="nb-NO" dirty="0"/>
          </a:p>
        </p:txBody>
      </p:sp>
      <p:sp>
        <p:nvSpPr>
          <p:cNvPr id="2" name="Slide Number Placeholder 1">
            <a:extLst>
              <a:ext uri="{FF2B5EF4-FFF2-40B4-BE49-F238E27FC236}">
                <a16:creationId xmlns:a16="http://schemas.microsoft.com/office/drawing/2014/main" id="{AB19FD65-CA8C-DE3A-E94D-6739DBCFE157}"/>
              </a:ext>
            </a:extLst>
          </p:cNvPr>
          <p:cNvSpPr>
            <a:spLocks noGrp="1"/>
          </p:cNvSpPr>
          <p:nvPr>
            <p:ph type="sldNum" sz="quarter" idx="36"/>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1890963654"/>
      </p:ext>
    </p:extLst>
  </p:cSld>
  <p:clrMapOvr>
    <a:masterClrMapping/>
  </p:clrMapOvr>
  <p:extLst>
    <p:ext uri="{DCECCB84-F9BA-43D5-87BE-67443E8EF086}">
      <p15:sldGuideLst xmlns:p15="http://schemas.microsoft.com/office/powerpoint/2012/main">
        <p15:guide id="1" pos="2705" userDrawn="1">
          <p15:clr>
            <a:srgbClr val="A4A3A4"/>
          </p15:clr>
        </p15:guide>
        <p15:guide id="2" pos="6311" userDrawn="1">
          <p15:clr>
            <a:srgbClr val="A4A3A4"/>
          </p15:clr>
        </p15:guide>
        <p15:guide id="3" orient="horz" pos="771" userDrawn="1">
          <p15:clr>
            <a:srgbClr val="A4A3A4"/>
          </p15:clr>
        </p15:guide>
        <p15:guide id="4" orient="horz" pos="1714" userDrawn="1">
          <p15:clr>
            <a:srgbClr val="A4A3A4"/>
          </p15:clr>
        </p15:guide>
        <p15:guide id="5" orient="horz" pos="2356" userDrawn="1">
          <p15:clr>
            <a:srgbClr val="A4A3A4"/>
          </p15:clr>
        </p15:guide>
        <p15:guide id="6" orient="horz" pos="3297"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Six)">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56B5FA-408E-47CE-B53E-32EDDDB38E85}"/>
              </a:ext>
            </a:extLst>
          </p:cNvPr>
          <p:cNvSpPr>
            <a:spLocks noGrp="1"/>
          </p:cNvSpPr>
          <p:nvPr>
            <p:ph type="title" hasCustomPrompt="1"/>
          </p:nvPr>
        </p:nvSpPr>
        <p:spPr>
          <a:xfrm>
            <a:off x="766800" y="766009"/>
            <a:ext cx="10658400" cy="326433"/>
          </a:xfrm>
        </p:spPr>
        <p:txBody>
          <a:bodyPr/>
          <a:lstStyle>
            <a:lvl1pPr>
              <a:defRPr sz="2000" spc="0" baseline="0"/>
            </a:lvl1pPr>
          </a:lstStyle>
          <a:p>
            <a:r>
              <a:rPr lang="nb-NO" dirty="0"/>
              <a:t>Klikk for å sette inn team/avdeling/fag</a:t>
            </a:r>
            <a:endParaRPr lang="nb-NO"/>
          </a:p>
        </p:txBody>
      </p:sp>
      <p:sp>
        <p:nvSpPr>
          <p:cNvPr id="93" name="Picture Placeholder 2">
            <a:extLst>
              <a:ext uri="{FF2B5EF4-FFF2-40B4-BE49-F238E27FC236}">
                <a16:creationId xmlns:a16="http://schemas.microsoft.com/office/drawing/2014/main" id="{D9E036B2-D51E-4B42-B2DE-3F0AF4B91202}"/>
              </a:ext>
            </a:extLst>
          </p:cNvPr>
          <p:cNvSpPr>
            <a:spLocks noGrp="1" noChangeAspect="1"/>
          </p:cNvSpPr>
          <p:nvPr>
            <p:ph type="pic" sz="quarter" idx="13" hasCustomPrompt="1"/>
          </p:nvPr>
        </p:nvSpPr>
        <p:spPr>
          <a:xfrm>
            <a:off x="766761" y="1534122"/>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94" name="Text Placeholder 2">
            <a:extLst>
              <a:ext uri="{FF2B5EF4-FFF2-40B4-BE49-F238E27FC236}">
                <a16:creationId xmlns:a16="http://schemas.microsoft.com/office/drawing/2014/main" id="{B640281B-57B3-4F1C-BAB9-173BB0B2E648}"/>
              </a:ext>
            </a:extLst>
          </p:cNvPr>
          <p:cNvSpPr>
            <a:spLocks noGrp="1"/>
          </p:cNvSpPr>
          <p:nvPr>
            <p:ph type="body" sz="quarter" idx="14" hasCustomPrompt="1"/>
          </p:nvPr>
        </p:nvSpPr>
        <p:spPr>
          <a:xfrm>
            <a:off x="4431722" y="1533600"/>
            <a:ext cx="1280103" cy="1332000"/>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sette inn fagområder</a:t>
            </a:r>
            <a:endParaRPr lang="nb-NO"/>
          </a:p>
        </p:txBody>
      </p:sp>
      <p:sp>
        <p:nvSpPr>
          <p:cNvPr id="95" name="Picture Placeholder 3">
            <a:extLst>
              <a:ext uri="{FF2B5EF4-FFF2-40B4-BE49-F238E27FC236}">
                <a16:creationId xmlns:a16="http://schemas.microsoft.com/office/drawing/2014/main" id="{AA577517-3C61-40E5-8754-BF5D77F42E1D}"/>
              </a:ext>
            </a:extLst>
          </p:cNvPr>
          <p:cNvSpPr>
            <a:spLocks noGrp="1" noChangeAspect="1"/>
          </p:cNvSpPr>
          <p:nvPr>
            <p:ph type="pic" sz="quarter" idx="15" hasCustomPrompt="1"/>
          </p:nvPr>
        </p:nvSpPr>
        <p:spPr>
          <a:xfrm>
            <a:off x="766764" y="3003227"/>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23" name="Text Placeholder 3">
            <a:extLst>
              <a:ext uri="{FF2B5EF4-FFF2-40B4-BE49-F238E27FC236}">
                <a16:creationId xmlns:a16="http://schemas.microsoft.com/office/drawing/2014/main" id="{88A600C7-0E6A-4001-A31A-953A73467A13}"/>
              </a:ext>
            </a:extLst>
          </p:cNvPr>
          <p:cNvSpPr>
            <a:spLocks noGrp="1"/>
          </p:cNvSpPr>
          <p:nvPr>
            <p:ph type="body" sz="quarter" idx="33" hasCustomPrompt="1"/>
          </p:nvPr>
        </p:nvSpPr>
        <p:spPr>
          <a:xfrm>
            <a:off x="4431722" y="3003227"/>
            <a:ext cx="1280103" cy="1332000"/>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sette inn fagområder</a:t>
            </a:r>
            <a:endParaRPr lang="nb-NO"/>
          </a:p>
        </p:txBody>
      </p:sp>
      <p:sp>
        <p:nvSpPr>
          <p:cNvPr id="97" name="Picture Placeholder 4">
            <a:extLst>
              <a:ext uri="{FF2B5EF4-FFF2-40B4-BE49-F238E27FC236}">
                <a16:creationId xmlns:a16="http://schemas.microsoft.com/office/drawing/2014/main" id="{6AACA1E4-2248-4999-A333-81797CE8E7DC}"/>
              </a:ext>
            </a:extLst>
          </p:cNvPr>
          <p:cNvSpPr>
            <a:spLocks noGrp="1" noChangeAspect="1"/>
          </p:cNvSpPr>
          <p:nvPr>
            <p:ph type="pic" sz="quarter" idx="18" hasCustomPrompt="1"/>
          </p:nvPr>
        </p:nvSpPr>
        <p:spPr>
          <a:xfrm>
            <a:off x="766764" y="4475397"/>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98" name="Text Placeholder 4">
            <a:extLst>
              <a:ext uri="{FF2B5EF4-FFF2-40B4-BE49-F238E27FC236}">
                <a16:creationId xmlns:a16="http://schemas.microsoft.com/office/drawing/2014/main" id="{1C39D92C-28FC-4762-9888-B617EECFBF4D}"/>
              </a:ext>
            </a:extLst>
          </p:cNvPr>
          <p:cNvSpPr>
            <a:spLocks noGrp="1"/>
          </p:cNvSpPr>
          <p:nvPr>
            <p:ph type="body" sz="quarter" idx="19" hasCustomPrompt="1"/>
          </p:nvPr>
        </p:nvSpPr>
        <p:spPr>
          <a:xfrm>
            <a:off x="4431722" y="4475397"/>
            <a:ext cx="1280102" cy="1308011"/>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sette inn fagområder</a:t>
            </a:r>
            <a:endParaRPr lang="nb-NO"/>
          </a:p>
        </p:txBody>
      </p:sp>
      <p:sp>
        <p:nvSpPr>
          <p:cNvPr id="99" name="Picture Placeholder 5">
            <a:extLst>
              <a:ext uri="{FF2B5EF4-FFF2-40B4-BE49-F238E27FC236}">
                <a16:creationId xmlns:a16="http://schemas.microsoft.com/office/drawing/2014/main" id="{99B872F8-C8BB-4A8B-B7C2-051F948AFFB5}"/>
              </a:ext>
            </a:extLst>
          </p:cNvPr>
          <p:cNvSpPr>
            <a:spLocks noGrp="1"/>
          </p:cNvSpPr>
          <p:nvPr>
            <p:ph type="pic" sz="quarter" idx="20" hasCustomPrompt="1"/>
          </p:nvPr>
        </p:nvSpPr>
        <p:spPr>
          <a:xfrm>
            <a:off x="6470706" y="1533600"/>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100" name="Text Placeholder 5">
            <a:extLst>
              <a:ext uri="{FF2B5EF4-FFF2-40B4-BE49-F238E27FC236}">
                <a16:creationId xmlns:a16="http://schemas.microsoft.com/office/drawing/2014/main" id="{F17F1BC9-B9EB-4257-8D9C-08F210BF59C1}"/>
              </a:ext>
            </a:extLst>
          </p:cNvPr>
          <p:cNvSpPr>
            <a:spLocks noGrp="1"/>
          </p:cNvSpPr>
          <p:nvPr>
            <p:ph type="body" sz="quarter" idx="21" hasCustomPrompt="1"/>
          </p:nvPr>
        </p:nvSpPr>
        <p:spPr>
          <a:xfrm>
            <a:off x="10143600" y="1533600"/>
            <a:ext cx="1281600" cy="1332000"/>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sette inn fagområder</a:t>
            </a:r>
            <a:endParaRPr lang="nb-NO"/>
          </a:p>
        </p:txBody>
      </p:sp>
      <p:sp>
        <p:nvSpPr>
          <p:cNvPr id="101" name="Picture Placeholder 6">
            <a:extLst>
              <a:ext uri="{FF2B5EF4-FFF2-40B4-BE49-F238E27FC236}">
                <a16:creationId xmlns:a16="http://schemas.microsoft.com/office/drawing/2014/main" id="{13762D0C-AD12-49EE-83FE-611C77B13687}"/>
              </a:ext>
            </a:extLst>
          </p:cNvPr>
          <p:cNvSpPr>
            <a:spLocks noGrp="1"/>
          </p:cNvSpPr>
          <p:nvPr>
            <p:ph type="pic" sz="quarter" idx="22" hasCustomPrompt="1"/>
          </p:nvPr>
        </p:nvSpPr>
        <p:spPr>
          <a:xfrm>
            <a:off x="6480177" y="3003227"/>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102" name="Text Placeholder 6">
            <a:extLst>
              <a:ext uri="{FF2B5EF4-FFF2-40B4-BE49-F238E27FC236}">
                <a16:creationId xmlns:a16="http://schemas.microsoft.com/office/drawing/2014/main" id="{DE1B8178-7ED1-4ED5-B864-78FCF1C8CE21}"/>
              </a:ext>
            </a:extLst>
          </p:cNvPr>
          <p:cNvSpPr>
            <a:spLocks noGrp="1"/>
          </p:cNvSpPr>
          <p:nvPr>
            <p:ph type="body" sz="quarter" idx="23" hasCustomPrompt="1"/>
          </p:nvPr>
        </p:nvSpPr>
        <p:spPr>
          <a:xfrm>
            <a:off x="10143600" y="3003227"/>
            <a:ext cx="1281600" cy="1332000"/>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sette inn fagområder</a:t>
            </a:r>
            <a:endParaRPr lang="nb-NO"/>
          </a:p>
        </p:txBody>
      </p:sp>
      <p:sp>
        <p:nvSpPr>
          <p:cNvPr id="103" name="Picture Placeholder 7">
            <a:extLst>
              <a:ext uri="{FF2B5EF4-FFF2-40B4-BE49-F238E27FC236}">
                <a16:creationId xmlns:a16="http://schemas.microsoft.com/office/drawing/2014/main" id="{9AC935AB-438F-40FC-A90C-5FDCFE525FD2}"/>
              </a:ext>
            </a:extLst>
          </p:cNvPr>
          <p:cNvSpPr>
            <a:spLocks noGrp="1"/>
          </p:cNvSpPr>
          <p:nvPr>
            <p:ph type="pic" sz="quarter" idx="24" hasCustomPrompt="1"/>
          </p:nvPr>
        </p:nvSpPr>
        <p:spPr>
          <a:xfrm>
            <a:off x="6480177" y="4475397"/>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104" name="Text Placeholder 7">
            <a:extLst>
              <a:ext uri="{FF2B5EF4-FFF2-40B4-BE49-F238E27FC236}">
                <a16:creationId xmlns:a16="http://schemas.microsoft.com/office/drawing/2014/main" id="{AD65D34E-7F3E-4A41-B480-1576ABC1F845}"/>
              </a:ext>
            </a:extLst>
          </p:cNvPr>
          <p:cNvSpPr>
            <a:spLocks noGrp="1"/>
          </p:cNvSpPr>
          <p:nvPr>
            <p:ph type="body" sz="quarter" idx="25" hasCustomPrompt="1"/>
          </p:nvPr>
        </p:nvSpPr>
        <p:spPr>
          <a:xfrm>
            <a:off x="10143600" y="4475397"/>
            <a:ext cx="1281600" cy="1332000"/>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nb-NO" dirty="0"/>
              <a:t>Klikk for å sette inn fagområder</a:t>
            </a:r>
            <a:endParaRPr lang="nb-NO"/>
          </a:p>
        </p:txBody>
      </p:sp>
      <p:sp>
        <p:nvSpPr>
          <p:cNvPr id="3" name="Date Placeholder 2" hidden="1">
            <a:extLst>
              <a:ext uri="{FF2B5EF4-FFF2-40B4-BE49-F238E27FC236}">
                <a16:creationId xmlns:a16="http://schemas.microsoft.com/office/drawing/2014/main" id="{460DCD55-DABB-47FC-9D68-6B63C0784887}"/>
              </a:ext>
            </a:extLst>
          </p:cNvPr>
          <p:cNvSpPr>
            <a:spLocks noGrp="1" noRot="1" noChangeAspect="1" noMove="1" noResize="1" noEditPoints="1" noAdjustHandles="1" noChangeArrowheads="1" noChangeShapeType="1" noTextEdit="1"/>
          </p:cNvSpPr>
          <p:nvPr>
            <p:ph type="dt" sz="half" idx="34"/>
          </p:nvPr>
        </p:nvSpPr>
        <p:spPr/>
        <p:txBody>
          <a:bodyPr/>
          <a:lstStyle/>
          <a:p>
            <a:fld id="{D7EAFBF8-B015-4764-A7D9-9958CD9E9997}" type="datetime1">
              <a:rPr lang="nb-NO" smtClean="0"/>
              <a:t>19.04.2023</a:t>
            </a:fld>
            <a:endParaRPr lang="nb-NO" dirty="0"/>
          </a:p>
        </p:txBody>
      </p:sp>
      <p:sp>
        <p:nvSpPr>
          <p:cNvPr id="6" name="Footer Placeholder 5">
            <a:extLst>
              <a:ext uri="{FF2B5EF4-FFF2-40B4-BE49-F238E27FC236}">
                <a16:creationId xmlns:a16="http://schemas.microsoft.com/office/drawing/2014/main" id="{35F0D38D-F54F-4F3F-99B0-9D1F6FECE8A3}"/>
              </a:ext>
            </a:extLst>
          </p:cNvPr>
          <p:cNvSpPr>
            <a:spLocks noGrp="1"/>
          </p:cNvSpPr>
          <p:nvPr>
            <p:ph type="ftr" sz="quarter" idx="35"/>
          </p:nvPr>
        </p:nvSpPr>
        <p:spPr/>
        <p:txBody>
          <a:bodyPr/>
          <a:lstStyle/>
          <a:p>
            <a:endParaRPr lang="nb-NO" dirty="0"/>
          </a:p>
        </p:txBody>
      </p:sp>
      <p:sp>
        <p:nvSpPr>
          <p:cNvPr id="2" name="Slide Number Placeholder 1">
            <a:extLst>
              <a:ext uri="{FF2B5EF4-FFF2-40B4-BE49-F238E27FC236}">
                <a16:creationId xmlns:a16="http://schemas.microsoft.com/office/drawing/2014/main" id="{B03FF968-5FD1-5182-CF7F-A91DF1C9EA58}"/>
              </a:ext>
            </a:extLst>
          </p:cNvPr>
          <p:cNvSpPr>
            <a:spLocks noGrp="1"/>
          </p:cNvSpPr>
          <p:nvPr>
            <p:ph type="sldNum" sz="quarter" idx="36"/>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418290101"/>
      </p:ext>
    </p:extLst>
  </p:cSld>
  <p:clrMapOvr>
    <a:masterClrMapping/>
  </p:clrMapOvr>
  <p:extLst>
    <p:ext uri="{DCECCB84-F9BA-43D5-87BE-67443E8EF086}">
      <p15:sldGuideLst xmlns:p15="http://schemas.microsoft.com/office/powerpoint/2012/main">
        <p15:guide id="1" pos="2791" userDrawn="1">
          <p15:clr>
            <a:srgbClr val="A4A3A4"/>
          </p15:clr>
        </p15:guide>
        <p15:guide id="2" pos="6390" userDrawn="1">
          <p15:clr>
            <a:srgbClr val="A4A3A4"/>
          </p15:clr>
        </p15:guide>
        <p15:guide id="3" pos="6297" userDrawn="1">
          <p15:clr>
            <a:srgbClr val="A4A3A4"/>
          </p15:clr>
        </p15:guide>
        <p15:guide id="4" pos="2705" userDrawn="1">
          <p15:clr>
            <a:srgbClr val="A4A3A4"/>
          </p15:clr>
        </p15:guide>
        <p15:guide id="5" orient="horz" pos="966" userDrawn="1">
          <p15:clr>
            <a:srgbClr val="A4A3A4"/>
          </p15:clr>
        </p15:guide>
        <p15:guide id="6" orient="horz" pos="1891" userDrawn="1">
          <p15:clr>
            <a:srgbClr val="A4A3A4"/>
          </p15:clr>
        </p15:guide>
        <p15:guide id="7" orient="horz" pos="2818"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Text">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18D541EB-4676-4D77-833D-5C1DE078FBF9}"/>
              </a:ext>
            </a:extLst>
          </p:cNvPr>
          <p:cNvSpPr/>
          <p:nvPr userDrawn="1"/>
        </p:nvSpPr>
        <p:spPr>
          <a:xfrm>
            <a:off x="0" y="0"/>
            <a:ext cx="121932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pic>
        <p:nvPicPr>
          <p:cNvPr id="14" name="Logo">
            <a:extLst>
              <a:ext uri="{FF2B5EF4-FFF2-40B4-BE49-F238E27FC236}">
                <a16:creationId xmlns:a16="http://schemas.microsoft.com/office/drawing/2014/main" id="{91072BF6-F66D-4530-9033-8CC798C50A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65648" y="1656872"/>
            <a:ext cx="3852584" cy="458081"/>
          </a:xfrm>
          <a:prstGeom prst="rect">
            <a:avLst/>
          </a:prstGeom>
        </p:spPr>
      </p:pic>
      <p:sp>
        <p:nvSpPr>
          <p:cNvPr id="11" name="Title 1">
            <a:extLst>
              <a:ext uri="{FF2B5EF4-FFF2-40B4-BE49-F238E27FC236}">
                <a16:creationId xmlns:a16="http://schemas.microsoft.com/office/drawing/2014/main" id="{F329587F-F816-4B15-9571-7C985297CFC6}"/>
              </a:ext>
            </a:extLst>
          </p:cNvPr>
          <p:cNvSpPr>
            <a:spLocks noGrp="1"/>
          </p:cNvSpPr>
          <p:nvPr>
            <p:ph type="title" hasCustomPrompt="1"/>
          </p:nvPr>
        </p:nvSpPr>
        <p:spPr bwMode="white">
          <a:xfrm>
            <a:off x="766800" y="2817000"/>
            <a:ext cx="10656850" cy="1224000"/>
          </a:xfrm>
        </p:spPr>
        <p:txBody>
          <a:bodyPr anchor="t" anchorCtr="0"/>
          <a:lstStyle>
            <a:lvl1pPr algn="ctr" defTabSz="914400" rtl="0" eaLnBrk="1" latinLnBrk="0" hangingPunct="1">
              <a:lnSpc>
                <a:spcPct val="100000"/>
              </a:lnSpc>
              <a:spcBef>
                <a:spcPct val="0"/>
              </a:spcBef>
              <a:buNone/>
              <a:defRPr lang="nb-NO" sz="3500" b="0" kern="1200" baseline="0" dirty="0">
                <a:solidFill>
                  <a:srgbClr val="EDE7DE"/>
                </a:solidFill>
                <a:latin typeface="+mj-lt"/>
                <a:ea typeface="Roboto Slab" pitchFamily="2" charset="0"/>
                <a:cs typeface="+mj-cs"/>
              </a:defRPr>
            </a:lvl1pPr>
          </a:lstStyle>
          <a:p>
            <a:r>
              <a:rPr lang="nb-NO" dirty="0"/>
              <a:t>Klikk for å sette inn tekst</a:t>
            </a:r>
            <a:endParaRPr lang="nb-NO"/>
          </a:p>
        </p:txBody>
      </p:sp>
      <p:sp>
        <p:nvSpPr>
          <p:cNvPr id="3" name="Date Placeholder 2" hidden="1">
            <a:extLst>
              <a:ext uri="{FF2B5EF4-FFF2-40B4-BE49-F238E27FC236}">
                <a16:creationId xmlns:a16="http://schemas.microsoft.com/office/drawing/2014/main" id="{45C7845E-589C-469A-AD5A-DD686CFF6350}"/>
              </a:ext>
            </a:extLst>
          </p:cNvPr>
          <p:cNvSpPr>
            <a:spLocks noGrp="1" noRot="1" noChangeAspect="1" noMove="1" noResize="1" noEditPoints="1" noAdjustHandles="1" noChangeArrowheads="1" noChangeShapeType="1" noTextEdit="1"/>
          </p:cNvSpPr>
          <p:nvPr>
            <p:ph type="dt" sz="half" idx="34"/>
          </p:nvPr>
        </p:nvSpPr>
        <p:spPr/>
        <p:txBody>
          <a:bodyPr/>
          <a:lstStyle/>
          <a:p>
            <a:fld id="{9E626BC3-D337-4093-8AF6-4F3BB790DF34}" type="datetime1">
              <a:rPr lang="nb-NO" smtClean="0"/>
              <a:t>19.04.2023</a:t>
            </a:fld>
            <a:endParaRPr lang="nb-NO" dirty="0"/>
          </a:p>
        </p:txBody>
      </p:sp>
      <p:sp>
        <p:nvSpPr>
          <p:cNvPr id="7" name="Footer Placeholder 6" hidden="1">
            <a:extLst>
              <a:ext uri="{FF2B5EF4-FFF2-40B4-BE49-F238E27FC236}">
                <a16:creationId xmlns:a16="http://schemas.microsoft.com/office/drawing/2014/main" id="{35C03E47-23E0-4296-90AE-0D8D5F82072A}"/>
              </a:ext>
            </a:extLst>
          </p:cNvPr>
          <p:cNvSpPr>
            <a:spLocks noGrp="1" noRot="1" noChangeAspect="1" noMove="1" noResize="1" noEditPoints="1" noAdjustHandles="1" noChangeArrowheads="1" noChangeShapeType="1" noTextEdit="1"/>
          </p:cNvSpPr>
          <p:nvPr>
            <p:ph type="ftr" sz="quarter" idx="35"/>
          </p:nvPr>
        </p:nvSpPr>
        <p:spPr>
          <a:xfrm>
            <a:off x="0" y="6858000"/>
            <a:ext cx="0" cy="0"/>
          </a:xfrm>
        </p:spPr>
        <p:txBody>
          <a:bodyPr/>
          <a:lstStyle>
            <a:lvl1pPr>
              <a:defRPr sz="100">
                <a:noFill/>
              </a:defRPr>
            </a:lvl1pPr>
          </a:lstStyle>
          <a:p>
            <a:endParaRPr lang="nb-NO" dirty="0"/>
          </a:p>
        </p:txBody>
      </p:sp>
      <p:sp>
        <p:nvSpPr>
          <p:cNvPr id="5" name="TextBox 4">
            <a:extLst>
              <a:ext uri="{FF2B5EF4-FFF2-40B4-BE49-F238E27FC236}">
                <a16:creationId xmlns:a16="http://schemas.microsoft.com/office/drawing/2014/main" id="{1625A3CA-7B54-4510-8217-93CE8EEE986F}"/>
              </a:ext>
            </a:extLst>
          </p:cNvPr>
          <p:cNvSpPr txBox="1"/>
          <p:nvPr userDrawn="1"/>
        </p:nvSpPr>
        <p:spPr>
          <a:xfrm>
            <a:off x="766800" y="5681388"/>
            <a:ext cx="10656850" cy="430887"/>
          </a:xfrm>
          <a:prstGeom prst="rect">
            <a:avLst/>
          </a:prstGeom>
          <a:noFill/>
        </p:spPr>
        <p:txBody>
          <a:bodyPr wrap="square" lIns="0" tIns="0" rIns="0" bIns="0" rtlCol="0">
            <a:spAutoFit/>
          </a:bodyPr>
          <a:lstStyle/>
          <a:p>
            <a:pPr algn="ctr">
              <a:spcAft>
                <a:spcPts val="0"/>
              </a:spcAft>
            </a:pPr>
            <a:r>
              <a:rPr lang="nb-NO" sz="1400" spc="50" baseline="0" dirty="0">
                <a:solidFill>
                  <a:srgbClr val="EDE7DE"/>
                </a:solidFill>
                <a:latin typeface="+mn-lt"/>
              </a:rPr>
              <a:t>thommessen.no</a:t>
            </a:r>
            <a:endParaRPr lang="nb-NO"/>
          </a:p>
          <a:p>
            <a:pPr algn="ctr">
              <a:spcAft>
                <a:spcPts val="0"/>
              </a:spcAft>
            </a:pPr>
            <a:r>
              <a:rPr lang="nb-NO" sz="1400" spc="50" baseline="0" dirty="0">
                <a:solidFill>
                  <a:srgbClr val="EDE7DE"/>
                </a:solidFill>
                <a:latin typeface="+mn-lt"/>
              </a:rPr>
              <a:t>Oslo •</a:t>
            </a:r>
            <a:r>
              <a:rPr lang="nb-NO" sz="1400" spc="50" baseline="0" dirty="0">
                <a:solidFill>
                  <a:srgbClr val="EDE7DE"/>
                </a:solidFill>
                <a:latin typeface="+mn-lt"/>
                <a:sym typeface="Wingdings 2" panose="05020102010507070707" pitchFamily="18" charset="2"/>
              </a:rPr>
              <a:t> Bergen</a:t>
            </a:r>
            <a:r>
              <a:rPr lang="nb-NO" sz="1400" spc="50" baseline="0" dirty="0">
                <a:solidFill>
                  <a:srgbClr val="EDE7DE"/>
                </a:solidFill>
                <a:latin typeface="+mn-lt"/>
              </a:rPr>
              <a:t> •</a:t>
            </a:r>
            <a:r>
              <a:rPr lang="nb-NO" sz="1400" spc="50" baseline="0" dirty="0">
                <a:solidFill>
                  <a:srgbClr val="EDE7DE"/>
                </a:solidFill>
                <a:latin typeface="+mn-lt"/>
                <a:sym typeface="Wingdings 2" panose="05020102010507070707" pitchFamily="18" charset="2"/>
              </a:rPr>
              <a:t> Stavanger</a:t>
            </a:r>
            <a:r>
              <a:rPr lang="nb-NO" sz="1400" spc="50" baseline="0" dirty="0">
                <a:solidFill>
                  <a:srgbClr val="EDE7DE"/>
                </a:solidFill>
                <a:latin typeface="+mn-lt"/>
              </a:rPr>
              <a:t> •</a:t>
            </a:r>
            <a:r>
              <a:rPr lang="nb-NO" sz="1400" spc="50" baseline="0" dirty="0">
                <a:solidFill>
                  <a:srgbClr val="EDE7DE"/>
                </a:solidFill>
                <a:latin typeface="+mn-lt"/>
                <a:sym typeface="Wingdings 2" panose="05020102010507070707" pitchFamily="18" charset="2"/>
              </a:rPr>
              <a:t> London</a:t>
            </a:r>
            <a:endParaRPr lang="nb-NO" sz="1400" spc="50" baseline="0" dirty="0">
              <a:solidFill>
                <a:srgbClr val="EDE7DE"/>
              </a:solidFill>
              <a:latin typeface="+mn-lt"/>
            </a:endParaRPr>
          </a:p>
        </p:txBody>
      </p:sp>
      <p:sp>
        <p:nvSpPr>
          <p:cNvPr id="2" name="Slide Number Placeholder 1" hidden="1">
            <a:extLst>
              <a:ext uri="{FF2B5EF4-FFF2-40B4-BE49-F238E27FC236}">
                <a16:creationId xmlns:a16="http://schemas.microsoft.com/office/drawing/2014/main" id="{FCA9B8CA-A636-8C22-5446-577C64CA8E2E}"/>
              </a:ext>
            </a:extLst>
          </p:cNvPr>
          <p:cNvSpPr>
            <a:spLocks noGrp="1" noRot="1" noMove="1" noResize="1" noEditPoints="1" noAdjustHandles="1" noChangeArrowheads="1" noChangeShapeType="1"/>
          </p:cNvSpPr>
          <p:nvPr>
            <p:ph type="sldNum" sz="quarter" idx="36"/>
          </p:nvPr>
        </p:nvSpPr>
        <p:spPr>
          <a:xfrm>
            <a:off x="0" y="6858000"/>
            <a:ext cx="0" cy="0"/>
          </a:xfrm>
        </p:spPr>
        <p:txBody>
          <a:bodyPr/>
          <a:lstStyle>
            <a:lvl1pPr>
              <a:defRPr>
                <a:noFill/>
              </a:defRPr>
            </a:lvl1p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823696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Contact Card">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FF95D769-541B-4E86-9575-6188DA0071C5}"/>
              </a:ext>
            </a:extLst>
          </p:cNvPr>
          <p:cNvSpPr/>
          <p:nvPr userDrawn="1"/>
        </p:nvSpPr>
        <p:spPr>
          <a:xfrm>
            <a:off x="-3600" y="0"/>
            <a:ext cx="7131600" cy="68580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3" name="Title 1"/>
          <p:cNvSpPr>
            <a:spLocks noGrp="1"/>
          </p:cNvSpPr>
          <p:nvPr>
            <p:ph type="title" hasCustomPrompt="1"/>
          </p:nvPr>
        </p:nvSpPr>
        <p:spPr>
          <a:xfrm>
            <a:off x="766800" y="766763"/>
            <a:ext cx="4945025" cy="2510441"/>
          </a:xfrm>
        </p:spPr>
        <p:txBody>
          <a:bodyPr anchor="b" anchorCtr="0"/>
          <a:lstStyle>
            <a:lvl1pPr algn="l" defTabSz="914400" rtl="0" eaLnBrk="1" latinLnBrk="0" hangingPunct="1">
              <a:lnSpc>
                <a:spcPct val="100000"/>
              </a:lnSpc>
              <a:spcBef>
                <a:spcPct val="0"/>
              </a:spcBef>
              <a:buNone/>
              <a:defRPr lang="nb-NO" sz="5000" b="0" kern="1200" baseline="0" dirty="0">
                <a:solidFill>
                  <a:srgbClr val="0D4065"/>
                </a:solidFill>
                <a:latin typeface="+mj-lt"/>
                <a:ea typeface="Roboto Slab" pitchFamily="2" charset="0"/>
                <a:cs typeface="+mj-cs"/>
              </a:defRPr>
            </a:lvl1pPr>
          </a:lstStyle>
          <a:p>
            <a:r>
              <a:rPr lang="nb-NO" dirty="0"/>
              <a:t>Klikk for å sette inn tekst</a:t>
            </a:r>
            <a:endParaRPr lang="nb-NO"/>
          </a:p>
        </p:txBody>
      </p:sp>
      <p:sp>
        <p:nvSpPr>
          <p:cNvPr id="23" name="Picture Placeholder 2">
            <a:extLst>
              <a:ext uri="{FF2B5EF4-FFF2-40B4-BE49-F238E27FC236}">
                <a16:creationId xmlns:a16="http://schemas.microsoft.com/office/drawing/2014/main" id="{8B262DCB-7E95-45C4-81BD-C9B32339E7FD}"/>
              </a:ext>
            </a:extLst>
          </p:cNvPr>
          <p:cNvSpPr>
            <a:spLocks noGrp="1" noChangeAspect="1"/>
          </p:cNvSpPr>
          <p:nvPr>
            <p:ph type="pic" sz="quarter" idx="13" hasCustomPrompt="1"/>
          </p:nvPr>
        </p:nvSpPr>
        <p:spPr>
          <a:xfrm>
            <a:off x="7895650" y="1775111"/>
            <a:ext cx="3528000" cy="1332000"/>
          </a:xfrm>
          <a:ln w="3175">
            <a:noFill/>
          </a:ln>
          <a:effectLst/>
        </p:spPr>
        <p:txBody>
          <a:bodyPr lIns="0" anchor="t" anchorCtr="0"/>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24" name="Picture Placeholder 3">
            <a:extLst>
              <a:ext uri="{FF2B5EF4-FFF2-40B4-BE49-F238E27FC236}">
                <a16:creationId xmlns:a16="http://schemas.microsoft.com/office/drawing/2014/main" id="{9A13E447-6B91-4BE0-9D6B-AEFE8AAD5819}"/>
              </a:ext>
            </a:extLst>
          </p:cNvPr>
          <p:cNvSpPr>
            <a:spLocks noGrp="1" noChangeAspect="1"/>
          </p:cNvSpPr>
          <p:nvPr>
            <p:ph type="pic" sz="quarter" idx="15" hasCustomPrompt="1"/>
          </p:nvPr>
        </p:nvSpPr>
        <p:spPr>
          <a:xfrm>
            <a:off x="7895650" y="3942759"/>
            <a:ext cx="3528000" cy="1332000"/>
          </a:xfrm>
          <a:ln w="3175">
            <a:noFill/>
          </a:ln>
          <a:effectLst/>
        </p:spPr>
        <p:txBody>
          <a:bodyPr lIns="0" anchor="t" anchorCtr="0"/>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nb-NO" sz="1200" noProof="1"/>
              <a:t>Klikk for å sette inn kontaktkort fra Templafy/Mediebank</a:t>
            </a:r>
            <a:endParaRPr lang="nb-NO" noProof="1"/>
          </a:p>
        </p:txBody>
      </p:sp>
      <p:sp>
        <p:nvSpPr>
          <p:cNvPr id="9" name="Text Placeholder 8">
            <a:extLst>
              <a:ext uri="{FF2B5EF4-FFF2-40B4-BE49-F238E27FC236}">
                <a16:creationId xmlns:a16="http://schemas.microsoft.com/office/drawing/2014/main" id="{C9175BC7-2091-4CB0-B6C7-6208EBE77A37}"/>
              </a:ext>
            </a:extLst>
          </p:cNvPr>
          <p:cNvSpPr>
            <a:spLocks noGrp="1"/>
          </p:cNvSpPr>
          <p:nvPr>
            <p:ph type="body" sz="quarter" idx="19" hasCustomPrompt="1"/>
          </p:nvPr>
        </p:nvSpPr>
        <p:spPr>
          <a:xfrm>
            <a:off x="766763" y="3450516"/>
            <a:ext cx="4945062" cy="1440000"/>
          </a:xfrm>
        </p:spPr>
        <p:txBody>
          <a:bodyPr/>
          <a:lstStyle>
            <a:lvl1pPr marL="0" indent="0">
              <a:lnSpc>
                <a:spcPct val="100000"/>
              </a:lnSpc>
              <a:buNone/>
              <a:defRPr sz="2000" spc="0" baseline="0">
                <a:latin typeface="+mj-lt"/>
              </a:defRPr>
            </a:lvl1pPr>
            <a:lvl2pPr marL="0" indent="0">
              <a:lnSpc>
                <a:spcPct val="100000"/>
              </a:lnSpc>
              <a:spcBef>
                <a:spcPts val="2000"/>
              </a:spcBef>
              <a:buNone/>
              <a:defRPr sz="2000"/>
            </a:lvl2pPr>
            <a:lvl3pPr marL="0" indent="0">
              <a:lnSpc>
                <a:spcPct val="100000"/>
              </a:lnSpc>
              <a:spcBef>
                <a:spcPts val="2000"/>
              </a:spcBef>
              <a:buNone/>
              <a:defRPr sz="2000"/>
            </a:lvl3pPr>
            <a:lvl4pPr marL="0" indent="0">
              <a:lnSpc>
                <a:spcPct val="100000"/>
              </a:lnSpc>
              <a:spcBef>
                <a:spcPts val="2000"/>
              </a:spcBef>
              <a:buNone/>
              <a:defRPr sz="2000"/>
            </a:lvl4pPr>
            <a:lvl5pPr marL="0" indent="0">
              <a:lnSpc>
                <a:spcPct val="100000"/>
              </a:lnSpc>
              <a:spcBef>
                <a:spcPts val="2000"/>
              </a:spcBef>
              <a:buNone/>
              <a:defRPr sz="2000"/>
            </a:lvl5pPr>
          </a:lstStyle>
          <a:p>
            <a:pPr lvl="0"/>
            <a:r>
              <a:rPr lang="nb-NO" dirty="0"/>
              <a:t>Sett inn tekst</a:t>
            </a:r>
            <a:endParaRPr lang="nb-NO"/>
          </a:p>
        </p:txBody>
      </p:sp>
      <p:sp>
        <p:nvSpPr>
          <p:cNvPr id="4" name="Date Placeholder 3" hidden="1">
            <a:extLst>
              <a:ext uri="{FF2B5EF4-FFF2-40B4-BE49-F238E27FC236}">
                <a16:creationId xmlns:a16="http://schemas.microsoft.com/office/drawing/2014/main" id="{842C39C7-7332-44F2-B7B6-E047525B1736}"/>
              </a:ext>
            </a:extLst>
          </p:cNvPr>
          <p:cNvSpPr>
            <a:spLocks noGrp="1" noRot="1" noChangeAspect="1" noMove="1" noResize="1" noEditPoints="1" noAdjustHandles="1" noChangeArrowheads="1" noChangeShapeType="1" noTextEdit="1"/>
          </p:cNvSpPr>
          <p:nvPr>
            <p:ph type="dt" sz="half" idx="16"/>
          </p:nvPr>
        </p:nvSpPr>
        <p:spPr/>
        <p:txBody>
          <a:bodyPr/>
          <a:lstStyle/>
          <a:p>
            <a:fld id="{EBEE8348-1984-4C7E-82D1-911835FEA4A3}" type="datetime1">
              <a:rPr lang="nb-NO" smtClean="0"/>
              <a:t>19.04.2023</a:t>
            </a:fld>
            <a:endParaRPr lang="nb-NO" dirty="0"/>
          </a:p>
        </p:txBody>
      </p:sp>
      <p:sp>
        <p:nvSpPr>
          <p:cNvPr id="6" name="Footer Placeholder 5">
            <a:extLst>
              <a:ext uri="{FF2B5EF4-FFF2-40B4-BE49-F238E27FC236}">
                <a16:creationId xmlns:a16="http://schemas.microsoft.com/office/drawing/2014/main" id="{3467DBB8-EB7F-4E23-B19C-8BAA68AC9960}"/>
              </a:ext>
            </a:extLst>
          </p:cNvPr>
          <p:cNvSpPr>
            <a:spLocks noGrp="1"/>
          </p:cNvSpPr>
          <p:nvPr>
            <p:ph type="ftr" sz="quarter" idx="17"/>
          </p:nvPr>
        </p:nvSpPr>
        <p:spPr/>
        <p:txBody>
          <a:bodyPr/>
          <a:lstStyle/>
          <a:p>
            <a:endParaRPr lang="nb-NO" dirty="0"/>
          </a:p>
        </p:txBody>
      </p:sp>
      <p:sp>
        <p:nvSpPr>
          <p:cNvPr id="12" name="TextBox 11">
            <a:extLst>
              <a:ext uri="{FF2B5EF4-FFF2-40B4-BE49-F238E27FC236}">
                <a16:creationId xmlns:a16="http://schemas.microsoft.com/office/drawing/2014/main" id="{75953E51-44E4-44C1-9547-574B62F8D56F}"/>
              </a:ext>
            </a:extLst>
          </p:cNvPr>
          <p:cNvSpPr txBox="1"/>
          <p:nvPr userDrawn="1"/>
        </p:nvSpPr>
        <p:spPr>
          <a:xfrm>
            <a:off x="766800" y="5681388"/>
            <a:ext cx="4945025" cy="430887"/>
          </a:xfrm>
          <a:prstGeom prst="rect">
            <a:avLst/>
          </a:prstGeom>
          <a:noFill/>
        </p:spPr>
        <p:txBody>
          <a:bodyPr wrap="square" lIns="0" tIns="0" rIns="0" bIns="0" rtlCol="0">
            <a:spAutoFit/>
          </a:bodyPr>
          <a:lstStyle/>
          <a:p>
            <a:pPr algn="l">
              <a:spcAft>
                <a:spcPts val="0"/>
              </a:spcAft>
            </a:pPr>
            <a:r>
              <a:rPr lang="nb-NO" sz="1400" spc="50" baseline="0" dirty="0">
                <a:solidFill>
                  <a:srgbClr val="0D4065"/>
                </a:solidFill>
              </a:rPr>
              <a:t>thommessen.no</a:t>
            </a:r>
            <a:endParaRPr lang="nb-NO"/>
          </a:p>
          <a:p>
            <a:pPr algn="l">
              <a:spcAft>
                <a:spcPts val="0"/>
              </a:spcAft>
            </a:pPr>
            <a:r>
              <a:rPr lang="nb-NO" sz="1400" spc="50" baseline="0" dirty="0">
                <a:solidFill>
                  <a:srgbClr val="0D4065"/>
                </a:solidFill>
                <a:latin typeface="+mn-lt"/>
              </a:rPr>
              <a:t>Oslo •</a:t>
            </a:r>
            <a:r>
              <a:rPr lang="nb-NO" sz="1400" spc="50" baseline="0" dirty="0">
                <a:solidFill>
                  <a:srgbClr val="0D4065"/>
                </a:solidFill>
                <a:latin typeface="+mn-lt"/>
                <a:sym typeface="Wingdings 2" panose="05020102010507070707" pitchFamily="18" charset="2"/>
              </a:rPr>
              <a:t> Bergen</a:t>
            </a:r>
            <a:r>
              <a:rPr lang="nb-NO" sz="1400" spc="50" baseline="0" dirty="0">
                <a:solidFill>
                  <a:srgbClr val="0D4065"/>
                </a:solidFill>
                <a:latin typeface="+mn-lt"/>
              </a:rPr>
              <a:t> •</a:t>
            </a:r>
            <a:r>
              <a:rPr lang="nb-NO" sz="1400" spc="50" baseline="0" dirty="0">
                <a:solidFill>
                  <a:srgbClr val="0D4065"/>
                </a:solidFill>
                <a:latin typeface="+mn-lt"/>
                <a:sym typeface="Wingdings 2" panose="05020102010507070707" pitchFamily="18" charset="2"/>
              </a:rPr>
              <a:t> Stavanger</a:t>
            </a:r>
            <a:r>
              <a:rPr lang="nb-NO" sz="1400" spc="50" baseline="0" dirty="0">
                <a:solidFill>
                  <a:srgbClr val="0D4065"/>
                </a:solidFill>
                <a:latin typeface="+mn-lt"/>
              </a:rPr>
              <a:t> •</a:t>
            </a:r>
            <a:r>
              <a:rPr lang="nb-NO" sz="1400" spc="50" baseline="0" dirty="0">
                <a:solidFill>
                  <a:srgbClr val="0D4065"/>
                </a:solidFill>
                <a:latin typeface="+mn-lt"/>
                <a:sym typeface="Wingdings 2" panose="05020102010507070707" pitchFamily="18" charset="2"/>
              </a:rPr>
              <a:t> London</a:t>
            </a:r>
            <a:endParaRPr lang="nb-NO" sz="1400" spc="50" baseline="0" dirty="0">
              <a:solidFill>
                <a:srgbClr val="0D4065"/>
              </a:solidFill>
              <a:latin typeface="+mn-lt"/>
            </a:endParaRPr>
          </a:p>
        </p:txBody>
      </p:sp>
      <p:sp>
        <p:nvSpPr>
          <p:cNvPr id="2" name="Slide Number Placeholder 1">
            <a:extLst>
              <a:ext uri="{FF2B5EF4-FFF2-40B4-BE49-F238E27FC236}">
                <a16:creationId xmlns:a16="http://schemas.microsoft.com/office/drawing/2014/main" id="{6FF70512-98CA-66D3-CE34-1888B318C102}"/>
              </a:ext>
            </a:extLst>
          </p:cNvPr>
          <p:cNvSpPr>
            <a:spLocks noGrp="1"/>
          </p:cNvSpPr>
          <p:nvPr>
            <p:ph type="sldNum" sz="quarter" idx="20"/>
          </p:nvPr>
        </p:nvSpPr>
        <p:spPr/>
        <p:txBody>
          <a:bodyPr/>
          <a:lstStyle/>
          <a:p>
            <a:fld id="{E237E1E7-4624-45B9-A987-FF5E446C7BBF}" type="slidenum">
              <a:rPr lang="nb-NO" noProof="1" smtClean="0"/>
              <a:pPr/>
              <a:t>‹#›</a:t>
            </a:fld>
            <a:endParaRPr lang="nb-NO" noProof="1"/>
          </a:p>
        </p:txBody>
      </p:sp>
      <p:sp>
        <p:nvSpPr>
          <p:cNvPr id="8" name="Advokatfirmaet Thommessen AS">
            <a:extLst>
              <a:ext uri="{FF2B5EF4-FFF2-40B4-BE49-F238E27FC236}">
                <a16:creationId xmlns:a16="http://schemas.microsoft.com/office/drawing/2014/main" id="{91331AC6-32E4-55A4-CF88-2DB0A8ECE71D}"/>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0D4065"/>
                </a:solidFill>
              </a:rPr>
              <a:t>Advokatfirmaet Thommessen AS</a:t>
            </a:r>
            <a:endParaRPr lang="nb-NO" sz="600" cap="all" spc="-10" baseline="0" noProof="0" dirty="0" err="1">
              <a:solidFill>
                <a:srgbClr val="0D4065"/>
              </a:solidFill>
            </a:endParaRPr>
          </a:p>
        </p:txBody>
      </p:sp>
    </p:spTree>
    <p:extLst>
      <p:ext uri="{BB962C8B-B14F-4D97-AF65-F5344CB8AC3E}">
        <p14:creationId xmlns:p14="http://schemas.microsoft.com/office/powerpoint/2010/main" val="2992848313"/>
      </p:ext>
    </p:extLst>
  </p:cSld>
  <p:clrMapOvr>
    <a:masterClrMapping/>
  </p:clrMapOvr>
  <p:extLst>
    <p:ext uri="{DCECCB84-F9BA-43D5-87BE-67443E8EF086}">
      <p15:sldGuideLst xmlns:p15="http://schemas.microsoft.com/office/powerpoint/2012/main">
        <p15:guide id="3" orient="horz" pos="1117" userDrawn="1">
          <p15:clr>
            <a:srgbClr val="A4A3A4"/>
          </p15:clr>
        </p15:guide>
        <p15:guide id="4" orient="horz" pos="2483" userDrawn="1">
          <p15:clr>
            <a:srgbClr val="A4A3A4"/>
          </p15:clr>
        </p15:guide>
        <p15:guide id="5" pos="4973"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1493850"/>
            <a:ext cx="270000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nb-NO" sz="1200" spc="70" baseline="0" dirty="0">
                <a:latin typeface="+mn-lt"/>
                <a:cs typeface="Arial" panose="020B0604020202020204" pitchFamily="34" charset="0"/>
              </a:rPr>
              <a:t>PICTURES</a:t>
            </a:r>
            <a:br>
              <a:rPr lang="nb-NO" sz="900" dirty="0">
                <a:latin typeface="+mn-lt"/>
                <a:cs typeface="Arial" panose="020B0604020202020204" pitchFamily="34" charset="0"/>
              </a:rPr>
            </a:br>
            <a:r>
              <a:rPr lang="nb-NO" sz="900" b="0" noProof="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Insert corporate picture from Templafy</a:t>
            </a:r>
            <a:endParaRPr lang="nb-NO" altLang="da-DK" sz="900" b="0" noProof="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1" noProof="1">
                <a:solidFill>
                  <a:schemeClr val="tx1"/>
                </a:solidFill>
                <a:latin typeface="+mn-lt"/>
                <a:cs typeface="Arial" panose="020B0604020202020204" pitchFamily="34" charset="0"/>
              </a:rPr>
              <a:t>1.</a:t>
            </a:r>
            <a:r>
              <a:rPr lang="nb-NO" altLang="da-DK" sz="900" b="0" noProof="1">
                <a:solidFill>
                  <a:schemeClr val="tx1"/>
                </a:solidFill>
                <a:latin typeface="+mn-lt"/>
                <a:cs typeface="Arial" panose="020B0604020202020204" pitchFamily="34" charset="0"/>
              </a:rPr>
              <a:t> Click the blue </a:t>
            </a:r>
            <a:r>
              <a:rPr lang="nb-NO" altLang="da-DK" sz="900" b="1" baseline="0" noProof="1">
                <a:solidFill>
                  <a:schemeClr val="tx1"/>
                </a:solidFill>
                <a:latin typeface="+mn-lt"/>
                <a:cs typeface="Arial" panose="020B0604020202020204" pitchFamily="34" charset="0"/>
              </a:rPr>
              <a:t>Templafy </a:t>
            </a:r>
            <a:r>
              <a:rPr lang="nb-NO" altLang="da-DK" sz="900" b="0" baseline="0" noProof="1">
                <a:solidFill>
                  <a:schemeClr val="tx1"/>
                </a:solidFill>
                <a:latin typeface="+mn-lt"/>
                <a:cs typeface="Arial" panose="020B0604020202020204" pitchFamily="34" charset="0"/>
              </a:rPr>
              <a:t>button</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1" baseline="0" noProof="1">
                <a:solidFill>
                  <a:schemeClr val="tx1"/>
                </a:solidFill>
                <a:latin typeface="+mn-lt"/>
                <a:cs typeface="Arial" panose="020B0604020202020204" pitchFamily="34" charset="0"/>
              </a:rPr>
              <a:t>2. </a:t>
            </a:r>
            <a:r>
              <a:rPr lang="nb-NO" altLang="da-DK" sz="900" b="0" baseline="0" noProof="1">
                <a:solidFill>
                  <a:schemeClr val="tx1"/>
                </a:solidFill>
                <a:latin typeface="+mn-lt"/>
                <a:cs typeface="Arial" panose="020B0604020202020204" pitchFamily="34" charset="0"/>
              </a:rPr>
              <a:t>In the dropdown, click </a:t>
            </a:r>
            <a:r>
              <a:rPr lang="nb-NO" altLang="da-DK" sz="900" b="1" baseline="0" noProof="1">
                <a:solidFill>
                  <a:schemeClr val="tx1"/>
                </a:solidFill>
                <a:latin typeface="+mn-lt"/>
                <a:cs typeface="Arial" panose="020B0604020202020204" pitchFamily="34" charset="0"/>
              </a:rPr>
              <a:t>Images</a:t>
            </a:r>
            <a:r>
              <a:rPr lang="nb-NO" altLang="da-DK" sz="900" b="0" baseline="0" noProof="1">
                <a:solidFill>
                  <a:schemeClr val="tx1"/>
                </a:solidFill>
                <a:latin typeface="+mn-lt"/>
                <a:cs typeface="Arial" panose="020B0604020202020204" pitchFamily="34" charset="0"/>
              </a:rPr>
              <a:t>, or click the </a:t>
            </a:r>
            <a:r>
              <a:rPr lang="nb-NO" altLang="da-DK" sz="900" b="1" baseline="0" noProof="1">
                <a:solidFill>
                  <a:schemeClr val="tx1"/>
                </a:solidFill>
                <a:latin typeface="+mn-lt"/>
                <a:cs typeface="Arial" panose="020B0604020202020204" pitchFamily="34" charset="0"/>
              </a:rPr>
              <a:t>Images </a:t>
            </a:r>
            <a:r>
              <a:rPr lang="nb-NO" altLang="da-DK" sz="900" b="0" i="0" baseline="0" noProof="1">
                <a:solidFill>
                  <a:schemeClr val="tx1"/>
                </a:solidFill>
                <a:latin typeface="+mn-lt"/>
                <a:cs typeface="Arial" panose="020B0604020202020204" pitchFamily="34" charset="0"/>
              </a:rPr>
              <a:t>button</a:t>
            </a:r>
            <a:r>
              <a:rPr lang="nb-NO" altLang="da-DK" sz="900" b="0" baseline="0" noProof="1">
                <a:solidFill>
                  <a:schemeClr val="tx1"/>
                </a:solidFill>
                <a:latin typeface="+mn-lt"/>
                <a:cs typeface="Arial" panose="020B0604020202020204" pitchFamily="34" charset="0"/>
              </a:rPr>
              <a:t> in the Templafy pane on the right side of the screen</a:t>
            </a:r>
            <a:endParaRPr lang="nb-NO"/>
          </a:p>
          <a:p>
            <a:pPr marL="0" marR="0" lvl="0" indent="0" algn="l" defTabSz="914400" rtl="0" eaLnBrk="1" fontAlgn="auto" latinLnBrk="0" hangingPunct="1">
              <a:lnSpc>
                <a:spcPct val="100000"/>
              </a:lnSpc>
              <a:spcBef>
                <a:spcPts val="1200"/>
              </a:spcBef>
              <a:spcAft>
                <a:spcPts val="600"/>
              </a:spcAft>
              <a:buClrTx/>
              <a:buSzTx/>
              <a:buFontTx/>
              <a:buNone/>
              <a:tabLst/>
              <a:defRPr/>
            </a:pPr>
            <a:r>
              <a:rPr lang="nb-NO" altLang="da-DK" sz="900" b="1" baseline="0" noProof="1">
                <a:solidFill>
                  <a:schemeClr val="tx1"/>
                </a:solidFill>
                <a:latin typeface="+mn-lt"/>
                <a:cs typeface="Arial" panose="020B0604020202020204" pitchFamily="34" charset="0"/>
              </a:rPr>
              <a:t>Insert picture</a:t>
            </a:r>
            <a:endParaRPr lang="nb-NO"/>
          </a:p>
          <a:p>
            <a:pPr eaLnBrk="1" hangingPunct="1">
              <a:spcAft>
                <a:spcPts val="600"/>
              </a:spcAft>
              <a:defRPr/>
            </a:pPr>
            <a:r>
              <a:rPr lang="nb-NO" altLang="da-DK" sz="900" b="0" noProof="1">
                <a:solidFill>
                  <a:schemeClr val="tx1"/>
                </a:solidFill>
                <a:latin typeface="+mn-lt"/>
                <a:cs typeface="Arial" panose="020B0604020202020204" pitchFamily="34" charset="0"/>
              </a:rPr>
              <a:t>On slides with picture placeholder, click on the icon and choose </a:t>
            </a:r>
            <a:r>
              <a:rPr lang="nb-NO" altLang="da-DK" sz="900" b="1" noProof="1">
                <a:solidFill>
                  <a:schemeClr val="tx1"/>
                </a:solidFill>
                <a:latin typeface="+mn-lt"/>
                <a:cs typeface="Arial" panose="020B0604020202020204" pitchFamily="34" charset="0"/>
              </a:rPr>
              <a:t>Insert</a:t>
            </a:r>
            <a:endParaRPr lang="nb-NO"/>
          </a:p>
          <a:p>
            <a:pPr eaLnBrk="1" hangingPunct="1">
              <a:spcBef>
                <a:spcPts val="1200"/>
              </a:spcBef>
              <a:spcAft>
                <a:spcPts val="600"/>
              </a:spcAft>
              <a:defRPr/>
            </a:pPr>
            <a:r>
              <a:rPr lang="nb-NO" sz="900" b="1" noProof="1">
                <a:solidFill>
                  <a:schemeClr val="tx1"/>
                </a:solidFill>
                <a:latin typeface="+mn-lt"/>
                <a:cs typeface="Arial" panose="020B0604020202020204" pitchFamily="34" charset="0"/>
              </a:rPr>
              <a:t>Crop picture</a:t>
            </a:r>
            <a:endParaRPr lang="nb-NO"/>
          </a:p>
          <a:p>
            <a:pPr eaLnBrk="1" hangingPunct="1">
              <a:spcAft>
                <a:spcPts val="600"/>
              </a:spcAft>
              <a:defRPr/>
            </a:pPr>
            <a:r>
              <a:rPr lang="nb-NO" altLang="da-DK" sz="900" b="1" noProof="1">
                <a:solidFill>
                  <a:schemeClr val="tx1"/>
                </a:solidFill>
                <a:latin typeface="+mn-lt"/>
                <a:cs typeface="Arial" panose="020B0604020202020204" pitchFamily="34" charset="0"/>
              </a:rPr>
              <a:t>1. </a:t>
            </a:r>
            <a:r>
              <a:rPr lang="nb-NO" altLang="da-DK" sz="900" b="0" noProof="1">
                <a:solidFill>
                  <a:schemeClr val="tx1"/>
                </a:solidFill>
                <a:latin typeface="+mn-lt"/>
                <a:cs typeface="Arial" panose="020B0604020202020204" pitchFamily="34" charset="0"/>
              </a:rPr>
              <a:t>Click </a:t>
            </a:r>
            <a:r>
              <a:rPr lang="nb-NO" altLang="da-DK" sz="900" b="1" noProof="1">
                <a:solidFill>
                  <a:schemeClr val="tx1"/>
                </a:solidFill>
                <a:latin typeface="+mn-lt"/>
                <a:cs typeface="Arial" panose="020B0604020202020204" pitchFamily="34" charset="0"/>
              </a:rPr>
              <a:t>Crop</a:t>
            </a:r>
            <a:r>
              <a:rPr lang="nb-NO" altLang="da-DK" sz="900" b="0" noProof="1">
                <a:solidFill>
                  <a:schemeClr val="tx1"/>
                </a:solidFill>
                <a:latin typeface="+mn-lt"/>
                <a:cs typeface="Arial" panose="020B0604020202020204" pitchFamily="34" charset="0"/>
              </a:rPr>
              <a:t> to change size or focus of the picture</a:t>
            </a:r>
            <a:endParaRPr lang="nb-NO"/>
          </a:p>
          <a:p>
            <a:pPr eaLnBrk="1" hangingPunct="1">
              <a:spcAft>
                <a:spcPts val="600"/>
              </a:spcAft>
              <a:defRPr/>
            </a:pPr>
            <a:r>
              <a:rPr lang="nb-NO" altLang="da-DK" sz="900" b="1" noProof="1">
                <a:solidFill>
                  <a:schemeClr val="tx1"/>
                </a:solidFill>
                <a:latin typeface="+mn-lt"/>
                <a:cs typeface="Arial" panose="020B0604020202020204" pitchFamily="34" charset="0"/>
              </a:rPr>
              <a:t>2. </a:t>
            </a:r>
            <a:r>
              <a:rPr lang="nb-NO" altLang="da-DK" sz="900" b="0" noProof="1">
                <a:solidFill>
                  <a:schemeClr val="tx1"/>
                </a:solidFill>
                <a:latin typeface="+mn-lt"/>
                <a:cs typeface="Arial" panose="020B0604020202020204" pitchFamily="34" charset="0"/>
              </a:rPr>
              <a:t>If you want to scale the picture, hold </a:t>
            </a:r>
            <a:r>
              <a:rPr lang="nb-NO" altLang="da-DK" sz="900" b="1" noProof="1">
                <a:solidFill>
                  <a:schemeClr val="tx1"/>
                </a:solidFill>
                <a:latin typeface="+mn-lt"/>
                <a:cs typeface="Arial" panose="020B0604020202020204" pitchFamily="34" charset="0"/>
              </a:rPr>
              <a:t>SHIFT</a:t>
            </a:r>
            <a:r>
              <a:rPr lang="nb-NO" altLang="da-DK" sz="900" b="0" noProof="1">
                <a:solidFill>
                  <a:schemeClr val="tx1"/>
                </a:solidFill>
                <a:latin typeface="+mn-lt"/>
                <a:cs typeface="Arial" panose="020B0604020202020204" pitchFamily="34" charset="0"/>
              </a:rPr>
              <a:t>-key down while dragging the corners of the picture</a:t>
            </a:r>
            <a:endParaRPr lang="nb-NO"/>
          </a:p>
          <a:p>
            <a:pPr eaLnBrk="1" hangingPunct="1">
              <a:spcAft>
                <a:spcPts val="600"/>
              </a:spcAft>
              <a:defRPr/>
            </a:pPr>
            <a:r>
              <a:rPr lang="nb-NO" altLang="da-DK" sz="900" b="1" noProof="1">
                <a:solidFill>
                  <a:schemeClr val="tx1"/>
                </a:solidFill>
                <a:latin typeface="+mn-lt"/>
                <a:cs typeface="Arial" panose="020B0604020202020204" pitchFamily="34" charset="0"/>
              </a:rPr>
              <a:t>HINT: </a:t>
            </a:r>
            <a:r>
              <a:rPr lang="nb-NO"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nb-NO" altLang="da-DK" sz="900" b="0" noProof="1">
                <a:solidFill>
                  <a:schemeClr val="tx1"/>
                </a:solidFill>
                <a:latin typeface="+mn-lt"/>
                <a:cs typeface="Arial" panose="020B0604020202020204" pitchFamily="34" charset="0"/>
              </a:rPr>
            </a:br>
            <a:r>
              <a:rPr lang="nb-NO" altLang="da-DK" sz="900" b="0" noProof="1">
                <a:solidFill>
                  <a:schemeClr val="tx1"/>
                </a:solidFill>
                <a:latin typeface="+mn-lt"/>
                <a:cs typeface="Arial" panose="020B0604020202020204" pitchFamily="34" charset="0"/>
              </a:rPr>
              <a:t>right-click and choose </a:t>
            </a:r>
            <a:r>
              <a:rPr lang="nb-NO" altLang="da-DK" sz="900" b="1" noProof="1">
                <a:solidFill>
                  <a:schemeClr val="tx1"/>
                </a:solidFill>
                <a:latin typeface="+mn-lt"/>
                <a:cs typeface="Arial" panose="020B0604020202020204" pitchFamily="34" charset="0"/>
              </a:rPr>
              <a:t>Send to Back</a:t>
            </a:r>
            <a:endParaRPr lang="nb-NO"/>
          </a:p>
          <a:p>
            <a:pPr marL="0" marR="0" lvl="0" indent="0" algn="l" defTabSz="914400" rtl="0" eaLnBrk="1" fontAlgn="auto" latinLnBrk="0" hangingPunct="1">
              <a:lnSpc>
                <a:spcPct val="100000"/>
              </a:lnSpc>
              <a:spcBef>
                <a:spcPts val="1200"/>
              </a:spcBef>
              <a:spcAft>
                <a:spcPts val="600"/>
              </a:spcAft>
              <a:buClrTx/>
              <a:buSzTx/>
              <a:buFontTx/>
              <a:buNone/>
              <a:tabLst/>
              <a:defRPr/>
            </a:pPr>
            <a:r>
              <a:rPr lang="nb-NO" sz="1200" spc="70" baseline="0" dirty="0">
                <a:latin typeface="+mn-lt"/>
                <a:cs typeface="Arial" panose="020B0604020202020204" pitchFamily="34" charset="0"/>
              </a:rPr>
              <a:t>GUIDES</a:t>
            </a:r>
            <a:endParaRPr lang="nb-NO" sz="1200" b="1" spc="70" baseline="0" noProof="1">
              <a:solidFill>
                <a:schemeClr val="tx1"/>
              </a:solidFill>
              <a:latin typeface="+mn-lt"/>
              <a:cs typeface="Arial" panose="020B0604020202020204" pitchFamily="34" charset="0"/>
            </a:endParaRPr>
          </a:p>
          <a:p>
            <a:pPr eaLnBrk="1" hangingPunct="1">
              <a:spcAft>
                <a:spcPts val="600"/>
              </a:spcAft>
              <a:defRPr/>
            </a:pPr>
            <a:r>
              <a:rPr lang="nb-NO" altLang="da-DK" sz="900" b="0" noProof="1">
                <a:solidFill>
                  <a:schemeClr val="tx1"/>
                </a:solidFill>
                <a:latin typeface="+mn-lt"/>
                <a:cs typeface="Arial" panose="020B0604020202020204" pitchFamily="34" charset="0"/>
              </a:rPr>
              <a:t>Click the </a:t>
            </a:r>
            <a:r>
              <a:rPr lang="nb-NO" altLang="da-DK" sz="900" b="1" noProof="1">
                <a:solidFill>
                  <a:schemeClr val="tx1"/>
                </a:solidFill>
                <a:latin typeface="+mn-lt"/>
                <a:cs typeface="Arial" panose="020B0604020202020204" pitchFamily="34" charset="0"/>
              </a:rPr>
              <a:t>View</a:t>
            </a:r>
            <a:r>
              <a:rPr lang="nb-NO" altLang="da-DK" sz="900" b="0" noProof="1">
                <a:solidFill>
                  <a:schemeClr val="tx1"/>
                </a:solidFill>
                <a:latin typeface="+mn-lt"/>
                <a:cs typeface="Arial" panose="020B0604020202020204" pitchFamily="34" charset="0"/>
              </a:rPr>
              <a:t> tab and set tick mark next to </a:t>
            </a:r>
            <a:r>
              <a:rPr lang="nb-NO" altLang="da-DK" sz="900" b="1" noProof="1">
                <a:solidFill>
                  <a:schemeClr val="tx1"/>
                </a:solidFill>
                <a:latin typeface="+mn-lt"/>
                <a:cs typeface="Arial" panose="020B0604020202020204" pitchFamily="34" charset="0"/>
              </a:rPr>
              <a:t>Guides</a:t>
            </a:r>
            <a:endParaRPr lang="nb-NO" altLang="da-DK" sz="900" b="0" noProof="1">
              <a:solidFill>
                <a:schemeClr val="tx1"/>
              </a:solidFill>
              <a:latin typeface="+mn-lt"/>
              <a:cs typeface="Arial" panose="020B0604020202020204" pitchFamily="34" charset="0"/>
            </a:endParaRPr>
          </a:p>
          <a:p>
            <a:pPr eaLnBrk="1" hangingPunct="1">
              <a:spcAft>
                <a:spcPts val="600"/>
              </a:spcAft>
              <a:defRPr/>
            </a:pPr>
            <a:r>
              <a:rPr lang="nb-NO" altLang="da-DK" sz="900" b="1" noProof="1">
                <a:solidFill>
                  <a:schemeClr val="tx1"/>
                </a:solidFill>
                <a:latin typeface="+mn-lt"/>
                <a:cs typeface="Arial" panose="020B0604020202020204" pitchFamily="34" charset="0"/>
              </a:rPr>
              <a:t>HINT: Alt + F9 </a:t>
            </a:r>
            <a:r>
              <a:rPr lang="nb-NO" altLang="da-DK" sz="900" b="0" noProof="1">
                <a:solidFill>
                  <a:schemeClr val="tx1"/>
                </a:solidFill>
                <a:latin typeface="+mn-lt"/>
                <a:cs typeface="Arial" panose="020B0604020202020204" pitchFamily="34" charset="0"/>
              </a:rPr>
              <a:t>for quick view of guides</a:t>
            </a:r>
            <a:br>
              <a:rPr lang="nb-NO" altLang="da-DK" sz="900" b="0" noProof="1">
                <a:solidFill>
                  <a:schemeClr val="tx1"/>
                </a:solidFill>
                <a:latin typeface="+mn-lt"/>
                <a:cs typeface="Arial" panose="020B0604020202020204" pitchFamily="34" charset="0"/>
              </a:rPr>
            </a:br>
            <a:r>
              <a:rPr lang="nb-NO" altLang="da-DK" sz="900" b="1" noProof="1">
                <a:solidFill>
                  <a:schemeClr val="tx1"/>
                </a:solidFill>
                <a:latin typeface="+mn-lt"/>
                <a:cs typeface="Arial" panose="020B0604020202020204" pitchFamily="34" charset="0"/>
              </a:rPr>
              <a:t>Mac: </a:t>
            </a:r>
            <a:r>
              <a:rPr lang="nb-NO" sz="900" b="0" i="0" dirty="0">
                <a:solidFill>
                  <a:srgbClr val="333333"/>
                </a:solidFill>
                <a:effectLst/>
                <a:latin typeface="Open Sans"/>
              </a:rPr>
              <a:t>⌘ </a:t>
            </a:r>
            <a:r>
              <a:rPr lang="nb-NO" altLang="da-DK" sz="900" b="0" noProof="1">
                <a:solidFill>
                  <a:schemeClr val="tx1"/>
                </a:solidFill>
                <a:latin typeface="+mn-lt"/>
                <a:cs typeface="Arial" panose="020B0604020202020204" pitchFamily="34" charset="0"/>
              </a:rPr>
              <a:t>+ option + ctrl + G</a:t>
            </a:r>
            <a:endParaRPr lang="nb-NO"/>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31600" y="174274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173362" y="370384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493850"/>
            <a:ext cx="27000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nb-NO" sz="1200" spc="70" baseline="0" dirty="0">
                <a:latin typeface="+mn-lt"/>
                <a:cs typeface="Arial" panose="020B0604020202020204" pitchFamily="34" charset="0"/>
              </a:rPr>
              <a:t>HEADER &amp; FOOTER</a:t>
            </a:r>
            <a:endParaRPr lang="nb-NO"/>
          </a:p>
          <a:p>
            <a:pPr eaLnBrk="1" hangingPunct="1">
              <a:spcAft>
                <a:spcPts val="600"/>
              </a:spcAft>
              <a:defRPr/>
            </a:pPr>
            <a:r>
              <a:rPr lang="nb-NO" altLang="da-DK" sz="900" b="0" noProof="1">
                <a:solidFill>
                  <a:schemeClr val="tx1"/>
                </a:solidFill>
                <a:latin typeface="+mn-lt"/>
                <a:cs typeface="Arial" panose="020B0604020202020204" pitchFamily="34" charset="0"/>
              </a:rPr>
              <a:t>Do this at the very end to apply the changes on all slides</a:t>
            </a:r>
            <a:endParaRPr lang="nb-NO"/>
          </a:p>
          <a:p>
            <a:pPr eaLnBrk="1" hangingPunct="1">
              <a:spcAft>
                <a:spcPts val="600"/>
              </a:spcAft>
              <a:defRPr/>
            </a:pPr>
            <a:r>
              <a:rPr lang="nb-NO" altLang="da-DK" sz="900" b="0" noProof="1">
                <a:solidFill>
                  <a:schemeClr val="tx1"/>
                </a:solidFill>
                <a:latin typeface="+mn-lt"/>
                <a:cs typeface="Arial" panose="020B0604020202020204" pitchFamily="34" charset="0"/>
              </a:rPr>
              <a:t>Click on </a:t>
            </a:r>
            <a:r>
              <a:rPr lang="nb-NO" altLang="da-DK" sz="900" b="1" noProof="1">
                <a:solidFill>
                  <a:schemeClr val="tx1"/>
                </a:solidFill>
                <a:latin typeface="+mn-lt"/>
                <a:cs typeface="Arial" panose="020B0604020202020204" pitchFamily="34" charset="0"/>
              </a:rPr>
              <a:t>Header and Footer </a:t>
            </a:r>
            <a:r>
              <a:rPr lang="nb-NO" altLang="da-DK" sz="900" b="0" noProof="1">
                <a:solidFill>
                  <a:schemeClr val="tx1"/>
                </a:solidFill>
                <a:latin typeface="+mn-lt"/>
                <a:cs typeface="Arial" panose="020B0604020202020204" pitchFamily="34" charset="0"/>
              </a:rPr>
              <a:t>in the </a:t>
            </a:r>
            <a:r>
              <a:rPr lang="nb-NO" altLang="da-DK" sz="900" b="1" noProof="1">
                <a:solidFill>
                  <a:schemeClr val="tx1"/>
                </a:solidFill>
                <a:latin typeface="+mn-lt"/>
                <a:cs typeface="Arial" panose="020B0604020202020204" pitchFamily="34" charset="0"/>
              </a:rPr>
              <a:t>Insert</a:t>
            </a:r>
            <a:r>
              <a:rPr lang="nb-NO" altLang="da-DK" sz="900" b="0" noProof="1">
                <a:solidFill>
                  <a:schemeClr val="tx1"/>
                </a:solidFill>
                <a:latin typeface="+mn-lt"/>
                <a:cs typeface="Arial" panose="020B0604020202020204" pitchFamily="34" charset="0"/>
              </a:rPr>
              <a:t> tab (write the desired text, click date or page number from or to)</a:t>
            </a:r>
            <a:endParaRPr lang="nb-NO"/>
          </a:p>
          <a:p>
            <a:pPr eaLnBrk="1" hangingPunct="1">
              <a:spcAft>
                <a:spcPts val="600"/>
              </a:spcAft>
              <a:defRPr/>
            </a:pPr>
            <a:r>
              <a:rPr lang="nb-NO" altLang="da-DK" sz="900" b="0" noProof="1">
                <a:solidFill>
                  <a:schemeClr val="tx1"/>
                </a:solidFill>
                <a:latin typeface="+mn-lt"/>
                <a:cs typeface="Arial" panose="020B0604020202020204" pitchFamily="34" charset="0"/>
              </a:rPr>
              <a:t>Click </a:t>
            </a:r>
            <a:r>
              <a:rPr lang="nb-NO" altLang="da-DK" sz="900" b="1" noProof="1">
                <a:solidFill>
                  <a:schemeClr val="tx1"/>
                </a:solidFill>
                <a:latin typeface="+mn-lt"/>
                <a:cs typeface="Arial" panose="020B0604020202020204" pitchFamily="34" charset="0"/>
              </a:rPr>
              <a:t>Apply to All </a:t>
            </a:r>
            <a:r>
              <a:rPr lang="nb-NO" altLang="da-DK" sz="900" b="0" noProof="1">
                <a:solidFill>
                  <a:schemeClr val="tx1"/>
                </a:solidFill>
                <a:latin typeface="+mn-lt"/>
                <a:cs typeface="Arial" panose="020B0604020202020204" pitchFamily="34" charset="0"/>
              </a:rPr>
              <a:t>or </a:t>
            </a:r>
            <a:r>
              <a:rPr lang="nb-NO" altLang="da-DK" sz="900" b="1" noProof="1">
                <a:solidFill>
                  <a:schemeClr val="tx1"/>
                </a:solidFill>
                <a:latin typeface="+mn-lt"/>
                <a:cs typeface="Arial" panose="020B0604020202020204" pitchFamily="34" charset="0"/>
              </a:rPr>
              <a:t>Apply</a:t>
            </a:r>
            <a:r>
              <a:rPr lang="nb-NO" altLang="da-DK" sz="900" b="0" noProof="1">
                <a:solidFill>
                  <a:schemeClr val="tx1"/>
                </a:solidFill>
                <a:latin typeface="+mn-lt"/>
                <a:cs typeface="Arial" panose="020B0604020202020204" pitchFamily="34" charset="0"/>
              </a:rPr>
              <a:t> if only used on one slide</a:t>
            </a:r>
            <a:endParaRPr lang="nb-NO"/>
          </a:p>
          <a:p>
            <a:pPr eaLnBrk="1" hangingPunct="1">
              <a:spcAft>
                <a:spcPts val="600"/>
              </a:spcAft>
              <a:defRPr/>
            </a:pPr>
            <a:endParaRPr lang="nb-NO" altLang="da-DK" sz="900" b="0" noProof="1">
              <a:solidFill>
                <a:schemeClr val="tx1"/>
              </a:solidFill>
              <a:latin typeface="+mn-lt"/>
              <a:cs typeface="Arial" panose="020B0604020202020204" pitchFamily="34" charset="0"/>
            </a:endParaRPr>
          </a:p>
          <a:p>
            <a:pPr eaLnBrk="1" hangingPunct="1">
              <a:spcAft>
                <a:spcPts val="600"/>
              </a:spcAft>
              <a:defRPr/>
            </a:pPr>
            <a:r>
              <a:rPr lang="nb-NO" altLang="da-DK" sz="1200" b="0" spc="70" baseline="0" noProof="1">
                <a:solidFill>
                  <a:schemeClr val="tx1"/>
                </a:solidFill>
                <a:latin typeface="+mn-lt"/>
                <a:cs typeface="Arial" panose="020B0604020202020204" pitchFamily="34" charset="0"/>
              </a:rPr>
              <a:t>COPY/PASTE CONTENT</a:t>
            </a:r>
            <a:endParaRPr lang="nb-NO"/>
          </a:p>
          <a:p>
            <a:pPr eaLnBrk="1" hangingPunct="1">
              <a:spcAft>
                <a:spcPts val="600"/>
              </a:spcAft>
              <a:defRPr/>
            </a:pPr>
            <a:r>
              <a:rPr lang="nb-NO" altLang="da-DK" sz="900" b="0" noProof="1">
                <a:solidFill>
                  <a:schemeClr val="tx1"/>
                </a:solidFill>
                <a:latin typeface="+mn-lt"/>
                <a:cs typeface="Arial" panose="020B0604020202020204" pitchFamily="34" charset="0"/>
              </a:rPr>
              <a:t>When copying old content to your new presentation, 2 options are available:</a:t>
            </a:r>
            <a:endParaRPr lang="nb-NO"/>
          </a:p>
          <a:p>
            <a:pPr eaLnBrk="1" hangingPunct="1">
              <a:spcAft>
                <a:spcPts val="600"/>
              </a:spcAft>
              <a:defRPr/>
            </a:pPr>
            <a:r>
              <a:rPr lang="nb-NO" altLang="da-DK" sz="900" b="1" noProof="1">
                <a:solidFill>
                  <a:schemeClr val="tx1"/>
                </a:solidFill>
                <a:latin typeface="+mn-lt"/>
                <a:cs typeface="Arial" panose="020B0604020202020204" pitchFamily="34" charset="0"/>
              </a:rPr>
              <a:t>1. Best practice: </a:t>
            </a:r>
            <a:r>
              <a:rPr lang="nb-NO" altLang="da-DK" sz="900" b="0" noProof="1">
                <a:solidFill>
                  <a:schemeClr val="tx1"/>
                </a:solidFill>
                <a:latin typeface="+mn-lt"/>
                <a:cs typeface="Arial" panose="020B0604020202020204" pitchFamily="34" charset="0"/>
              </a:rPr>
              <a:t>Create a slide in your new presentation and copy </a:t>
            </a:r>
            <a:r>
              <a:rPr lang="nb-NO" altLang="da-DK" sz="900" b="0" i="0" u="sng" noProof="1">
                <a:solidFill>
                  <a:schemeClr val="tx1"/>
                </a:solidFill>
                <a:latin typeface="+mn-lt"/>
                <a:cs typeface="Arial" panose="020B0604020202020204" pitchFamily="34" charset="0"/>
              </a:rPr>
              <a:t>one</a:t>
            </a:r>
            <a:r>
              <a:rPr lang="nb-NO" altLang="da-DK" sz="900" b="0" i="0" u="none" noProof="1">
                <a:solidFill>
                  <a:schemeClr val="tx1"/>
                </a:solidFill>
                <a:latin typeface="+mn-lt"/>
                <a:cs typeface="Arial" panose="020B0604020202020204" pitchFamily="34" charset="0"/>
              </a:rPr>
              <a:t> piece of content at a time (e.g. copy all text from </a:t>
            </a:r>
            <a:r>
              <a:rPr lang="nb-NO" altLang="da-DK" sz="900" b="0" i="0" u="sng" noProof="1">
                <a:solidFill>
                  <a:schemeClr val="tx1"/>
                </a:solidFill>
                <a:latin typeface="+mn-lt"/>
                <a:cs typeface="Arial" panose="020B0604020202020204" pitchFamily="34" charset="0"/>
              </a:rPr>
              <a:t>one</a:t>
            </a:r>
            <a:r>
              <a:rPr lang="nb-NO" altLang="da-DK" sz="900" b="0" i="0" u="none" noProof="1">
                <a:solidFill>
                  <a:schemeClr val="tx1"/>
                </a:solidFill>
                <a:latin typeface="+mn-lt"/>
                <a:cs typeface="Arial" panose="020B0604020202020204" pitchFamily="34" charset="0"/>
              </a:rPr>
              <a:t> textbox)</a:t>
            </a:r>
            <a:endParaRPr lang="nb-NO" altLang="da-DK" sz="900" b="1" i="0" u="sng" noProof="1">
              <a:solidFill>
                <a:schemeClr val="tx1"/>
              </a:solidFill>
              <a:latin typeface="+mn-lt"/>
              <a:cs typeface="Arial" panose="020B0604020202020204" pitchFamily="34" charset="0"/>
            </a:endParaRPr>
          </a:p>
          <a:p>
            <a:pPr eaLnBrk="1" hangingPunct="1">
              <a:spcAft>
                <a:spcPts val="600"/>
              </a:spcAft>
              <a:defRPr/>
            </a:pPr>
            <a:r>
              <a:rPr lang="nb-NO" altLang="da-DK" sz="900" b="1" noProof="1">
                <a:solidFill>
                  <a:schemeClr val="tx1"/>
                </a:solidFill>
                <a:latin typeface="+mn-lt"/>
                <a:cs typeface="Arial" panose="020B0604020202020204" pitchFamily="34" charset="0"/>
              </a:rPr>
              <a:t>2. </a:t>
            </a:r>
            <a:r>
              <a:rPr lang="nb-NO"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nb-NO" altLang="da-DK" sz="900" b="1" noProof="1">
              <a:solidFill>
                <a:schemeClr val="tx1"/>
              </a:solidFill>
              <a:latin typeface="+mn-lt"/>
              <a:cs typeface="Arial" panose="020B0604020202020204" pitchFamily="34" charset="0"/>
            </a:endParaRPr>
          </a:p>
          <a:p>
            <a:pPr eaLnBrk="1" hangingPunct="1">
              <a:spcAft>
                <a:spcPts val="600"/>
              </a:spcAft>
              <a:defRPr/>
            </a:pPr>
            <a:endParaRPr lang="nb-NO"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nb-NO" sz="1200" spc="70" baseline="0" dirty="0">
                <a:latin typeface="+mn-lt"/>
                <a:cs typeface="Arial" panose="020B0604020202020204" pitchFamily="34" charset="0"/>
              </a:rPr>
              <a:t>SLIDES &amp; SLIDE ELEMENTS</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0" noProof="1">
                <a:solidFill>
                  <a:schemeClr val="tx1"/>
                </a:solidFill>
                <a:latin typeface="+mn-lt"/>
                <a:cs typeface="Arial" panose="020B0604020202020204" pitchFamily="34" charset="0"/>
              </a:rPr>
              <a:t>Insert predefined slides and elements from the Templafy button. Choose </a:t>
            </a:r>
            <a:r>
              <a:rPr lang="nb-NO" altLang="da-DK" sz="900" b="1" noProof="1">
                <a:solidFill>
                  <a:schemeClr val="tx1"/>
                </a:solidFill>
                <a:latin typeface="+mn-lt"/>
                <a:cs typeface="Arial" panose="020B0604020202020204" pitchFamily="34" charset="0"/>
              </a:rPr>
              <a:t>Slides</a:t>
            </a:r>
            <a:r>
              <a:rPr lang="nb-NO" altLang="da-DK" sz="900" b="0" noProof="1">
                <a:solidFill>
                  <a:schemeClr val="tx1"/>
                </a:solidFill>
                <a:latin typeface="+mn-lt"/>
                <a:cs typeface="Arial" panose="020B0604020202020204" pitchFamily="34" charset="0"/>
              </a:rPr>
              <a:t> and </a:t>
            </a:r>
            <a:r>
              <a:rPr lang="nb-NO" altLang="da-DK" sz="900" b="1" noProof="1">
                <a:solidFill>
                  <a:schemeClr val="tx1"/>
                </a:solidFill>
                <a:latin typeface="+mn-lt"/>
                <a:cs typeface="Arial" panose="020B0604020202020204" pitchFamily="34" charset="0"/>
              </a:rPr>
              <a:t>Slide elements </a:t>
            </a:r>
            <a:r>
              <a:rPr lang="nb-NO"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nb-NO"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766763" y="780169"/>
            <a:ext cx="10656887" cy="650171"/>
          </a:xfrm>
          <a:prstGeom prst="rect">
            <a:avLst/>
          </a:prstGeom>
          <a:noFill/>
        </p:spPr>
        <p:txBody>
          <a:bodyPr wrap="square" lIns="0" tIns="0" rIns="0" bIns="0" rtlCol="0" anchor="t" anchorCtr="0">
            <a:noAutofit/>
          </a:bodyPr>
          <a:lstStyle/>
          <a:p>
            <a:r>
              <a:rPr lang="nb-NO" sz="2400" b="0" noProof="1">
                <a:solidFill>
                  <a:schemeClr val="tx1"/>
                </a:solidFill>
                <a:latin typeface="+mj-lt"/>
                <a:cs typeface="Arial" panose="020B0604020202020204" pitchFamily="34" charset="0"/>
              </a:rPr>
              <a:t>TIPS &amp; TRICKS - YOUR USER GUIDE</a:t>
            </a:r>
            <a:endParaRPr lang="nb-NO"/>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0992821" y="204916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FC284F8E-B0DC-4D6B-9366-95BF4CA1A46D}" type="datetime1">
              <a:rPr lang="nb-NO" smtClean="0"/>
              <a:t>19.04.2023</a:t>
            </a:fld>
            <a:endParaRPr lang="nb-NO"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nb-NO"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nb-NO" smtClean="0"/>
              <a:pPr/>
              <a:t>‹#›</a:t>
            </a:fld>
            <a:endParaRPr lang="nb-NO"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131861" y="298547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92821" y="518776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778288" y="1493850"/>
            <a:ext cx="24480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nb-NO" sz="1200" spc="70" baseline="0" dirty="0">
                <a:latin typeface="+mn-lt"/>
                <a:cs typeface="Arial" panose="020B0604020202020204" pitchFamily="34" charset="0"/>
              </a:rPr>
              <a:t>TEXT STYLES</a:t>
            </a:r>
            <a:endParaRPr lang="nb-NO" altLang="da-DK" sz="1200" b="0" spc="70" baseline="0" noProof="1">
              <a:solidFill>
                <a:schemeClr val="tx1"/>
              </a:solidFill>
              <a:latin typeface="+mn-lt"/>
              <a:cs typeface="Arial" panose="020B0604020202020204" pitchFamily="34" charset="0"/>
            </a:endParaRPr>
          </a:p>
          <a:p>
            <a:pPr eaLnBrk="1" hangingPunct="1">
              <a:spcAft>
                <a:spcPts val="600"/>
              </a:spcAft>
              <a:defRPr/>
            </a:pPr>
            <a:r>
              <a:rPr lang="nb-NO" altLang="da-DK" sz="900" b="0" noProof="1">
                <a:solidFill>
                  <a:schemeClr val="tx1"/>
                </a:solidFill>
                <a:latin typeface="+mn-lt"/>
                <a:cs typeface="Arial" panose="020B0604020202020204" pitchFamily="34" charset="0"/>
              </a:rPr>
              <a:t>Use the </a:t>
            </a:r>
            <a:r>
              <a:rPr lang="nb-NO" altLang="da-DK" sz="900" b="1" noProof="1">
                <a:solidFill>
                  <a:schemeClr val="tx1"/>
                </a:solidFill>
                <a:latin typeface="+mn-lt"/>
                <a:cs typeface="Arial" panose="020B0604020202020204" pitchFamily="34" charset="0"/>
              </a:rPr>
              <a:t>TAB</a:t>
            </a:r>
            <a:r>
              <a:rPr lang="nb-NO" altLang="da-DK" sz="900" b="0" noProof="1">
                <a:solidFill>
                  <a:schemeClr val="tx1"/>
                </a:solidFill>
                <a:latin typeface="+mn-lt"/>
                <a:cs typeface="Arial" panose="020B0604020202020204" pitchFamily="34" charset="0"/>
              </a:rPr>
              <a:t>-key</a:t>
            </a:r>
            <a:r>
              <a:rPr lang="nb-NO" altLang="da-DK" sz="900" b="0" baseline="0" noProof="1">
                <a:solidFill>
                  <a:schemeClr val="tx1"/>
                </a:solidFill>
                <a:latin typeface="+mn-lt"/>
                <a:cs typeface="Arial" panose="020B0604020202020204" pitchFamily="34" charset="0"/>
              </a:rPr>
              <a:t> to jump through </a:t>
            </a:r>
            <a:br>
              <a:rPr lang="nb-NO" altLang="da-DK" sz="900" b="0" baseline="0" noProof="1">
                <a:solidFill>
                  <a:schemeClr val="tx1"/>
                </a:solidFill>
                <a:latin typeface="+mn-lt"/>
                <a:cs typeface="Arial" panose="020B0604020202020204" pitchFamily="34" charset="0"/>
              </a:rPr>
            </a:br>
            <a:r>
              <a:rPr lang="nb-NO" altLang="da-DK" sz="900" b="0" baseline="0" noProof="1">
                <a:solidFill>
                  <a:schemeClr val="tx1"/>
                </a:solidFill>
                <a:latin typeface="+mn-lt"/>
                <a:cs typeface="Arial" panose="020B0604020202020204" pitchFamily="34" charset="0"/>
              </a:rPr>
              <a:t>levels. Click </a:t>
            </a:r>
            <a:r>
              <a:rPr lang="nb-NO" altLang="da-DK" sz="900" b="1" baseline="0" noProof="1">
                <a:solidFill>
                  <a:schemeClr val="tx1"/>
                </a:solidFill>
                <a:latin typeface="+mn-lt"/>
                <a:cs typeface="Arial" panose="020B0604020202020204" pitchFamily="34" charset="0"/>
              </a:rPr>
              <a:t>ENTER</a:t>
            </a:r>
            <a:r>
              <a:rPr lang="nb-NO" altLang="da-DK" sz="900" b="0" baseline="0" noProof="1">
                <a:solidFill>
                  <a:schemeClr val="tx1"/>
                </a:solidFill>
                <a:latin typeface="+mn-lt"/>
                <a:cs typeface="Arial" panose="020B0604020202020204" pitchFamily="34" charset="0"/>
              </a:rPr>
              <a:t>, then </a:t>
            </a:r>
            <a:r>
              <a:rPr lang="nb-NO" altLang="da-DK" sz="900" b="1" baseline="0" noProof="1">
                <a:solidFill>
                  <a:schemeClr val="tx1"/>
                </a:solidFill>
                <a:latin typeface="+mn-lt"/>
                <a:cs typeface="Arial" panose="020B0604020202020204" pitchFamily="34" charset="0"/>
              </a:rPr>
              <a:t>TAB</a:t>
            </a:r>
            <a:r>
              <a:rPr lang="nb-NO" altLang="da-DK" sz="900" b="0" baseline="0" noProof="1">
                <a:solidFill>
                  <a:schemeClr val="tx1"/>
                </a:solidFill>
                <a:latin typeface="+mn-lt"/>
                <a:cs typeface="Arial" panose="020B0604020202020204" pitchFamily="34" charset="0"/>
              </a:rPr>
              <a:t> to switch from one level to the next level</a:t>
            </a:r>
            <a:endParaRPr lang="nb-NO"/>
          </a:p>
          <a:p>
            <a:pPr eaLnBrk="1" hangingPunct="1">
              <a:spcAft>
                <a:spcPts val="600"/>
              </a:spcAft>
              <a:defRPr/>
            </a:pPr>
            <a:r>
              <a:rPr lang="nb-NO" altLang="da-DK" sz="900" b="0" baseline="0" noProof="1">
                <a:solidFill>
                  <a:schemeClr val="tx1"/>
                </a:solidFill>
                <a:latin typeface="+mn-lt"/>
                <a:cs typeface="Arial" panose="020B0604020202020204" pitchFamily="34" charset="0"/>
              </a:rPr>
              <a:t>To go back in levels use </a:t>
            </a:r>
            <a:r>
              <a:rPr lang="nb-NO" altLang="da-DK" sz="900" b="1" baseline="0" noProof="1">
                <a:solidFill>
                  <a:schemeClr val="tx1"/>
                </a:solidFill>
                <a:latin typeface="+mn-lt"/>
                <a:cs typeface="Arial" panose="020B0604020202020204" pitchFamily="34" charset="0"/>
              </a:rPr>
              <a:t>SHIFT-TAB</a:t>
            </a:r>
            <a:endParaRPr lang="nb-NO" sz="900" b="1" noProof="1">
              <a:solidFill>
                <a:schemeClr val="tx1"/>
              </a:solidFill>
              <a:latin typeface="+mn-lt"/>
              <a:cs typeface="Arial" panose="020B0604020202020204" pitchFamily="34" charset="0"/>
            </a:endParaRPr>
          </a:p>
          <a:p>
            <a:pPr eaLnBrk="1" hangingPunct="1">
              <a:spcAft>
                <a:spcPts val="600"/>
              </a:spcAft>
              <a:defRPr/>
            </a:pPr>
            <a:r>
              <a:rPr lang="nb-NO" sz="900" noProof="1">
                <a:solidFill>
                  <a:schemeClr val="tx1"/>
                </a:solidFill>
                <a:latin typeface="+mn-lt"/>
                <a:cs typeface="Arial" panose="020B0604020202020204" pitchFamily="34" charset="0"/>
              </a:rPr>
              <a:t>Alternatively, </a:t>
            </a:r>
            <a:r>
              <a:rPr lang="nb-NO" sz="900" b="1" noProof="1">
                <a:solidFill>
                  <a:schemeClr val="tx1"/>
                </a:solidFill>
                <a:latin typeface="+mn-lt"/>
                <a:cs typeface="Arial" panose="020B0604020202020204" pitchFamily="34" charset="0"/>
              </a:rPr>
              <a:t>Increase</a:t>
            </a:r>
            <a:r>
              <a:rPr lang="nb-NO" sz="900" baseline="0" noProof="1">
                <a:solidFill>
                  <a:schemeClr val="tx1"/>
                </a:solidFill>
                <a:latin typeface="+mn-lt"/>
                <a:cs typeface="Arial" panose="020B0604020202020204" pitchFamily="34" charset="0"/>
              </a:rPr>
              <a:t> and</a:t>
            </a:r>
            <a:br>
              <a:rPr lang="nb-NO" sz="900" baseline="0" noProof="1">
                <a:solidFill>
                  <a:schemeClr val="tx1"/>
                </a:solidFill>
                <a:latin typeface="+mn-lt"/>
                <a:cs typeface="Arial" panose="020B0604020202020204" pitchFamily="34" charset="0"/>
              </a:rPr>
            </a:br>
            <a:r>
              <a:rPr lang="nb-NO" sz="900" b="1" baseline="0" noProof="1">
                <a:solidFill>
                  <a:schemeClr val="tx1"/>
                </a:solidFill>
                <a:latin typeface="+mn-lt"/>
                <a:cs typeface="Arial" panose="020B0604020202020204" pitchFamily="34" charset="0"/>
              </a:rPr>
              <a:t>Decrease </a:t>
            </a:r>
            <a:r>
              <a:rPr lang="nb-NO" sz="900" baseline="0" noProof="1">
                <a:solidFill>
                  <a:schemeClr val="tx1"/>
                </a:solidFill>
                <a:latin typeface="+mn-lt"/>
                <a:cs typeface="Arial" panose="020B0604020202020204" pitchFamily="34" charset="0"/>
              </a:rPr>
              <a:t>list level can be used</a:t>
            </a:r>
            <a:endParaRPr lang="nb-NO" sz="900" b="0" baseline="0" noProof="1">
              <a:solidFill>
                <a:schemeClr val="tx1"/>
              </a:solidFill>
              <a:latin typeface="+mn-lt"/>
              <a:cs typeface="Arial" panose="020B0604020202020204" pitchFamily="34" charset="0"/>
            </a:endParaRPr>
          </a:p>
          <a:p>
            <a:pPr eaLnBrk="1" hangingPunct="1">
              <a:spcBef>
                <a:spcPts val="1200"/>
              </a:spcBef>
              <a:spcAft>
                <a:spcPts val="600"/>
              </a:spcAft>
              <a:defRPr/>
            </a:pPr>
            <a:r>
              <a:rPr lang="nb-NO" sz="900" b="1" noProof="1">
                <a:solidFill>
                  <a:schemeClr val="tx1"/>
                </a:solidFill>
                <a:latin typeface="+mn-lt"/>
                <a:cs typeface="Arial" panose="020B0604020202020204" pitchFamily="34" charset="0"/>
              </a:rPr>
              <a:t>Reset slide</a:t>
            </a:r>
            <a:endParaRPr lang="nb-NO"/>
          </a:p>
          <a:p>
            <a:pPr marL="0" marR="0" indent="0" algn="l" defTabSz="914400" rtl="0" eaLnBrk="1" fontAlgn="auto" latinLnBrk="0" hangingPunct="1">
              <a:lnSpc>
                <a:spcPct val="100000"/>
              </a:lnSpc>
              <a:spcBef>
                <a:spcPts val="0"/>
              </a:spcBef>
              <a:spcAft>
                <a:spcPts val="600"/>
              </a:spcAft>
              <a:buClrTx/>
              <a:buSzTx/>
              <a:buFont typeface="+mj-lt"/>
              <a:buNone/>
              <a:tabLst/>
              <a:defRPr/>
            </a:pPr>
            <a:r>
              <a:rPr lang="nb-NO" altLang="da-DK" sz="900" noProof="1">
                <a:solidFill>
                  <a:schemeClr val="tx1"/>
                </a:solidFill>
                <a:latin typeface="+mn-lt"/>
                <a:cs typeface="Arial" panose="020B0604020202020204" pitchFamily="34" charset="0"/>
              </a:rPr>
              <a:t>Click the </a:t>
            </a:r>
            <a:r>
              <a:rPr lang="nb-NO" altLang="da-DK" sz="900" b="1" baseline="0" noProof="1">
                <a:solidFill>
                  <a:schemeClr val="tx1"/>
                </a:solidFill>
                <a:latin typeface="+mn-lt"/>
                <a:cs typeface="Arial" panose="020B0604020202020204" pitchFamily="34" charset="0"/>
              </a:rPr>
              <a:t>Reset </a:t>
            </a:r>
            <a:r>
              <a:rPr lang="nb-NO" altLang="da-DK" sz="900" noProof="1">
                <a:solidFill>
                  <a:schemeClr val="tx1"/>
                </a:solidFill>
                <a:latin typeface="+mn-lt"/>
                <a:cs typeface="Arial" panose="020B0604020202020204" pitchFamily="34" charset="0"/>
              </a:rPr>
              <a:t>menu to reset position, size</a:t>
            </a:r>
            <a:r>
              <a:rPr lang="nb-NO" altLang="da-DK" sz="900" baseline="0" noProof="1">
                <a:solidFill>
                  <a:schemeClr val="tx1"/>
                </a:solidFill>
                <a:latin typeface="+mn-lt"/>
                <a:cs typeface="Arial" panose="020B0604020202020204" pitchFamily="34" charset="0"/>
              </a:rPr>
              <a:t> and formatting of the slide placeholders to their default settings</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br>
              <a:rPr lang="nb-NO" altLang="da-DK" sz="900" b="0" noProof="1">
                <a:solidFill>
                  <a:schemeClr val="tx1"/>
                </a:solidFill>
                <a:latin typeface="+mn-lt"/>
                <a:cs typeface="Arial" panose="020B0604020202020204" pitchFamily="34" charset="0"/>
              </a:rPr>
            </a:br>
            <a:r>
              <a:rPr lang="nb-NO" sz="1200" spc="70" baseline="0" dirty="0">
                <a:latin typeface="+mn-lt"/>
                <a:cs typeface="Arial" panose="020B0604020202020204" pitchFamily="34" charset="0"/>
              </a:rPr>
              <a:t>SLIDES &amp; LAYOUTS</a:t>
            </a:r>
            <a:endParaRPr lang="nb-NO" sz="1600" spc="70" baseline="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0" noProof="1">
                <a:solidFill>
                  <a:schemeClr val="tx1"/>
                </a:solidFill>
                <a:latin typeface="+mn-lt"/>
                <a:cs typeface="Arial" panose="020B0604020202020204" pitchFamily="34" charset="0"/>
              </a:rPr>
              <a:t>Click on the menu </a:t>
            </a:r>
            <a:r>
              <a:rPr lang="nb-NO" altLang="da-DK" sz="900" b="1" noProof="1">
                <a:solidFill>
                  <a:schemeClr val="tx1"/>
                </a:solidFill>
                <a:latin typeface="+mn-lt"/>
                <a:cs typeface="Arial" panose="020B0604020202020204" pitchFamily="34" charset="0"/>
              </a:rPr>
              <a:t>New Slide </a:t>
            </a:r>
            <a:r>
              <a:rPr lang="nb-NO" altLang="da-DK" sz="900" b="0" noProof="1">
                <a:solidFill>
                  <a:schemeClr val="tx1"/>
                </a:solidFill>
                <a:latin typeface="+mn-lt"/>
                <a:cs typeface="Arial" panose="020B0604020202020204" pitchFamily="34" charset="0"/>
              </a:rPr>
              <a:t>in the </a:t>
            </a:r>
            <a:r>
              <a:rPr lang="nb-NO" altLang="da-DK" sz="900" b="1" noProof="1">
                <a:solidFill>
                  <a:schemeClr val="tx1"/>
                </a:solidFill>
                <a:latin typeface="+mn-lt"/>
                <a:cs typeface="Arial" panose="020B0604020202020204" pitchFamily="34" charset="0"/>
              </a:rPr>
              <a:t>Home</a:t>
            </a:r>
            <a:r>
              <a:rPr lang="nb-NO" altLang="da-DK" sz="900" b="0" noProof="1">
                <a:solidFill>
                  <a:schemeClr val="tx1"/>
                </a:solidFill>
                <a:latin typeface="+mn-lt"/>
                <a:cs typeface="Arial" panose="020B0604020202020204" pitchFamily="34" charset="0"/>
              </a:rPr>
              <a:t> tab to insert a new slide</a:t>
            </a:r>
            <a:endParaRPr lang="nb-NO"/>
          </a:p>
          <a:p>
            <a:pPr marL="0" marR="0" lvl="0" indent="0" algn="l" defTabSz="914400" rtl="0" eaLnBrk="1" fontAlgn="auto" latinLnBrk="0" hangingPunct="1">
              <a:lnSpc>
                <a:spcPct val="100000"/>
              </a:lnSpc>
              <a:spcBef>
                <a:spcPts val="1200"/>
              </a:spcBef>
              <a:spcAft>
                <a:spcPts val="600"/>
              </a:spcAft>
              <a:buClrTx/>
              <a:buSzTx/>
              <a:buFontTx/>
              <a:buNone/>
              <a:tabLst/>
              <a:defRPr/>
            </a:pPr>
            <a:r>
              <a:rPr lang="nb-NO" altLang="da-DK" sz="900" b="1" noProof="1">
                <a:solidFill>
                  <a:schemeClr val="tx1"/>
                </a:solidFill>
                <a:latin typeface="+mn-lt"/>
                <a:cs typeface="Arial" panose="020B0604020202020204" pitchFamily="34" charset="0"/>
              </a:rPr>
              <a:t>Change layout</a:t>
            </a:r>
            <a:endParaRPr lang="nb-NO" altLang="da-DK" sz="900" b="0" noProof="1">
              <a:solidFill>
                <a:schemeClr val="tx1"/>
              </a:solidFill>
              <a:latin typeface="+mn-lt"/>
              <a:cs typeface="Arial" panose="020B0604020202020204" pitchFamily="34" charset="0"/>
            </a:endParaRPr>
          </a:p>
          <a:p>
            <a:pPr marL="0" indent="0">
              <a:spcAft>
                <a:spcPts val="600"/>
              </a:spcAft>
              <a:buFont typeface="+mj-lt"/>
              <a:buNone/>
            </a:pPr>
            <a:r>
              <a:rPr lang="nb-NO" sz="900" dirty="0">
                <a:solidFill>
                  <a:srgbClr val="000000"/>
                </a:solidFill>
                <a:latin typeface="+mn-lt"/>
                <a:ea typeface="Arial" panose="020B0604020202020204" pitchFamily="34" charset="0"/>
              </a:rPr>
              <a:t>Click on the arrow next to </a:t>
            </a:r>
            <a:r>
              <a:rPr lang="nb-NO" sz="900" b="1" dirty="0">
                <a:solidFill>
                  <a:srgbClr val="000000"/>
                </a:solidFill>
                <a:latin typeface="+mn-lt"/>
                <a:ea typeface="Arial" panose="020B0604020202020204" pitchFamily="34" charset="0"/>
              </a:rPr>
              <a:t>Layout</a:t>
            </a:r>
            <a:br>
              <a:rPr lang="nb-NO" sz="900" b="1" dirty="0">
                <a:solidFill>
                  <a:srgbClr val="000000"/>
                </a:solidFill>
                <a:latin typeface="+mn-lt"/>
                <a:ea typeface="Arial" panose="020B0604020202020204" pitchFamily="34" charset="0"/>
              </a:rPr>
            </a:br>
            <a:r>
              <a:rPr lang="nb-NO" sz="900" dirty="0">
                <a:solidFill>
                  <a:srgbClr val="000000"/>
                </a:solidFill>
                <a:latin typeface="+mn-lt"/>
                <a:ea typeface="Arial" panose="020B0604020202020204" pitchFamily="34" charset="0"/>
              </a:rPr>
              <a:t>to view a dropdown menu of possible slide layouts</a:t>
            </a:r>
            <a:endParaRPr lang="nb-NO" sz="900" dirty="0">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tretch>
            <a:fillRect/>
          </a:stretch>
        </p:blipFill>
        <p:spPr>
          <a:xfrm>
            <a:off x="3171263" y="484329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tretch>
            <a:fillRect/>
          </a:stretch>
        </p:blipFill>
        <p:spPr>
          <a:xfrm>
            <a:off x="3171263" y="402629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tretch>
            <a:fillRect/>
          </a:stretch>
        </p:blipFill>
        <p:spPr>
          <a:xfrm>
            <a:off x="3173961" y="329314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3171263" y="2581850"/>
            <a:ext cx="457143" cy="257143"/>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
          <a:xfrm>
            <a:off x="0" y="0"/>
            <a:ext cx="12192000" cy="68616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nb-NO" sz="4400" b="0" noProof="0" dirty="0">
                <a:solidFill>
                  <a:schemeClr val="bg1"/>
                </a:solidFill>
              </a:rPr>
              <a:t>If you see any </a:t>
            </a:r>
            <a:r>
              <a:rPr lang="nb-NO" sz="4400" b="1" i="1" noProof="0" dirty="0">
                <a:solidFill>
                  <a:schemeClr val="bg1"/>
                </a:solidFill>
              </a:rPr>
              <a:t>layouts after this </a:t>
            </a:r>
            <a:r>
              <a:rPr lang="nb-NO" sz="4400" b="0" i="0" noProof="0" dirty="0">
                <a:solidFill>
                  <a:schemeClr val="bg1"/>
                </a:solidFill>
              </a:rPr>
              <a:t>one</a:t>
            </a:r>
            <a:r>
              <a:rPr lang="nb-NO" sz="4400" b="1" i="1" noProof="0" dirty="0">
                <a:solidFill>
                  <a:schemeClr val="bg1"/>
                </a:solidFill>
              </a:rPr>
              <a:t>,</a:t>
            </a:r>
            <a:br>
              <a:rPr lang="nb-NO" sz="4400" b="0" i="0" noProof="0" dirty="0">
                <a:solidFill>
                  <a:schemeClr val="bg1"/>
                </a:solidFill>
              </a:rPr>
            </a:br>
            <a:r>
              <a:rPr lang="nb-NO" sz="4400" b="0" noProof="0" dirty="0">
                <a:solidFill>
                  <a:schemeClr val="bg1"/>
                </a:solidFill>
              </a:rPr>
              <a:t>do not use them. These layouts </a:t>
            </a:r>
            <a:r>
              <a:rPr lang="nb-NO" sz="4400" b="1" i="1" u="none" noProof="0" dirty="0">
                <a:solidFill>
                  <a:schemeClr val="bg1"/>
                </a:solidFill>
              </a:rPr>
              <a:t>are not </a:t>
            </a:r>
            <a:r>
              <a:rPr lang="nb-NO" sz="4400" b="0" noProof="0" dirty="0">
                <a:solidFill>
                  <a:schemeClr val="bg1"/>
                </a:solidFill>
              </a:rPr>
              <a:t>part of our corporate template.</a:t>
            </a:r>
            <a:br>
              <a:rPr lang="nb-NO" sz="2800" b="0" noProof="0" dirty="0">
                <a:solidFill>
                  <a:schemeClr val="bg1"/>
                </a:solidFill>
              </a:rPr>
            </a:br>
            <a:br>
              <a:rPr lang="nb-NO" sz="2800" b="0" noProof="0" dirty="0">
                <a:solidFill>
                  <a:schemeClr val="bg1"/>
                </a:solidFill>
              </a:rPr>
            </a:br>
            <a:endParaRPr lang="nb-NO"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4"/>
            <a:ext cx="10152346" cy="2400657"/>
          </a:xfrm>
          <a:prstGeom prst="rect">
            <a:avLst/>
          </a:prstGeom>
        </p:spPr>
        <p:txBody>
          <a:bodyPr wrap="square">
            <a:spAutoFit/>
          </a:bodyPr>
          <a:lstStyle/>
          <a:p>
            <a:pPr algn="ctr"/>
            <a:r>
              <a:rPr lang="nb-NO" sz="15000" b="1" i="1" noProof="0" dirty="0">
                <a:solidFill>
                  <a:schemeClr val="bg1"/>
                </a:solidFill>
              </a:rPr>
              <a:t>Do not use </a:t>
            </a:r>
            <a:endParaRPr lang="nb-NO" sz="150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346434"/>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nb-NO" sz="2000" b="0" noProof="0" dirty="0">
                <a:solidFill>
                  <a:schemeClr val="bg1"/>
                </a:solidFill>
              </a:rPr>
              <a:t>Due to PowerPoint’s standard Copy/Paste functionality extra undesirable layouts can appear.</a:t>
            </a:r>
            <a:endParaRPr lang="nb-NO"/>
          </a:p>
          <a:p>
            <a:pPr marL="0" marR="0" indent="0" algn="ctr" fontAlgn="auto">
              <a:lnSpc>
                <a:spcPct val="100000"/>
              </a:lnSpc>
              <a:spcBef>
                <a:spcPts val="600"/>
              </a:spcBef>
              <a:spcAft>
                <a:spcPts val="0"/>
              </a:spcAft>
              <a:buClr>
                <a:srgbClr val="003755"/>
              </a:buClr>
              <a:buSzTx/>
              <a:buFontTx/>
              <a:buNone/>
              <a:tabLst/>
            </a:pPr>
            <a:r>
              <a:rPr lang="nb-NO" sz="2000" b="0" noProof="0" dirty="0">
                <a:solidFill>
                  <a:schemeClr val="bg1"/>
                </a:solidFill>
              </a:rPr>
              <a:t>Also notice: Layouts after this might contain potential confidential information.</a:t>
            </a:r>
            <a:br>
              <a:rPr lang="nb-NO" sz="1800" b="0" noProof="0" dirty="0">
                <a:solidFill>
                  <a:schemeClr val="bg1"/>
                </a:solidFill>
              </a:rPr>
            </a:br>
            <a:endParaRPr lang="nb-NO"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D5F9A97B-15C2-496F-9364-718187DF04D1}" type="datetime1">
              <a:rPr lang="nb-NO" smtClean="0"/>
              <a:t>19.04.2023</a:t>
            </a:fld>
            <a:endParaRPr lang="nb-NO"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nb-NO"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nb-NO" smtClean="0"/>
              <a:pPr/>
              <a:t>‹#›</a:t>
            </a:fld>
            <a:endParaRPr lang="nb-NO" dirty="0"/>
          </a:p>
        </p:txBody>
      </p:sp>
    </p:spTree>
    <p:extLst>
      <p:ext uri="{BB962C8B-B14F-4D97-AF65-F5344CB8AC3E}">
        <p14:creationId xmlns:p14="http://schemas.microsoft.com/office/powerpoint/2010/main" val="165314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icture sand">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52DFDC1-649B-4EE1-B25A-0571540A03DD}"/>
              </a:ext>
            </a:extLst>
          </p:cNvPr>
          <p:cNvSpPr/>
          <p:nvPr userDrawn="1"/>
        </p:nvSpPr>
        <p:spPr>
          <a:xfrm>
            <a:off x="0" y="0"/>
            <a:ext cx="12193200" cy="68616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9" name="Text Placeholder 4">
            <a:extLst>
              <a:ext uri="{FF2B5EF4-FFF2-40B4-BE49-F238E27FC236}">
                <a16:creationId xmlns:a16="http://schemas.microsoft.com/office/drawing/2014/main" id="{DF17C8B4-314C-40A1-AECB-B93A6F222E18}"/>
              </a:ext>
            </a:extLst>
          </p:cNvPr>
          <p:cNvSpPr>
            <a:spLocks noGrp="1"/>
          </p:cNvSpPr>
          <p:nvPr>
            <p:ph type="body" sz="quarter" idx="23" hasCustomPrompt="1"/>
          </p:nvPr>
        </p:nvSpPr>
        <p:spPr>
          <a:xfrm>
            <a:off x="766799" y="756745"/>
            <a:ext cx="5711789" cy="354724"/>
          </a:xfrm>
        </p:spPr>
        <p:txBody>
          <a:bodyPr lIns="0" rIns="0"/>
          <a:lstStyle>
            <a:lvl1pPr marL="0" indent="0" algn="l">
              <a:lnSpc>
                <a:spcPct val="90000"/>
              </a:lnSpc>
              <a:spcBef>
                <a:spcPts val="0"/>
              </a:spcBef>
              <a:spcAft>
                <a:spcPts val="0"/>
              </a:spcAft>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nb-NO" dirty="0"/>
              <a:t>Klikk for å sette inn tekst</a:t>
            </a:r>
            <a:endParaRPr lang="nb-NO"/>
          </a:p>
        </p:txBody>
      </p:sp>
      <p:sp>
        <p:nvSpPr>
          <p:cNvPr id="2" name="Title 1"/>
          <p:cNvSpPr>
            <a:spLocks noGrp="1"/>
          </p:cNvSpPr>
          <p:nvPr>
            <p:ph type="ctrTitle" hasCustomPrompt="1"/>
          </p:nvPr>
        </p:nvSpPr>
        <p:spPr>
          <a:xfrm>
            <a:off x="766799" y="1252025"/>
            <a:ext cx="5711789" cy="2019098"/>
          </a:xfrm>
        </p:spPr>
        <p:txBody>
          <a:bodyPr anchor="b"/>
          <a:lstStyle>
            <a:lvl1pPr algn="l">
              <a:lnSpc>
                <a:spcPct val="90000"/>
              </a:lnSpc>
              <a:defRPr sz="4100" b="0" baseline="0">
                <a:latin typeface="+mj-lt"/>
              </a:defRPr>
            </a:lvl1pPr>
          </a:lstStyle>
          <a:p>
            <a:r>
              <a:rPr lang="nb-NO" dirty="0"/>
              <a:t>Klikk for å sette inn tittel</a:t>
            </a:r>
            <a:endParaRPr lang="nb-NO"/>
          </a:p>
        </p:txBody>
      </p:sp>
      <p:sp>
        <p:nvSpPr>
          <p:cNvPr id="8" name="Subtitle 2">
            <a:extLst>
              <a:ext uri="{FF2B5EF4-FFF2-40B4-BE49-F238E27FC236}">
                <a16:creationId xmlns:a16="http://schemas.microsoft.com/office/drawing/2014/main" id="{CFE22764-E163-4912-B950-BC38AE89BCD6}"/>
              </a:ext>
            </a:extLst>
          </p:cNvPr>
          <p:cNvSpPr>
            <a:spLocks noGrp="1"/>
          </p:cNvSpPr>
          <p:nvPr>
            <p:ph type="subTitle" idx="1" hasCustomPrompt="1"/>
          </p:nvPr>
        </p:nvSpPr>
        <p:spPr>
          <a:xfrm>
            <a:off x="766800" y="3488303"/>
            <a:ext cx="5711788" cy="1747837"/>
          </a:xfrm>
        </p:spPr>
        <p:txBody>
          <a:bodyPr/>
          <a:lstStyle>
            <a:lvl1pPr marL="0" indent="0" algn="l">
              <a:spcAft>
                <a:spcPts val="0"/>
              </a:spcAft>
              <a:buNone/>
              <a:defRPr sz="2800" spc="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sette inn undertittel</a:t>
            </a:r>
            <a:endParaRPr lang="nb-NO"/>
          </a:p>
        </p:txBody>
      </p:sp>
      <p:sp>
        <p:nvSpPr>
          <p:cNvPr id="13" name="Text Placeholder 6">
            <a:extLst>
              <a:ext uri="{FF2B5EF4-FFF2-40B4-BE49-F238E27FC236}">
                <a16:creationId xmlns:a16="http://schemas.microsoft.com/office/drawing/2014/main" id="{50FA0AFC-4F95-41FA-8CC4-39779B1C0811}"/>
              </a:ext>
            </a:extLst>
          </p:cNvPr>
          <p:cNvSpPr>
            <a:spLocks noGrp="1"/>
          </p:cNvSpPr>
          <p:nvPr>
            <p:ph type="body" sz="quarter" idx="24" hasCustomPrompt="1"/>
          </p:nvPr>
        </p:nvSpPr>
        <p:spPr>
          <a:xfrm>
            <a:off x="766798" y="5900400"/>
            <a:ext cx="5713200" cy="216000"/>
          </a:xfrm>
        </p:spPr>
        <p:txBody>
          <a:bodyPr anchor="b" anchorCtr="0"/>
          <a:lstStyle>
            <a:lvl1pPr marL="0" indent="0">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nb-NO" dirty="0"/>
              <a:t>Sett inn foredragsholder her</a:t>
            </a:r>
            <a:endParaRPr lang="nb-NO"/>
          </a:p>
        </p:txBody>
      </p:sp>
      <p:sp>
        <p:nvSpPr>
          <p:cNvPr id="12" name="Slide Number Placeholder 10" hidden="1">
            <a:extLst>
              <a:ext uri="{FF2B5EF4-FFF2-40B4-BE49-F238E27FC236}">
                <a16:creationId xmlns:a16="http://schemas.microsoft.com/office/drawing/2014/main" id="{1BEB41F5-194C-405C-8EDC-8C5E550FE046}"/>
              </a:ext>
            </a:extLst>
          </p:cNvPr>
          <p:cNvSpPr>
            <a:spLocks noGrp="1" noRot="1" noChangeAspect="1" noMove="1" noResize="1" noEditPoints="1" noAdjustHandles="1" noChangeArrowheads="1" noChangeShapeType="1" noTextEdit="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nb-NO" smtClean="0"/>
              <a:pPr/>
              <a:t>‹#›</a:t>
            </a:fld>
            <a:endParaRPr lang="nb-NO" dirty="0"/>
          </a:p>
        </p:txBody>
      </p:sp>
      <p:sp>
        <p:nvSpPr>
          <p:cNvPr id="10" name="Date Placeholder 5">
            <a:extLst>
              <a:ext uri="{FF2B5EF4-FFF2-40B4-BE49-F238E27FC236}">
                <a16:creationId xmlns:a16="http://schemas.microsoft.com/office/drawing/2014/main" id="{19E8C21D-363E-4C29-BCB1-2C67A41A6B1A}"/>
              </a:ext>
            </a:extLst>
          </p:cNvPr>
          <p:cNvSpPr>
            <a:spLocks noGrp="1"/>
          </p:cNvSpPr>
          <p:nvPr>
            <p:ph type="dt" sz="half" idx="15"/>
          </p:nvPr>
        </p:nvSpPr>
        <p:spPr>
          <a:xfrm>
            <a:off x="766796" y="6228000"/>
            <a:ext cx="5713200" cy="216000"/>
          </a:xfrm>
          <a:prstGeom prst="rect">
            <a:avLst/>
          </a:prstGeom>
        </p:spPr>
        <p:txBody>
          <a:bodyPr lIns="0" tIns="0" rIns="0" bIns="0"/>
          <a:lstStyle>
            <a:lvl1pPr>
              <a:defRPr sz="1250"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4963C255-A492-4341-BD7A-89CAEB1D5A28}" type="datetime1">
              <a:rPr lang="nb-NO" smtClean="0"/>
              <a:t>19.04.2023</a:t>
            </a:fld>
            <a:endParaRPr lang="nb-NO" dirty="0"/>
          </a:p>
        </p:txBody>
      </p:sp>
      <p:sp>
        <p:nvSpPr>
          <p:cNvPr id="11" name="Footer Placeholder 8" hidden="1">
            <a:extLst>
              <a:ext uri="{FF2B5EF4-FFF2-40B4-BE49-F238E27FC236}">
                <a16:creationId xmlns:a16="http://schemas.microsoft.com/office/drawing/2014/main" id="{6DB35B2F-204D-4092-A860-94E70637BD46}"/>
              </a:ext>
            </a:extLst>
          </p:cNvPr>
          <p:cNvSpPr>
            <a:spLocks noGrp="1" noRot="1" noChangeAspect="1" noMove="1" noResize="1" noEditPoints="1" noAdjustHandles="1" noChangeArrowheads="1" noChangeShapeType="1" noTextEdit="1"/>
          </p:cNvSpPr>
          <p:nvPr>
            <p:ph type="ftr" sz="quarter" idx="16"/>
          </p:nvPr>
        </p:nvSpPr>
        <p:spPr>
          <a:xfrm>
            <a:off x="0" y="6858000"/>
            <a:ext cx="0" cy="0"/>
          </a:xfrm>
        </p:spPr>
        <p:txBody>
          <a:bodyPr/>
          <a:lstStyle>
            <a:lvl1pPr>
              <a:defRPr sz="100">
                <a:noFill/>
              </a:defRPr>
            </a:lvl1pPr>
          </a:lstStyle>
          <a:p>
            <a:endParaRPr lang="nb-NO" dirty="0"/>
          </a:p>
        </p:txBody>
      </p:sp>
      <p:sp>
        <p:nvSpPr>
          <p:cNvPr id="17" name="Picture Placeholder 7">
            <a:extLst>
              <a:ext uri="{FF2B5EF4-FFF2-40B4-BE49-F238E27FC236}">
                <a16:creationId xmlns:a16="http://schemas.microsoft.com/office/drawing/2014/main" id="{8EBF1B01-D8D1-4606-A0A5-DAEFE48D12A4}"/>
              </a:ext>
            </a:extLst>
          </p:cNvPr>
          <p:cNvSpPr>
            <a:spLocks noGrp="1"/>
          </p:cNvSpPr>
          <p:nvPr>
            <p:ph type="pic" sz="quarter" idx="25" hasCustomPrompt="1"/>
          </p:nvPr>
        </p:nvSpPr>
        <p:spPr>
          <a:xfrm>
            <a:off x="7116183" y="0"/>
            <a:ext cx="5075817" cy="5835227"/>
          </a:xfrm>
          <a:solidFill>
            <a:schemeClr val="bg1"/>
          </a:solidFill>
        </p:spPr>
        <p:txBody>
          <a:bodyPr lIns="0" tIns="72000" rIns="0" anchor="t" anchorCtr="0"/>
          <a:lstStyle>
            <a:lvl1pPr marL="0" indent="0" algn="ctr">
              <a:buFontTx/>
              <a:buNone/>
              <a:defRPr sz="1200" b="0"/>
            </a:lvl1pPr>
          </a:lstStyle>
          <a:p>
            <a:r>
              <a:rPr lang="nb-NO" dirty="0"/>
              <a:t>Sett inn bilde fra Templafy/Mediebank</a:t>
            </a:r>
            <a:endParaRPr lang="nb-NO"/>
          </a:p>
        </p:txBody>
      </p:sp>
      <p:pic>
        <p:nvPicPr>
          <p:cNvPr id="14" name="Logo">
            <a:extLst>
              <a:ext uri="{FF2B5EF4-FFF2-40B4-BE49-F238E27FC236}">
                <a16:creationId xmlns:a16="http://schemas.microsoft.com/office/drawing/2014/main" id="{44FFCE1D-578D-455E-B8FA-BEA46081B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5969" y="6228259"/>
            <a:ext cx="2119388" cy="252000"/>
          </a:xfrm>
          <a:prstGeom prst="rect">
            <a:avLst/>
          </a:prstGeom>
        </p:spPr>
      </p:pic>
    </p:spTree>
    <p:extLst>
      <p:ext uri="{BB962C8B-B14F-4D97-AF65-F5344CB8AC3E}">
        <p14:creationId xmlns:p14="http://schemas.microsoft.com/office/powerpoint/2010/main" val="288213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34" name="Background">
            <a:extLst>
              <a:ext uri="{FF2B5EF4-FFF2-40B4-BE49-F238E27FC236}">
                <a16:creationId xmlns:a16="http://schemas.microsoft.com/office/drawing/2014/main" id="{1E7F75C0-AA39-4D66-B98B-BBC6C93F81D4}"/>
              </a:ext>
            </a:extLst>
          </p:cNvPr>
          <p:cNvSpPr/>
          <p:nvPr userDrawn="1"/>
        </p:nvSpPr>
        <p:spPr>
          <a:xfrm>
            <a:off x="0" y="0"/>
            <a:ext cx="12193200" cy="6861600"/>
          </a:xfrm>
          <a:prstGeom prst="rect">
            <a:avLst/>
          </a:prstGeom>
          <a:solidFill>
            <a:srgbClr val="F0F7F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36" name="Background">
            <a:extLst>
              <a:ext uri="{FF2B5EF4-FFF2-40B4-BE49-F238E27FC236}">
                <a16:creationId xmlns:a16="http://schemas.microsoft.com/office/drawing/2014/main" id="{C8ABAC56-4FB8-4BBE-BF07-3C1A2B53E016}"/>
              </a:ext>
            </a:extLst>
          </p:cNvPr>
          <p:cNvSpPr/>
          <p:nvPr userDrawn="1"/>
        </p:nvSpPr>
        <p:spPr>
          <a:xfrm>
            <a:off x="8866800" y="0"/>
            <a:ext cx="33264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10" name="Title 3">
            <a:extLst>
              <a:ext uri="{FF2B5EF4-FFF2-40B4-BE49-F238E27FC236}">
                <a16:creationId xmlns:a16="http://schemas.microsoft.com/office/drawing/2014/main" id="{83A41F11-0393-40B1-B678-188E5C99FF33}"/>
              </a:ext>
            </a:extLst>
          </p:cNvPr>
          <p:cNvSpPr>
            <a:spLocks noGrp="1"/>
          </p:cNvSpPr>
          <p:nvPr>
            <p:ph type="title" hasCustomPrompt="1"/>
          </p:nvPr>
        </p:nvSpPr>
        <p:spPr>
          <a:xfrm>
            <a:off x="766800" y="766800"/>
            <a:ext cx="4942239" cy="327600"/>
          </a:xfrm>
        </p:spPr>
        <p:txBody>
          <a:bodyPr tIns="0"/>
          <a:lstStyle>
            <a:lvl1pPr>
              <a:defRPr sz="2000" baseline="0">
                <a:solidFill>
                  <a:srgbClr val="0D4065"/>
                </a:solidFill>
              </a:defRPr>
            </a:lvl1pPr>
          </a:lstStyle>
          <a:p>
            <a:r>
              <a:rPr lang="nb-NO" dirty="0"/>
              <a:t>Klikk for å sette inn tittel</a:t>
            </a:r>
            <a:endParaRPr lang="nb-NO"/>
          </a:p>
        </p:txBody>
      </p:sp>
      <p:sp>
        <p:nvSpPr>
          <p:cNvPr id="31" name="Text Placeholder 2">
            <a:extLst>
              <a:ext uri="{FF2B5EF4-FFF2-40B4-BE49-F238E27FC236}">
                <a16:creationId xmlns:a16="http://schemas.microsoft.com/office/drawing/2014/main" id="{930D184A-DDE2-4AC6-8549-6CB40583E630}"/>
              </a:ext>
            </a:extLst>
          </p:cNvPr>
          <p:cNvSpPr>
            <a:spLocks noGrp="1"/>
          </p:cNvSpPr>
          <p:nvPr>
            <p:ph type="body" sz="quarter" idx="26" hasCustomPrompt="1"/>
          </p:nvPr>
        </p:nvSpPr>
        <p:spPr>
          <a:xfrm>
            <a:off x="766763" y="1860144"/>
            <a:ext cx="4945025" cy="4231093"/>
          </a:xfrm>
        </p:spPr>
        <p:txBody>
          <a:bodyPr/>
          <a:lstStyle>
            <a:lvl1pPr marL="216000" indent="-216000">
              <a:spcAft>
                <a:spcPts val="0"/>
              </a:spcAft>
              <a:buFont typeface="Wingdings" panose="05000000000000000000" pitchFamily="2" charset="2"/>
              <a:buChar char=""/>
              <a:defRPr sz="2400" spc="-10" baseline="0">
                <a:solidFill>
                  <a:srgbClr val="0D4065"/>
                </a:solidFill>
                <a:latin typeface="+mn-lt"/>
              </a:defRPr>
            </a:lvl1pPr>
            <a:lvl2pPr marL="432000" indent="-216000">
              <a:lnSpc>
                <a:spcPct val="100000"/>
              </a:lnSpc>
              <a:spcBef>
                <a:spcPts val="400"/>
              </a:spcBef>
              <a:spcAft>
                <a:spcPts val="0"/>
              </a:spcAft>
              <a:defRPr sz="1600" baseline="0">
                <a:solidFill>
                  <a:srgbClr val="0D4065"/>
                </a:solidFill>
              </a:defRPr>
            </a:lvl2pPr>
            <a:lvl3pPr marL="648000" indent="-216000">
              <a:lnSpc>
                <a:spcPct val="100000"/>
              </a:lnSpc>
              <a:spcBef>
                <a:spcPts val="600"/>
              </a:spcBef>
              <a:defRPr sz="1400">
                <a:solidFill>
                  <a:srgbClr val="0D4065"/>
                </a:solidFill>
              </a:defRPr>
            </a:lvl3pPr>
            <a:lvl4pPr marL="648000" indent="-216000">
              <a:lnSpc>
                <a:spcPct val="100000"/>
              </a:lnSpc>
              <a:spcBef>
                <a:spcPts val="600"/>
              </a:spcBef>
              <a:defRPr sz="1400">
                <a:solidFill>
                  <a:srgbClr val="0D4065"/>
                </a:solidFill>
              </a:defRPr>
            </a:lvl4pPr>
            <a:lvl5pPr marL="648000" indent="-216000">
              <a:lnSpc>
                <a:spcPct val="100000"/>
              </a:lnSpc>
              <a:spcBef>
                <a:spcPts val="600"/>
              </a:spcBef>
              <a:defRPr sz="1400">
                <a:solidFill>
                  <a:srgbClr val="0D4065"/>
                </a:solidFill>
              </a:defRPr>
            </a:lvl5pPr>
            <a:lvl6pPr marL="648000" indent="-216000">
              <a:lnSpc>
                <a:spcPct val="100000"/>
              </a:lnSpc>
              <a:spcBef>
                <a:spcPts val="600"/>
              </a:spcBef>
              <a:defRPr sz="1400">
                <a:solidFill>
                  <a:srgbClr val="0D4065"/>
                </a:solidFill>
              </a:defRPr>
            </a:lvl6pPr>
            <a:lvl7pPr marL="648000" indent="-216000">
              <a:lnSpc>
                <a:spcPct val="100000"/>
              </a:lnSpc>
              <a:spcBef>
                <a:spcPts val="600"/>
              </a:spcBef>
              <a:buFont typeface="Arial" panose="020B0604020202020204" pitchFamily="34" charset="0"/>
              <a:buChar char="•"/>
              <a:defRPr sz="1400">
                <a:solidFill>
                  <a:srgbClr val="0D4065"/>
                </a:solidFill>
                <a:latin typeface="+mn-lt"/>
              </a:defRPr>
            </a:lvl7pPr>
            <a:lvl8pPr marL="648000" indent="-216000">
              <a:lnSpc>
                <a:spcPct val="100000"/>
              </a:lnSpc>
              <a:spcBef>
                <a:spcPts val="600"/>
              </a:spcBef>
              <a:defRPr sz="1400">
                <a:solidFill>
                  <a:srgbClr val="0D4065"/>
                </a:solidFill>
              </a:defRPr>
            </a:lvl8pPr>
            <a:lvl9pPr marL="648000" indent="-216000">
              <a:lnSpc>
                <a:spcPct val="100000"/>
              </a:lnSpc>
              <a:spcBef>
                <a:spcPts val="600"/>
              </a:spcBef>
              <a:spcAft>
                <a:spcPts val="0"/>
              </a:spcAft>
              <a:buFont typeface="Arial" panose="020B0604020202020204" pitchFamily="34" charset="0"/>
              <a:buChar char="•"/>
              <a:defRPr sz="1400" spc="50" baseline="0">
                <a:solidFill>
                  <a:srgbClr val="0D4065"/>
                </a:solidFill>
                <a:latin typeface="+mn-lt"/>
              </a:defRPr>
            </a:lvl9pPr>
          </a:lstStyle>
          <a:p>
            <a:pPr lvl="0"/>
            <a:r>
              <a:rPr lang="nb-NO" dirty="0"/>
              <a:t>Klikk for å sette inn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29" name="Picture Placeholder 7">
            <a:extLst>
              <a:ext uri="{FF2B5EF4-FFF2-40B4-BE49-F238E27FC236}">
                <a16:creationId xmlns:a16="http://schemas.microsoft.com/office/drawing/2014/main" id="{70C8DDA8-8AF3-4EC5-90DF-91B01B963F6F}"/>
              </a:ext>
            </a:extLst>
          </p:cNvPr>
          <p:cNvSpPr>
            <a:spLocks noGrp="1"/>
          </p:cNvSpPr>
          <p:nvPr>
            <p:ph type="pic" sz="quarter" idx="25" hasCustomPrompt="1"/>
          </p:nvPr>
        </p:nvSpPr>
        <p:spPr>
          <a:xfrm>
            <a:off x="6478589" y="1022363"/>
            <a:ext cx="4945061" cy="4812864"/>
          </a:xfrm>
          <a:solidFill>
            <a:schemeClr val="bg1"/>
          </a:solidFill>
        </p:spPr>
        <p:txBody>
          <a:bodyPr lIns="0" tIns="72000" rIns="0" anchor="t" anchorCtr="0"/>
          <a:lstStyle>
            <a:lvl1pPr marL="0" indent="0" algn="ctr">
              <a:buFontTx/>
              <a:buNone/>
              <a:defRPr sz="1200" b="0"/>
            </a:lvl1pPr>
          </a:lstStyle>
          <a:p>
            <a:r>
              <a:rPr lang="nb-NO" dirty="0"/>
              <a:t>Sett inn bilde fra Templafy/Mediebank</a:t>
            </a:r>
            <a:endParaRPr lang="nb-NO"/>
          </a:p>
        </p:txBody>
      </p:sp>
      <p:sp>
        <p:nvSpPr>
          <p:cNvPr id="6" name="Date Placeholder 5" hidden="1">
            <a:extLst>
              <a:ext uri="{FF2B5EF4-FFF2-40B4-BE49-F238E27FC236}">
                <a16:creationId xmlns:a16="http://schemas.microsoft.com/office/drawing/2014/main" id="{8A5102C3-478C-4B75-87C8-3400329B6894}"/>
              </a:ext>
            </a:extLst>
          </p:cNvPr>
          <p:cNvSpPr>
            <a:spLocks noGrp="1" noRot="1" noChangeAspect="1" noMove="1" noResize="1" noEditPoints="1" noAdjustHandles="1" noChangeArrowheads="1" noChangeShapeType="1" noTextEdit="1"/>
          </p:cNvSpPr>
          <p:nvPr>
            <p:ph type="dt" sz="half" idx="27"/>
          </p:nvPr>
        </p:nvSpPr>
        <p:spPr/>
        <p:txBody>
          <a:bodyPr/>
          <a:lstStyle/>
          <a:p>
            <a:fld id="{D07EA2E0-1715-4E7F-8CE1-0A196750E254}" type="datetime1">
              <a:rPr lang="nb-NO" smtClean="0"/>
              <a:t>19.04.2023</a:t>
            </a:fld>
            <a:endParaRPr lang="nb-NO" dirty="0"/>
          </a:p>
        </p:txBody>
      </p:sp>
      <p:sp>
        <p:nvSpPr>
          <p:cNvPr id="7" name="Footer Placeholder 6">
            <a:extLst>
              <a:ext uri="{FF2B5EF4-FFF2-40B4-BE49-F238E27FC236}">
                <a16:creationId xmlns:a16="http://schemas.microsoft.com/office/drawing/2014/main" id="{022631A6-BF10-47BB-A9CC-EE722CD6220B}"/>
              </a:ext>
            </a:extLst>
          </p:cNvPr>
          <p:cNvSpPr>
            <a:spLocks noGrp="1"/>
          </p:cNvSpPr>
          <p:nvPr>
            <p:ph type="ftr" sz="quarter" idx="28"/>
          </p:nvPr>
        </p:nvSpPr>
        <p:spPr/>
        <p:txBody>
          <a:bodyPr/>
          <a:lstStyle/>
          <a:p>
            <a:endParaRPr lang="nb-NO" dirty="0"/>
          </a:p>
        </p:txBody>
      </p:sp>
      <p:sp>
        <p:nvSpPr>
          <p:cNvPr id="3" name="Advokatfirmaet Thommessen AS">
            <a:extLst>
              <a:ext uri="{FF2B5EF4-FFF2-40B4-BE49-F238E27FC236}">
                <a16:creationId xmlns:a16="http://schemas.microsoft.com/office/drawing/2014/main" id="{6C602CE3-57D7-7126-4304-13B78303B059}"/>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0D4065"/>
                </a:solidFill>
              </a:rPr>
              <a:t>Advokatfirmaet Thommessen AS</a:t>
            </a:r>
            <a:endParaRPr lang="nb-NO" sz="600" cap="all" spc="-10" baseline="0" noProof="0" dirty="0" err="1">
              <a:solidFill>
                <a:srgbClr val="0D4065"/>
              </a:solidFill>
            </a:endParaRPr>
          </a:p>
        </p:txBody>
      </p:sp>
      <p:sp>
        <p:nvSpPr>
          <p:cNvPr id="5" name="Slide Number Placeholder 4">
            <a:extLst>
              <a:ext uri="{FF2B5EF4-FFF2-40B4-BE49-F238E27FC236}">
                <a16:creationId xmlns:a16="http://schemas.microsoft.com/office/drawing/2014/main" id="{6AAE11F4-CFCF-9DB9-1097-428BD0CB265C}"/>
              </a:ext>
            </a:extLst>
          </p:cNvPr>
          <p:cNvSpPr>
            <a:spLocks noGrp="1"/>
          </p:cNvSpPr>
          <p:nvPr>
            <p:ph type="sldNum" sz="quarter" idx="29"/>
          </p:nvPr>
        </p:nvSpPr>
        <p:spPr/>
        <p:txBody>
          <a:bodyPr/>
          <a:lstStyle>
            <a:lvl1pPr>
              <a:defRPr>
                <a:solidFill>
                  <a:srgbClr val="EDE7DE"/>
                </a:solidFill>
              </a:defRPr>
            </a:lvl1p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2198317535"/>
      </p:ext>
    </p:extLst>
  </p:cSld>
  <p:clrMapOvr>
    <a:masterClrMapping/>
  </p:clrMapOvr>
  <p:extLst>
    <p:ext uri="{DCECCB84-F9BA-43D5-87BE-67443E8EF086}">
      <p15:sldGuideLst xmlns:p15="http://schemas.microsoft.com/office/powerpoint/2012/main">
        <p15:guide id="1" orient="horz" pos="1172"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ext Sand">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F60E1D64-4C6B-487D-B9DB-12AB6C18E6C2}"/>
              </a:ext>
            </a:extLst>
          </p:cNvPr>
          <p:cNvSpPr/>
          <p:nvPr userDrawn="1"/>
        </p:nvSpPr>
        <p:spPr>
          <a:xfrm>
            <a:off x="0" y="0"/>
            <a:ext cx="12193200" cy="68616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9" name="Title 3">
            <a:extLst>
              <a:ext uri="{FF2B5EF4-FFF2-40B4-BE49-F238E27FC236}">
                <a16:creationId xmlns:a16="http://schemas.microsoft.com/office/drawing/2014/main" id="{F52E326F-B483-4C19-B8A2-1462956B4B67}"/>
              </a:ext>
            </a:extLst>
          </p:cNvPr>
          <p:cNvSpPr>
            <a:spLocks noGrp="1"/>
          </p:cNvSpPr>
          <p:nvPr>
            <p:ph type="title" hasCustomPrompt="1"/>
          </p:nvPr>
        </p:nvSpPr>
        <p:spPr>
          <a:xfrm>
            <a:off x="766800" y="766800"/>
            <a:ext cx="10656000" cy="327600"/>
          </a:xfrm>
        </p:spPr>
        <p:txBody>
          <a:bodyPr tIns="0"/>
          <a:lstStyle>
            <a:lvl1pPr>
              <a:defRPr sz="2000" baseline="0">
                <a:solidFill>
                  <a:srgbClr val="0D4065"/>
                </a:solidFill>
              </a:defRPr>
            </a:lvl1pPr>
          </a:lstStyle>
          <a:p>
            <a:r>
              <a:rPr lang="nb-NO" dirty="0"/>
              <a:t>Klikk for å sette inn tittel</a:t>
            </a:r>
            <a:endParaRPr lang="nb-NO"/>
          </a:p>
        </p:txBody>
      </p:sp>
      <p:sp>
        <p:nvSpPr>
          <p:cNvPr id="12" name="Text Placeholder 2">
            <a:extLst>
              <a:ext uri="{FF2B5EF4-FFF2-40B4-BE49-F238E27FC236}">
                <a16:creationId xmlns:a16="http://schemas.microsoft.com/office/drawing/2014/main" id="{F22AF8EB-2B57-4D29-957D-27FD942217C8}"/>
              </a:ext>
            </a:extLst>
          </p:cNvPr>
          <p:cNvSpPr>
            <a:spLocks noGrp="1"/>
          </p:cNvSpPr>
          <p:nvPr>
            <p:ph type="body" sz="quarter" idx="26" hasCustomPrompt="1"/>
          </p:nvPr>
        </p:nvSpPr>
        <p:spPr>
          <a:xfrm>
            <a:off x="766763" y="1860144"/>
            <a:ext cx="10656887" cy="4231093"/>
          </a:xfrm>
        </p:spPr>
        <p:txBody>
          <a:bodyPr/>
          <a:lstStyle>
            <a:lvl1pPr marL="216000" indent="-216000">
              <a:spcAft>
                <a:spcPts val="0"/>
              </a:spcAft>
              <a:buFont typeface="Wingdings" panose="05000000000000000000" pitchFamily="2" charset="2"/>
              <a:buChar char=""/>
              <a:defRPr sz="2400" spc="-10" baseline="0">
                <a:solidFill>
                  <a:srgbClr val="0D4065"/>
                </a:solidFill>
                <a:latin typeface="+mn-lt"/>
              </a:defRPr>
            </a:lvl1pPr>
            <a:lvl2pPr marL="432000" indent="-216000">
              <a:lnSpc>
                <a:spcPct val="100000"/>
              </a:lnSpc>
              <a:spcBef>
                <a:spcPts val="400"/>
              </a:spcBef>
              <a:spcAft>
                <a:spcPts val="0"/>
              </a:spcAft>
              <a:defRPr sz="1600">
                <a:solidFill>
                  <a:srgbClr val="0D4065"/>
                </a:solidFill>
              </a:defRPr>
            </a:lvl2pPr>
            <a:lvl3pPr marL="648000" indent="-216000">
              <a:lnSpc>
                <a:spcPct val="100000"/>
              </a:lnSpc>
              <a:spcBef>
                <a:spcPts val="600"/>
              </a:spcBef>
              <a:defRPr sz="1400" spc="50" baseline="0">
                <a:solidFill>
                  <a:srgbClr val="0D4065"/>
                </a:solidFill>
              </a:defRPr>
            </a:lvl3pPr>
            <a:lvl4pPr marL="648000" indent="-216000">
              <a:lnSpc>
                <a:spcPct val="100000"/>
              </a:lnSpc>
              <a:spcBef>
                <a:spcPts val="600"/>
              </a:spcBef>
              <a:defRPr sz="1400" spc="50" baseline="0">
                <a:solidFill>
                  <a:srgbClr val="0D4065"/>
                </a:solidFill>
              </a:defRPr>
            </a:lvl4pPr>
            <a:lvl5pPr marL="648000" indent="-216000">
              <a:lnSpc>
                <a:spcPct val="100000"/>
              </a:lnSpc>
              <a:spcBef>
                <a:spcPts val="600"/>
              </a:spcBef>
              <a:defRPr sz="1400" spc="50" baseline="0">
                <a:solidFill>
                  <a:srgbClr val="0D4065"/>
                </a:solidFill>
              </a:defRPr>
            </a:lvl5pPr>
            <a:lvl6pPr marL="648000" indent="-216000">
              <a:lnSpc>
                <a:spcPct val="100000"/>
              </a:lnSpc>
              <a:spcBef>
                <a:spcPts val="600"/>
              </a:spcBef>
              <a:defRPr sz="1400" spc="50" baseline="0">
                <a:solidFill>
                  <a:srgbClr val="0D4065"/>
                </a:solidFill>
              </a:defRPr>
            </a:lvl6pPr>
            <a:lvl7pPr marL="648000" indent="-216000">
              <a:lnSpc>
                <a:spcPct val="100000"/>
              </a:lnSpc>
              <a:spcBef>
                <a:spcPts val="600"/>
              </a:spcBef>
              <a:buFont typeface="Arial" panose="020B0604020202020204" pitchFamily="34" charset="0"/>
              <a:buChar char="•"/>
              <a:defRPr sz="1400" spc="50" baseline="0">
                <a:solidFill>
                  <a:srgbClr val="0D4065"/>
                </a:solidFill>
                <a:latin typeface="+mn-lt"/>
              </a:defRPr>
            </a:lvl7pPr>
            <a:lvl8pPr marL="648000" indent="-216000">
              <a:lnSpc>
                <a:spcPct val="100000"/>
              </a:lnSpc>
              <a:spcBef>
                <a:spcPts val="600"/>
              </a:spcBef>
              <a:defRPr sz="1400" spc="50" baseline="0">
                <a:solidFill>
                  <a:srgbClr val="0D4065"/>
                </a:solidFill>
              </a:defRPr>
            </a:lvl8pPr>
            <a:lvl9pPr marL="648000" indent="-216000">
              <a:lnSpc>
                <a:spcPct val="100000"/>
              </a:lnSpc>
              <a:spcBef>
                <a:spcPts val="600"/>
              </a:spcBef>
              <a:spcAft>
                <a:spcPts val="0"/>
              </a:spcAft>
              <a:buFont typeface="Arial" panose="020B0604020202020204" pitchFamily="34" charset="0"/>
              <a:buChar char="•"/>
              <a:defRPr sz="1400" spc="50" baseline="0">
                <a:solidFill>
                  <a:srgbClr val="0D4065"/>
                </a:solidFill>
                <a:latin typeface="+mn-lt"/>
              </a:defRPr>
            </a:lvl9pPr>
          </a:lstStyle>
          <a:p>
            <a:pPr lvl="0"/>
            <a:r>
              <a:rPr lang="nb-NO" dirty="0"/>
              <a:t>Klikk for å sette inn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4" name="Advokatfirmaet Thommessen AS">
            <a:extLst>
              <a:ext uri="{FF2B5EF4-FFF2-40B4-BE49-F238E27FC236}">
                <a16:creationId xmlns:a16="http://schemas.microsoft.com/office/drawing/2014/main" id="{18C3F1FE-E6E8-C778-EA78-37FC66D632A9}"/>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0D4065"/>
                </a:solidFill>
              </a:rPr>
              <a:t>Advokatfirmaet Thommessen AS</a:t>
            </a:r>
            <a:endParaRPr lang="nb-NO" sz="600" cap="all" spc="-10" baseline="0" noProof="0" dirty="0" err="1">
              <a:solidFill>
                <a:srgbClr val="0D4065"/>
              </a:solidFill>
            </a:endParaRPr>
          </a:p>
        </p:txBody>
      </p:sp>
      <p:sp>
        <p:nvSpPr>
          <p:cNvPr id="6" name="Date Placeholder 5">
            <a:extLst>
              <a:ext uri="{FF2B5EF4-FFF2-40B4-BE49-F238E27FC236}">
                <a16:creationId xmlns:a16="http://schemas.microsoft.com/office/drawing/2014/main" id="{DBD5F351-5D6B-EB87-6228-E331232A9770}"/>
              </a:ext>
            </a:extLst>
          </p:cNvPr>
          <p:cNvSpPr>
            <a:spLocks noGrp="1"/>
          </p:cNvSpPr>
          <p:nvPr>
            <p:ph type="dt" sz="half" idx="27"/>
          </p:nvPr>
        </p:nvSpPr>
        <p:spPr/>
        <p:txBody>
          <a:bodyPr/>
          <a:lstStyle/>
          <a:p>
            <a:fld id="{BE58302F-B616-416F-8ED3-4366968998A4}" type="datetime1">
              <a:rPr lang="nb-NO" smtClean="0"/>
              <a:t>19.04.2023</a:t>
            </a:fld>
            <a:endParaRPr lang="nb-NO" dirty="0"/>
          </a:p>
        </p:txBody>
      </p:sp>
      <p:sp>
        <p:nvSpPr>
          <p:cNvPr id="7" name="Footer Placeholder 6">
            <a:extLst>
              <a:ext uri="{FF2B5EF4-FFF2-40B4-BE49-F238E27FC236}">
                <a16:creationId xmlns:a16="http://schemas.microsoft.com/office/drawing/2014/main" id="{05B6A61D-EB9D-D045-80C6-F416363D4677}"/>
              </a:ext>
            </a:extLst>
          </p:cNvPr>
          <p:cNvSpPr>
            <a:spLocks noGrp="1"/>
          </p:cNvSpPr>
          <p:nvPr>
            <p:ph type="ftr" sz="quarter" idx="28"/>
          </p:nvPr>
        </p:nvSpPr>
        <p:spPr/>
        <p:txBody>
          <a:bodyPr/>
          <a:lstStyle/>
          <a:p>
            <a:endParaRPr lang="nb-NO" dirty="0"/>
          </a:p>
        </p:txBody>
      </p:sp>
      <p:sp>
        <p:nvSpPr>
          <p:cNvPr id="10" name="Slide Number Placeholder 9">
            <a:extLst>
              <a:ext uri="{FF2B5EF4-FFF2-40B4-BE49-F238E27FC236}">
                <a16:creationId xmlns:a16="http://schemas.microsoft.com/office/drawing/2014/main" id="{28B6345C-469E-7CC1-8274-61BB66B9446D}"/>
              </a:ext>
            </a:extLst>
          </p:cNvPr>
          <p:cNvSpPr>
            <a:spLocks noGrp="1"/>
          </p:cNvSpPr>
          <p:nvPr>
            <p:ph type="sldNum" sz="quarter" idx="29"/>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2603103021"/>
      </p:ext>
    </p:extLst>
  </p:cSld>
  <p:clrMapOvr>
    <a:masterClrMapping/>
  </p:clrMapOvr>
  <p:extLst>
    <p:ext uri="{DCECCB84-F9BA-43D5-87BE-67443E8EF086}">
      <p15:sldGuideLst xmlns:p15="http://schemas.microsoft.com/office/powerpoint/2012/main">
        <p15:guide id="1" orient="horz" pos="1172"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Text Snow">
    <p:spTree>
      <p:nvGrpSpPr>
        <p:cNvPr id="1" name=""/>
        <p:cNvGrpSpPr/>
        <p:nvPr/>
      </p:nvGrpSpPr>
      <p:grpSpPr>
        <a:xfrm>
          <a:off x="0" y="0"/>
          <a:ext cx="0" cy="0"/>
          <a:chOff x="0" y="0"/>
          <a:chExt cx="0" cy="0"/>
        </a:xfrm>
      </p:grpSpPr>
      <p:sp>
        <p:nvSpPr>
          <p:cNvPr id="34" name="Background">
            <a:extLst>
              <a:ext uri="{FF2B5EF4-FFF2-40B4-BE49-F238E27FC236}">
                <a16:creationId xmlns:a16="http://schemas.microsoft.com/office/drawing/2014/main" id="{1E7F75C0-AA39-4D66-B98B-BBC6C93F81D4}"/>
              </a:ext>
            </a:extLst>
          </p:cNvPr>
          <p:cNvSpPr/>
          <p:nvPr userDrawn="1"/>
        </p:nvSpPr>
        <p:spPr>
          <a:xfrm>
            <a:off x="0" y="0"/>
            <a:ext cx="12193200" cy="6861600"/>
          </a:xfrm>
          <a:prstGeom prst="rect">
            <a:avLst/>
          </a:prstGeom>
          <a:solidFill>
            <a:srgbClr val="F0F7F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9" name="Title 3">
            <a:extLst>
              <a:ext uri="{FF2B5EF4-FFF2-40B4-BE49-F238E27FC236}">
                <a16:creationId xmlns:a16="http://schemas.microsoft.com/office/drawing/2014/main" id="{FD494524-1653-4357-8F5F-EEF460526923}"/>
              </a:ext>
            </a:extLst>
          </p:cNvPr>
          <p:cNvSpPr>
            <a:spLocks noGrp="1"/>
          </p:cNvSpPr>
          <p:nvPr>
            <p:ph type="title" hasCustomPrompt="1"/>
          </p:nvPr>
        </p:nvSpPr>
        <p:spPr>
          <a:xfrm>
            <a:off x="766800" y="766800"/>
            <a:ext cx="10656000" cy="327600"/>
          </a:xfrm>
        </p:spPr>
        <p:txBody>
          <a:bodyPr tIns="0"/>
          <a:lstStyle>
            <a:lvl1pPr>
              <a:defRPr sz="2000" baseline="0">
                <a:solidFill>
                  <a:srgbClr val="0D4065"/>
                </a:solidFill>
              </a:defRPr>
            </a:lvl1pPr>
          </a:lstStyle>
          <a:p>
            <a:r>
              <a:rPr lang="nb-NO" dirty="0"/>
              <a:t>Klikk for å sette inn tittel</a:t>
            </a:r>
            <a:endParaRPr lang="nb-NO"/>
          </a:p>
        </p:txBody>
      </p:sp>
      <p:sp>
        <p:nvSpPr>
          <p:cNvPr id="31" name="Text Placeholder 2">
            <a:extLst>
              <a:ext uri="{FF2B5EF4-FFF2-40B4-BE49-F238E27FC236}">
                <a16:creationId xmlns:a16="http://schemas.microsoft.com/office/drawing/2014/main" id="{930D184A-DDE2-4AC6-8549-6CB40583E630}"/>
              </a:ext>
            </a:extLst>
          </p:cNvPr>
          <p:cNvSpPr>
            <a:spLocks noGrp="1"/>
          </p:cNvSpPr>
          <p:nvPr>
            <p:ph type="body" sz="quarter" idx="26" hasCustomPrompt="1"/>
          </p:nvPr>
        </p:nvSpPr>
        <p:spPr>
          <a:xfrm>
            <a:off x="766763" y="1860144"/>
            <a:ext cx="10656887" cy="4231093"/>
          </a:xfrm>
        </p:spPr>
        <p:txBody>
          <a:bodyPr/>
          <a:lstStyle>
            <a:lvl1pPr marL="216000" indent="-216000">
              <a:spcAft>
                <a:spcPts val="0"/>
              </a:spcAft>
              <a:buFont typeface="Wingdings" panose="05000000000000000000" pitchFamily="2" charset="2"/>
              <a:buChar char=""/>
              <a:defRPr sz="2400" spc="-10" baseline="0">
                <a:solidFill>
                  <a:srgbClr val="0D4065"/>
                </a:solidFill>
                <a:latin typeface="+mn-lt"/>
              </a:defRPr>
            </a:lvl1pPr>
            <a:lvl2pPr marL="432000" indent="-216000">
              <a:lnSpc>
                <a:spcPct val="100000"/>
              </a:lnSpc>
              <a:spcBef>
                <a:spcPts val="400"/>
              </a:spcBef>
              <a:spcAft>
                <a:spcPts val="0"/>
              </a:spcAft>
              <a:defRPr sz="1600">
                <a:solidFill>
                  <a:srgbClr val="0D4065"/>
                </a:solidFill>
              </a:defRPr>
            </a:lvl2pPr>
            <a:lvl3pPr marL="648000" indent="-216000">
              <a:lnSpc>
                <a:spcPct val="100000"/>
              </a:lnSpc>
              <a:spcBef>
                <a:spcPts val="600"/>
              </a:spcBef>
              <a:defRPr sz="1400" spc="50" baseline="0">
                <a:solidFill>
                  <a:srgbClr val="0D4065"/>
                </a:solidFill>
              </a:defRPr>
            </a:lvl3pPr>
            <a:lvl4pPr marL="648000" indent="-216000">
              <a:lnSpc>
                <a:spcPct val="100000"/>
              </a:lnSpc>
              <a:spcBef>
                <a:spcPts val="600"/>
              </a:spcBef>
              <a:defRPr sz="1400" spc="50" baseline="0">
                <a:solidFill>
                  <a:srgbClr val="0D4065"/>
                </a:solidFill>
              </a:defRPr>
            </a:lvl4pPr>
            <a:lvl5pPr marL="648000" indent="-216000">
              <a:lnSpc>
                <a:spcPct val="100000"/>
              </a:lnSpc>
              <a:spcBef>
                <a:spcPts val="600"/>
              </a:spcBef>
              <a:defRPr sz="1400" spc="50" baseline="0">
                <a:solidFill>
                  <a:srgbClr val="0D4065"/>
                </a:solidFill>
              </a:defRPr>
            </a:lvl5pPr>
            <a:lvl6pPr marL="648000" indent="-216000">
              <a:lnSpc>
                <a:spcPct val="100000"/>
              </a:lnSpc>
              <a:spcBef>
                <a:spcPts val="600"/>
              </a:spcBef>
              <a:defRPr sz="1400" spc="50" baseline="0">
                <a:solidFill>
                  <a:srgbClr val="0D4065"/>
                </a:solidFill>
              </a:defRPr>
            </a:lvl6pPr>
            <a:lvl7pPr marL="648000" indent="-216000">
              <a:lnSpc>
                <a:spcPct val="100000"/>
              </a:lnSpc>
              <a:spcBef>
                <a:spcPts val="600"/>
              </a:spcBef>
              <a:buFont typeface="Arial" panose="020B0604020202020204" pitchFamily="34" charset="0"/>
              <a:buChar char="•"/>
              <a:defRPr sz="1400" spc="50" baseline="0">
                <a:solidFill>
                  <a:srgbClr val="0D4065"/>
                </a:solidFill>
                <a:latin typeface="+mn-lt"/>
              </a:defRPr>
            </a:lvl7pPr>
            <a:lvl8pPr marL="648000" indent="-216000">
              <a:lnSpc>
                <a:spcPct val="100000"/>
              </a:lnSpc>
              <a:spcBef>
                <a:spcPts val="600"/>
              </a:spcBef>
              <a:defRPr sz="1400" spc="50" baseline="0">
                <a:solidFill>
                  <a:srgbClr val="0D4065"/>
                </a:solidFill>
              </a:defRPr>
            </a:lvl8pPr>
            <a:lvl9pPr marL="648000" indent="-216000">
              <a:lnSpc>
                <a:spcPct val="100000"/>
              </a:lnSpc>
              <a:spcBef>
                <a:spcPts val="600"/>
              </a:spcBef>
              <a:spcAft>
                <a:spcPts val="0"/>
              </a:spcAft>
              <a:buFont typeface="Arial" panose="020B0604020202020204" pitchFamily="34" charset="0"/>
              <a:buChar char="•"/>
              <a:defRPr sz="1400" spc="50" baseline="0">
                <a:solidFill>
                  <a:srgbClr val="0D4065"/>
                </a:solidFill>
                <a:latin typeface="+mn-lt"/>
              </a:defRPr>
            </a:lvl9pPr>
          </a:lstStyle>
          <a:p>
            <a:pPr lvl="0"/>
            <a:r>
              <a:rPr lang="nb-NO" dirty="0"/>
              <a:t>Klikk for å sette inn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6" name="Advokatfirmaet Thommessen AS">
            <a:extLst>
              <a:ext uri="{FF2B5EF4-FFF2-40B4-BE49-F238E27FC236}">
                <a16:creationId xmlns:a16="http://schemas.microsoft.com/office/drawing/2014/main" id="{1B2D7825-2CDB-F67A-194B-ADE5461A128F}"/>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0D4065"/>
                </a:solidFill>
              </a:rPr>
              <a:t>Advokatfirmaet Thommessen AS</a:t>
            </a:r>
            <a:endParaRPr lang="nb-NO" sz="600" cap="all" spc="-10" baseline="0" noProof="0" dirty="0" err="1">
              <a:solidFill>
                <a:srgbClr val="0D4065"/>
              </a:solidFill>
            </a:endParaRPr>
          </a:p>
        </p:txBody>
      </p:sp>
      <p:sp>
        <p:nvSpPr>
          <p:cNvPr id="7" name="Date Placeholder 6">
            <a:extLst>
              <a:ext uri="{FF2B5EF4-FFF2-40B4-BE49-F238E27FC236}">
                <a16:creationId xmlns:a16="http://schemas.microsoft.com/office/drawing/2014/main" id="{507F1FBC-48CD-FA5C-684E-0F4EFDA92F11}"/>
              </a:ext>
            </a:extLst>
          </p:cNvPr>
          <p:cNvSpPr>
            <a:spLocks noGrp="1"/>
          </p:cNvSpPr>
          <p:nvPr>
            <p:ph type="dt" sz="half" idx="27"/>
          </p:nvPr>
        </p:nvSpPr>
        <p:spPr/>
        <p:txBody>
          <a:bodyPr/>
          <a:lstStyle/>
          <a:p>
            <a:fld id="{B8784484-C63F-4292-BCDF-04A6872EE71F}" type="datetime1">
              <a:rPr lang="nb-NO" smtClean="0"/>
              <a:t>19.04.2023</a:t>
            </a:fld>
            <a:endParaRPr lang="nb-NO" dirty="0"/>
          </a:p>
        </p:txBody>
      </p:sp>
      <p:sp>
        <p:nvSpPr>
          <p:cNvPr id="8" name="Footer Placeholder 7">
            <a:extLst>
              <a:ext uri="{FF2B5EF4-FFF2-40B4-BE49-F238E27FC236}">
                <a16:creationId xmlns:a16="http://schemas.microsoft.com/office/drawing/2014/main" id="{3CCEE142-FCE9-1356-80AB-920D700A0EC9}"/>
              </a:ext>
            </a:extLst>
          </p:cNvPr>
          <p:cNvSpPr>
            <a:spLocks noGrp="1"/>
          </p:cNvSpPr>
          <p:nvPr>
            <p:ph type="ftr" sz="quarter" idx="28"/>
          </p:nvPr>
        </p:nvSpPr>
        <p:spPr/>
        <p:txBody>
          <a:bodyPr/>
          <a:lstStyle/>
          <a:p>
            <a:endParaRPr lang="nb-NO" dirty="0"/>
          </a:p>
        </p:txBody>
      </p:sp>
      <p:sp>
        <p:nvSpPr>
          <p:cNvPr id="10" name="Slide Number Placeholder 9">
            <a:extLst>
              <a:ext uri="{FF2B5EF4-FFF2-40B4-BE49-F238E27FC236}">
                <a16:creationId xmlns:a16="http://schemas.microsoft.com/office/drawing/2014/main" id="{A87B112C-77C0-DA1C-2E90-7893F8BFD069}"/>
              </a:ext>
            </a:extLst>
          </p:cNvPr>
          <p:cNvSpPr>
            <a:spLocks noGrp="1"/>
          </p:cNvSpPr>
          <p:nvPr>
            <p:ph type="sldNum" sz="quarter" idx="29"/>
          </p:nvPr>
        </p:nvSpPr>
        <p:spPr/>
        <p:txBody>
          <a:body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1950533605"/>
      </p:ext>
    </p:extLst>
  </p:cSld>
  <p:clrMapOvr>
    <a:masterClrMapping/>
  </p:clrMapOvr>
  <p:extLst>
    <p:ext uri="{DCECCB84-F9BA-43D5-87BE-67443E8EF086}">
      <p15:sldGuideLst xmlns:p15="http://schemas.microsoft.com/office/powerpoint/2012/main">
        <p15:guide id="1" orient="horz" pos="1172"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er Picture">
    <p:spTree>
      <p:nvGrpSpPr>
        <p:cNvPr id="1" name=""/>
        <p:cNvGrpSpPr/>
        <p:nvPr/>
      </p:nvGrpSpPr>
      <p:grpSpPr>
        <a:xfrm>
          <a:off x="0" y="0"/>
          <a:ext cx="0" cy="0"/>
          <a:chOff x="0" y="0"/>
          <a:chExt cx="0" cy="0"/>
        </a:xfrm>
      </p:grpSpPr>
      <p:sp>
        <p:nvSpPr>
          <p:cNvPr id="32" name="Background">
            <a:extLst>
              <a:ext uri="{FF2B5EF4-FFF2-40B4-BE49-F238E27FC236}">
                <a16:creationId xmlns:a16="http://schemas.microsoft.com/office/drawing/2014/main" id="{7743B014-890B-4A9A-AC34-A2A1377F2DEC}"/>
              </a:ext>
            </a:extLst>
          </p:cNvPr>
          <p:cNvSpPr/>
          <p:nvPr userDrawn="1"/>
        </p:nvSpPr>
        <p:spPr>
          <a:xfrm>
            <a:off x="0" y="0"/>
            <a:ext cx="121932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3" name="Title 2">
            <a:extLst>
              <a:ext uri="{FF2B5EF4-FFF2-40B4-BE49-F238E27FC236}">
                <a16:creationId xmlns:a16="http://schemas.microsoft.com/office/drawing/2014/main" id="{211E18F8-D84D-4A0D-9A5E-E634A2654F03}"/>
              </a:ext>
            </a:extLst>
          </p:cNvPr>
          <p:cNvSpPr>
            <a:spLocks noGrp="1"/>
          </p:cNvSpPr>
          <p:nvPr>
            <p:ph type="title" hasCustomPrompt="1"/>
          </p:nvPr>
        </p:nvSpPr>
        <p:spPr bwMode="white">
          <a:xfrm>
            <a:off x="768000" y="2302376"/>
            <a:ext cx="5710588" cy="1587113"/>
          </a:xfrm>
        </p:spPr>
        <p:txBody>
          <a:bodyPr anchor="b" anchorCtr="0"/>
          <a:lstStyle>
            <a:lvl1pPr>
              <a:defRPr sz="3600" baseline="0">
                <a:solidFill>
                  <a:srgbClr val="EDE7DE"/>
                </a:solidFill>
                <a:latin typeface="+mj-lt"/>
              </a:defRPr>
            </a:lvl1pPr>
          </a:lstStyle>
          <a:p>
            <a:r>
              <a:rPr lang="nb-NO" dirty="0"/>
              <a:t>Klikk for å sette inn tittel</a:t>
            </a:r>
            <a:endParaRPr lang="nb-NO"/>
          </a:p>
        </p:txBody>
      </p:sp>
      <p:sp>
        <p:nvSpPr>
          <p:cNvPr id="9" name="Subtitle 2">
            <a:extLst>
              <a:ext uri="{FF2B5EF4-FFF2-40B4-BE49-F238E27FC236}">
                <a16:creationId xmlns:a16="http://schemas.microsoft.com/office/drawing/2014/main" id="{2A0535D5-0958-486D-82A1-F25FC8129990}"/>
              </a:ext>
            </a:extLst>
          </p:cNvPr>
          <p:cNvSpPr>
            <a:spLocks noGrp="1"/>
          </p:cNvSpPr>
          <p:nvPr>
            <p:ph type="subTitle" idx="1" hasCustomPrompt="1"/>
          </p:nvPr>
        </p:nvSpPr>
        <p:spPr bwMode="white">
          <a:xfrm>
            <a:off x="766800" y="4138377"/>
            <a:ext cx="5711788" cy="768987"/>
          </a:xfrm>
        </p:spPr>
        <p:txBody>
          <a:bodyPr/>
          <a:lstStyle>
            <a:lvl1pPr marL="0" indent="0" algn="l">
              <a:spcBef>
                <a:spcPts val="0"/>
              </a:spcBef>
              <a:spcAft>
                <a:spcPts val="0"/>
              </a:spcAft>
              <a:buNone/>
              <a:defRPr sz="2300" cap="none" spc="0" baseline="0">
                <a:solidFill>
                  <a:srgbClr val="EDE7DE"/>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sette inn undertittel</a:t>
            </a:r>
            <a:endParaRPr lang="nb-NO"/>
          </a:p>
        </p:txBody>
      </p:sp>
      <p:sp>
        <p:nvSpPr>
          <p:cNvPr id="17" name="Picture Placeholder 3"/>
          <p:cNvSpPr>
            <a:spLocks noGrp="1"/>
          </p:cNvSpPr>
          <p:nvPr>
            <p:ph type="pic" sz="quarter" idx="16" hasCustomPrompt="1"/>
          </p:nvPr>
        </p:nvSpPr>
        <p:spPr>
          <a:xfrm>
            <a:off x="7258050" y="2302375"/>
            <a:ext cx="3909223" cy="4561200"/>
          </a:xfrm>
          <a:solidFill>
            <a:schemeClr val="bg1"/>
          </a:solidFill>
        </p:spPr>
        <p:txBody>
          <a:bodyPr lIns="0" tIns="72000" rIns="0" bIns="0" anchor="t" anchorCtr="0"/>
          <a:lstStyle>
            <a:lvl1pPr marL="0" indent="0" algn="ctr">
              <a:buNone/>
              <a:defRPr sz="1200" baseline="0">
                <a:solidFill>
                  <a:srgbClr val="0D4065"/>
                </a:solidFill>
              </a:defRPr>
            </a:lvl1pPr>
          </a:lstStyle>
          <a:p>
            <a:r>
              <a:rPr lang="nb-NO" noProof="1"/>
              <a:t>Sett inn bilde fra Templafy/Mediebank</a:t>
            </a:r>
            <a:endParaRPr lang="nb-NO" dirty="0"/>
          </a:p>
        </p:txBody>
      </p:sp>
      <p:sp>
        <p:nvSpPr>
          <p:cNvPr id="4" name="Advokatfirmaet Thommessen AS">
            <a:extLst>
              <a:ext uri="{FF2B5EF4-FFF2-40B4-BE49-F238E27FC236}">
                <a16:creationId xmlns:a16="http://schemas.microsoft.com/office/drawing/2014/main" id="{CC2A8B7E-35B3-E6E3-4F8F-A3DAA25FB6FD}"/>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EDE7DE"/>
                </a:solidFill>
              </a:rPr>
              <a:t>Advokatfirmaet Thommessen AS</a:t>
            </a:r>
            <a:endParaRPr lang="nb-NO" sz="600" cap="all" spc="-10" baseline="0" noProof="0" dirty="0" err="1">
              <a:solidFill>
                <a:srgbClr val="EDE7DE"/>
              </a:solidFill>
            </a:endParaRPr>
          </a:p>
        </p:txBody>
      </p:sp>
      <p:sp>
        <p:nvSpPr>
          <p:cNvPr id="5" name="Date Placeholder 4">
            <a:extLst>
              <a:ext uri="{FF2B5EF4-FFF2-40B4-BE49-F238E27FC236}">
                <a16:creationId xmlns:a16="http://schemas.microsoft.com/office/drawing/2014/main" id="{9D035C92-E300-DD07-7D95-7BEA5661245D}"/>
              </a:ext>
            </a:extLst>
          </p:cNvPr>
          <p:cNvSpPr>
            <a:spLocks noGrp="1"/>
          </p:cNvSpPr>
          <p:nvPr>
            <p:ph type="dt" sz="half" idx="17"/>
          </p:nvPr>
        </p:nvSpPr>
        <p:spPr/>
        <p:txBody>
          <a:bodyPr/>
          <a:lstStyle/>
          <a:p>
            <a:fld id="{57A8A2CF-80F2-4AE3-98FC-26128B7259CC}" type="datetime1">
              <a:rPr lang="nb-NO" smtClean="0"/>
              <a:t>19.04.2023</a:t>
            </a:fld>
            <a:endParaRPr lang="nb-NO" dirty="0"/>
          </a:p>
        </p:txBody>
      </p:sp>
      <p:sp>
        <p:nvSpPr>
          <p:cNvPr id="6" name="Footer Placeholder 5">
            <a:extLst>
              <a:ext uri="{FF2B5EF4-FFF2-40B4-BE49-F238E27FC236}">
                <a16:creationId xmlns:a16="http://schemas.microsoft.com/office/drawing/2014/main" id="{F00E5121-F1B8-0936-D8E0-6F2B52CDF647}"/>
              </a:ext>
            </a:extLst>
          </p:cNvPr>
          <p:cNvSpPr>
            <a:spLocks noGrp="1"/>
          </p:cNvSpPr>
          <p:nvPr>
            <p:ph type="ftr" sz="quarter" idx="18"/>
          </p:nvPr>
        </p:nvSpPr>
        <p:spPr/>
        <p:txBody>
          <a:bodyPr/>
          <a:lstStyle>
            <a:lvl1pPr>
              <a:defRPr>
                <a:solidFill>
                  <a:srgbClr val="EDE7DE"/>
                </a:solidFill>
              </a:defRPr>
            </a:lvl1pPr>
          </a:lstStyle>
          <a:p>
            <a:endParaRPr lang="nb-NO" dirty="0"/>
          </a:p>
        </p:txBody>
      </p:sp>
      <p:sp>
        <p:nvSpPr>
          <p:cNvPr id="7" name="Slide Number Placeholder 6">
            <a:extLst>
              <a:ext uri="{FF2B5EF4-FFF2-40B4-BE49-F238E27FC236}">
                <a16:creationId xmlns:a16="http://schemas.microsoft.com/office/drawing/2014/main" id="{8DC63C94-834D-9E79-DBCE-3AA50D6678A6}"/>
              </a:ext>
            </a:extLst>
          </p:cNvPr>
          <p:cNvSpPr>
            <a:spLocks noGrp="1"/>
          </p:cNvSpPr>
          <p:nvPr>
            <p:ph type="sldNum" sz="quarter" idx="19"/>
          </p:nvPr>
        </p:nvSpPr>
        <p:spPr/>
        <p:txBody>
          <a:bodyPr/>
          <a:lstStyle>
            <a:lvl1pPr>
              <a:defRPr>
                <a:solidFill>
                  <a:srgbClr val="EDE7DE"/>
                </a:solidFill>
              </a:defRPr>
            </a:lvl1pPr>
          </a:lstStyle>
          <a:p>
            <a:fld id="{E237E1E7-4624-45B9-A987-FF5E446C7BBF}" type="slidenum">
              <a:rPr lang="nb-NO" noProof="1" smtClean="0"/>
              <a:pPr/>
              <a:t>‹#›</a:t>
            </a:fld>
            <a:endParaRPr lang="nb-NO" noProof="1"/>
          </a:p>
        </p:txBody>
      </p:sp>
    </p:spTree>
    <p:extLst>
      <p:ext uri="{BB962C8B-B14F-4D97-AF65-F5344CB8AC3E}">
        <p14:creationId xmlns:p14="http://schemas.microsoft.com/office/powerpoint/2010/main" val="17810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er Picture iceblue">
    <p:spTree>
      <p:nvGrpSpPr>
        <p:cNvPr id="1" name=""/>
        <p:cNvGrpSpPr/>
        <p:nvPr/>
      </p:nvGrpSpPr>
      <p:grpSpPr>
        <a:xfrm>
          <a:off x="0" y="0"/>
          <a:ext cx="0" cy="0"/>
          <a:chOff x="0" y="0"/>
          <a:chExt cx="0" cy="0"/>
        </a:xfrm>
      </p:grpSpPr>
      <p:sp>
        <p:nvSpPr>
          <p:cNvPr id="32" name="Background">
            <a:extLst>
              <a:ext uri="{FF2B5EF4-FFF2-40B4-BE49-F238E27FC236}">
                <a16:creationId xmlns:a16="http://schemas.microsoft.com/office/drawing/2014/main" id="{7743B014-890B-4A9A-AC34-A2A1377F2DEC}"/>
              </a:ext>
            </a:extLst>
          </p:cNvPr>
          <p:cNvSpPr/>
          <p:nvPr userDrawn="1"/>
        </p:nvSpPr>
        <p:spPr>
          <a:xfrm>
            <a:off x="0" y="0"/>
            <a:ext cx="12193200"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3" name="Title 2">
            <a:extLst>
              <a:ext uri="{FF2B5EF4-FFF2-40B4-BE49-F238E27FC236}">
                <a16:creationId xmlns:a16="http://schemas.microsoft.com/office/drawing/2014/main" id="{211E18F8-D84D-4A0D-9A5E-E634A2654F03}"/>
              </a:ext>
            </a:extLst>
          </p:cNvPr>
          <p:cNvSpPr>
            <a:spLocks noGrp="1"/>
          </p:cNvSpPr>
          <p:nvPr>
            <p:ph type="title" hasCustomPrompt="1"/>
          </p:nvPr>
        </p:nvSpPr>
        <p:spPr>
          <a:xfrm>
            <a:off x="768000" y="2302376"/>
            <a:ext cx="5710588" cy="1587113"/>
          </a:xfrm>
        </p:spPr>
        <p:txBody>
          <a:bodyPr anchor="b" anchorCtr="0"/>
          <a:lstStyle>
            <a:lvl1pPr>
              <a:defRPr sz="3600">
                <a:latin typeface="+mj-lt"/>
              </a:defRPr>
            </a:lvl1pPr>
          </a:lstStyle>
          <a:p>
            <a:r>
              <a:rPr lang="nb-NO" dirty="0"/>
              <a:t>Klikk for å sette inn tittel</a:t>
            </a:r>
            <a:endParaRPr lang="nb-NO"/>
          </a:p>
        </p:txBody>
      </p:sp>
      <p:sp>
        <p:nvSpPr>
          <p:cNvPr id="9" name="Subtitle 2">
            <a:extLst>
              <a:ext uri="{FF2B5EF4-FFF2-40B4-BE49-F238E27FC236}">
                <a16:creationId xmlns:a16="http://schemas.microsoft.com/office/drawing/2014/main" id="{2A0535D5-0958-486D-82A1-F25FC8129990}"/>
              </a:ext>
            </a:extLst>
          </p:cNvPr>
          <p:cNvSpPr>
            <a:spLocks noGrp="1"/>
          </p:cNvSpPr>
          <p:nvPr>
            <p:ph type="subTitle" idx="1" hasCustomPrompt="1"/>
          </p:nvPr>
        </p:nvSpPr>
        <p:spPr>
          <a:xfrm>
            <a:off x="766800" y="4138377"/>
            <a:ext cx="5711788" cy="768987"/>
          </a:xfrm>
        </p:spPr>
        <p:txBody>
          <a:bodyPr/>
          <a:lstStyle>
            <a:lvl1pPr marL="0" indent="0" algn="l">
              <a:spcBef>
                <a:spcPts val="0"/>
              </a:spcBef>
              <a:spcAft>
                <a:spcPts val="0"/>
              </a:spcAft>
              <a:buNone/>
              <a:defRPr sz="2300" cap="none" spc="0" baseline="0">
                <a:solidFill>
                  <a:srgbClr val="0D4065"/>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sette inn undertittel</a:t>
            </a:r>
            <a:endParaRPr lang="nb-NO"/>
          </a:p>
        </p:txBody>
      </p:sp>
      <p:sp>
        <p:nvSpPr>
          <p:cNvPr id="17" name="Picture Placeholder 3"/>
          <p:cNvSpPr>
            <a:spLocks noGrp="1"/>
          </p:cNvSpPr>
          <p:nvPr>
            <p:ph type="pic" sz="quarter" idx="16" hasCustomPrompt="1"/>
          </p:nvPr>
        </p:nvSpPr>
        <p:spPr>
          <a:xfrm>
            <a:off x="7258050" y="2302375"/>
            <a:ext cx="3909223" cy="4561200"/>
          </a:xfrm>
          <a:solidFill>
            <a:schemeClr val="bg1"/>
          </a:solidFill>
        </p:spPr>
        <p:txBody>
          <a:bodyPr lIns="0" tIns="72000" rIns="0" bIns="0" anchor="t" anchorCtr="0"/>
          <a:lstStyle>
            <a:lvl1pPr marL="0" indent="0" algn="ctr">
              <a:buNone/>
              <a:defRPr sz="1200" baseline="0">
                <a:solidFill>
                  <a:srgbClr val="0D4065"/>
                </a:solidFill>
              </a:defRPr>
            </a:lvl1pPr>
          </a:lstStyle>
          <a:p>
            <a:r>
              <a:rPr lang="nb-NO" noProof="1"/>
              <a:t>Sett inn bilde fra Templafy/Mediebank</a:t>
            </a:r>
            <a:endParaRPr lang="nb-NO" dirty="0"/>
          </a:p>
        </p:txBody>
      </p:sp>
      <p:sp>
        <p:nvSpPr>
          <p:cNvPr id="2" name="Date Placeholder 1">
            <a:extLst>
              <a:ext uri="{FF2B5EF4-FFF2-40B4-BE49-F238E27FC236}">
                <a16:creationId xmlns:a16="http://schemas.microsoft.com/office/drawing/2014/main" id="{2118607A-7453-24F0-D95A-5F0B069DDE55}"/>
              </a:ext>
            </a:extLst>
          </p:cNvPr>
          <p:cNvSpPr>
            <a:spLocks noGrp="1"/>
          </p:cNvSpPr>
          <p:nvPr>
            <p:ph type="dt" sz="half" idx="17"/>
          </p:nvPr>
        </p:nvSpPr>
        <p:spPr/>
        <p:txBody>
          <a:bodyPr/>
          <a:lstStyle/>
          <a:p>
            <a:fld id="{9BE1BF16-86C5-4E7B-BDA1-6506E92C3BCF}" type="datetime1">
              <a:rPr lang="nb-NO" smtClean="0"/>
              <a:t>19.04.2023</a:t>
            </a:fld>
            <a:endParaRPr lang="nb-NO" dirty="0"/>
          </a:p>
        </p:txBody>
      </p:sp>
      <p:sp>
        <p:nvSpPr>
          <p:cNvPr id="4" name="Footer Placeholder 3">
            <a:extLst>
              <a:ext uri="{FF2B5EF4-FFF2-40B4-BE49-F238E27FC236}">
                <a16:creationId xmlns:a16="http://schemas.microsoft.com/office/drawing/2014/main" id="{54F74877-DA6A-3AE0-2A7C-39468EE47382}"/>
              </a:ext>
            </a:extLst>
          </p:cNvPr>
          <p:cNvSpPr>
            <a:spLocks noGrp="1"/>
          </p:cNvSpPr>
          <p:nvPr>
            <p:ph type="ftr" sz="quarter" idx="18"/>
          </p:nvPr>
        </p:nvSpPr>
        <p:spPr/>
        <p:txBody>
          <a:bodyPr/>
          <a:lstStyle/>
          <a:p>
            <a:endParaRPr lang="nb-NO" dirty="0"/>
          </a:p>
        </p:txBody>
      </p:sp>
      <p:sp>
        <p:nvSpPr>
          <p:cNvPr id="5" name="Slide Number Placeholder 4">
            <a:extLst>
              <a:ext uri="{FF2B5EF4-FFF2-40B4-BE49-F238E27FC236}">
                <a16:creationId xmlns:a16="http://schemas.microsoft.com/office/drawing/2014/main" id="{CD673BCD-22D1-6220-6106-C3323205E63E}"/>
              </a:ext>
            </a:extLst>
          </p:cNvPr>
          <p:cNvSpPr>
            <a:spLocks noGrp="1"/>
          </p:cNvSpPr>
          <p:nvPr>
            <p:ph type="sldNum" sz="quarter" idx="19"/>
          </p:nvPr>
        </p:nvSpPr>
        <p:spPr/>
        <p:txBody>
          <a:bodyPr/>
          <a:lstStyle/>
          <a:p>
            <a:fld id="{E237E1E7-4624-45B9-A987-FF5E446C7BBF}" type="slidenum">
              <a:rPr lang="nb-NO" noProof="1" smtClean="0"/>
              <a:pPr/>
              <a:t>‹#›</a:t>
            </a:fld>
            <a:endParaRPr lang="nb-NO" noProof="1"/>
          </a:p>
        </p:txBody>
      </p:sp>
      <p:sp>
        <p:nvSpPr>
          <p:cNvPr id="7" name="Advokatfirmaet Thommessen AS">
            <a:extLst>
              <a:ext uri="{FF2B5EF4-FFF2-40B4-BE49-F238E27FC236}">
                <a16:creationId xmlns:a16="http://schemas.microsoft.com/office/drawing/2014/main" id="{E8E48310-7E33-8306-BC92-12F7D1DECBCB}"/>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0D4065"/>
                </a:solidFill>
              </a:rPr>
              <a:t>Advokatfirmaet Thommessen AS</a:t>
            </a:r>
            <a:endParaRPr lang="nb-NO" sz="600" cap="all" spc="-10" baseline="0" noProof="0" dirty="0" err="1">
              <a:solidFill>
                <a:srgbClr val="0D4065"/>
              </a:solidFill>
            </a:endParaRPr>
          </a:p>
        </p:txBody>
      </p:sp>
    </p:spTree>
    <p:extLst>
      <p:ext uri="{BB962C8B-B14F-4D97-AF65-F5344CB8AC3E}">
        <p14:creationId xmlns:p14="http://schemas.microsoft.com/office/powerpoint/2010/main" val="2562605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369CD32-B538-81B3-E7EA-014007F461F3}"/>
              </a:ext>
            </a:extLst>
          </p:cNvPr>
          <p:cNvGraphicFramePr>
            <a:graphicFrameLocks noChangeAspect="1"/>
          </p:cNvGraphicFramePr>
          <p:nvPr userDrawn="1">
            <p:custDataLst>
              <p:tags r:id="rId38"/>
            </p:custDataLst>
            <p:extLst>
              <p:ext uri="{D42A27DB-BD31-4B8C-83A1-F6EECF244321}">
                <p14:modId xmlns:p14="http://schemas.microsoft.com/office/powerpoint/2010/main" val="2364749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1" imgH="411" progId="TCLayout.ActiveDocument.1">
                  <p:embed/>
                </p:oleObj>
              </mc:Choice>
              <mc:Fallback>
                <p:oleObj name="think-cell Slide" r:id="rId39" imgW="411" imgH="411" progId="TCLayout.ActiveDocument.1">
                  <p:embed/>
                  <p:pic>
                    <p:nvPicPr>
                      <p:cNvPr id="0" name=""/>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Advokatfirmaet Thommessen AS">
            <a:extLst>
              <a:ext uri="{FF2B5EF4-FFF2-40B4-BE49-F238E27FC236}">
                <a16:creationId xmlns:a16="http://schemas.microsoft.com/office/drawing/2014/main" id="{27279F0D-458D-9E0C-CFBD-AE293E77868B}"/>
              </a:ext>
            </a:extLst>
          </p:cNvPr>
          <p:cNvSpPr/>
          <p:nvPr userDrawn="1"/>
        </p:nvSpPr>
        <p:spPr>
          <a:xfrm>
            <a:off x="766800" y="6580800"/>
            <a:ext cx="1727747" cy="10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Aft>
                <a:spcPts val="600"/>
              </a:spcAft>
            </a:pPr>
            <a:r>
              <a:rPr lang="nb-NO" sz="600" cap="all" spc="-10" baseline="0" noProof="1">
                <a:solidFill>
                  <a:srgbClr val="0D4065"/>
                </a:solidFill>
              </a:rPr>
              <a:t>Advokatfirmaet Thommessen AS</a:t>
            </a:r>
            <a:endParaRPr lang="nb-NO" sz="600" cap="all" spc="-10" baseline="0" noProof="0" dirty="0" err="1">
              <a:solidFill>
                <a:srgbClr val="0D4065"/>
              </a:solidFill>
            </a:endParaRPr>
          </a:p>
        </p:txBody>
      </p:sp>
      <p:sp>
        <p:nvSpPr>
          <p:cNvPr id="17" name="Slide Number Placeholder 6">
            <a:extLst>
              <a:ext uri="{FF2B5EF4-FFF2-40B4-BE49-F238E27FC236}">
                <a16:creationId xmlns:a16="http://schemas.microsoft.com/office/drawing/2014/main" id="{C04CBA90-25B2-4002-A310-51481E5A9A18}"/>
              </a:ext>
            </a:extLst>
          </p:cNvPr>
          <p:cNvSpPr>
            <a:spLocks noGrp="1"/>
          </p:cNvSpPr>
          <p:nvPr>
            <p:ph type="sldNum" sz="quarter" idx="4"/>
          </p:nvPr>
        </p:nvSpPr>
        <p:spPr>
          <a:xfrm>
            <a:off x="10295291" y="6580800"/>
            <a:ext cx="1131107" cy="108000"/>
          </a:xfrm>
          <a:prstGeom prst="rect">
            <a:avLst/>
          </a:prstGeom>
        </p:spPr>
        <p:txBody>
          <a:bodyPr vert="horz" lIns="0" tIns="0" rIns="0" bIns="0" rtlCol="0" anchor="b" anchorCtr="0"/>
          <a:lstStyle>
            <a:lvl1pPr algn="r">
              <a:tabLst/>
              <a:defRPr sz="600" cap="all" spc="-10" baseline="0">
                <a:solidFill>
                  <a:srgbClr val="0D4065"/>
                </a:solidFill>
              </a:defRPr>
            </a:lvl1pPr>
          </a:lstStyle>
          <a:p>
            <a:fld id="{E237E1E7-4624-45B9-A987-FF5E446C7BBF}" type="slidenum">
              <a:rPr lang="nb-NO" noProof="1" smtClean="0"/>
              <a:pPr/>
              <a:t>‹#›</a:t>
            </a:fld>
            <a:endParaRPr lang="nb-NO" noProof="1"/>
          </a:p>
        </p:txBody>
      </p:sp>
      <p:sp>
        <p:nvSpPr>
          <p:cNvPr id="3" name="Text Placeholder 2"/>
          <p:cNvSpPr>
            <a:spLocks noGrp="1"/>
          </p:cNvSpPr>
          <p:nvPr>
            <p:ph type="body" idx="1"/>
          </p:nvPr>
        </p:nvSpPr>
        <p:spPr>
          <a:xfrm>
            <a:off x="766800" y="2311200"/>
            <a:ext cx="10658400" cy="3778450"/>
          </a:xfrm>
          <a:prstGeom prst="rect">
            <a:avLst/>
          </a:prstGeom>
        </p:spPr>
        <p:txBody>
          <a:bodyPr vert="horz" lIns="0" tIns="0" rIns="0" bIns="0" rtlCol="0">
            <a:noAutofit/>
          </a:bodyPr>
          <a:lstStyle/>
          <a:p>
            <a:pPr lvl="0"/>
            <a:r>
              <a:rPr lang="nb-NO" noProof="0" dirty="0"/>
              <a:t>Level 1 (Enter+TAB for next text level, SHIFT+TAB to go back in levels)</a:t>
            </a:r>
            <a:endParaRPr lang="nb-NO"/>
          </a:p>
          <a:p>
            <a:pPr lvl="1"/>
            <a:r>
              <a:rPr lang="nb-NO" noProof="0" dirty="0"/>
              <a:t>Level 2</a:t>
            </a:r>
            <a:endParaRPr lang="nb-NO"/>
          </a:p>
          <a:p>
            <a:pPr lvl="2"/>
            <a:r>
              <a:rPr lang="nb-NO" noProof="0" dirty="0"/>
              <a:t>Level 3</a:t>
            </a:r>
            <a:endParaRPr lang="nb-NO"/>
          </a:p>
          <a:p>
            <a:pPr lvl="3"/>
            <a:r>
              <a:rPr lang="nb-NO" noProof="0" dirty="0"/>
              <a:t>Level 4</a:t>
            </a:r>
            <a:endParaRPr lang="nb-NO"/>
          </a:p>
          <a:p>
            <a:pPr lvl="4"/>
            <a:r>
              <a:rPr lang="nb-NO" noProof="0" dirty="0"/>
              <a:t>Level 5</a:t>
            </a:r>
            <a:endParaRPr lang="nb-NO"/>
          </a:p>
          <a:p>
            <a:pPr lvl="5"/>
            <a:r>
              <a:rPr lang="nb-NO" noProof="0" dirty="0"/>
              <a:t>Level 6</a:t>
            </a:r>
            <a:endParaRPr lang="nb-NO"/>
          </a:p>
          <a:p>
            <a:pPr lvl="6"/>
            <a:r>
              <a:rPr lang="nb-NO" noProof="0" dirty="0"/>
              <a:t>Level 7 Open Sans Semibold 12 pt</a:t>
            </a:r>
            <a:endParaRPr lang="nb-NO"/>
          </a:p>
          <a:p>
            <a:pPr lvl="7"/>
            <a:r>
              <a:rPr lang="nb-NO" noProof="0" dirty="0"/>
              <a:t>Level 8</a:t>
            </a:r>
            <a:endParaRPr lang="nb-NO"/>
          </a:p>
          <a:p>
            <a:pPr lvl="8"/>
            <a:r>
              <a:rPr lang="nb-NO" noProof="0" dirty="0"/>
              <a:t>Level 9, Infographic</a:t>
            </a:r>
            <a:endParaRPr lang="nb-NO"/>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66800" y="977680"/>
            <a:ext cx="10658400" cy="1118288"/>
          </a:xfrm>
          <a:prstGeom prst="rect">
            <a:avLst/>
          </a:prstGeom>
        </p:spPr>
        <p:txBody>
          <a:bodyPr vert="horz" lIns="0" tIns="0" rIns="0" bIns="0" rtlCol="0" anchor="t" anchorCtr="0">
            <a:noAutofit/>
          </a:bodyPr>
          <a:lstStyle/>
          <a:p>
            <a:r>
              <a:rPr lang="nb-NO" dirty="0"/>
              <a:t>Click to add title</a:t>
            </a:r>
            <a:endParaRPr lang="nb-NO"/>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494547" y="6580800"/>
            <a:ext cx="7800744" cy="108000"/>
          </a:xfrm>
          <a:prstGeom prst="rect">
            <a:avLst/>
          </a:prstGeom>
        </p:spPr>
        <p:txBody>
          <a:bodyPr vert="horz" lIns="0" tIns="0" rIns="0" bIns="0" rtlCol="0" anchor="b" anchorCtr="0"/>
          <a:lstStyle>
            <a:lvl1pPr algn="l">
              <a:defRPr sz="600" cap="all" spc="-10" baseline="0">
                <a:solidFill>
                  <a:srgbClr val="0D4065"/>
                </a:solidFill>
              </a:defRPr>
            </a:lvl1pPr>
          </a:lstStyle>
          <a:p>
            <a:endParaRPr lang="nb-NO" dirty="0"/>
          </a:p>
        </p:txBody>
      </p:sp>
      <p:sp>
        <p:nvSpPr>
          <p:cNvPr id="4" name="Rectangle 3" hidden="1">
            <a:extLst>
              <a:ext uri="{FF2B5EF4-FFF2-40B4-BE49-F238E27FC236}">
                <a16:creationId xmlns:a16="http://schemas.microsoft.com/office/drawing/2014/main" id="{1430FC4E-B33B-47A0-B1B7-9AB03E7BF38A}"/>
              </a:ext>
            </a:extLst>
          </p:cNvPr>
          <p:cNvSpPr/>
          <p:nvPr userDrawn="1"/>
        </p:nvSpPr>
        <p:spPr>
          <a:xfrm>
            <a:off x="0" y="0"/>
            <a:ext cx="766800" cy="7668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10" name="Rectangle 9" hidden="1">
            <a:extLst>
              <a:ext uri="{FF2B5EF4-FFF2-40B4-BE49-F238E27FC236}">
                <a16:creationId xmlns:a16="http://schemas.microsoft.com/office/drawing/2014/main" id="{A6FEBC6F-46DE-496C-ADF6-7DAB19B9CAAC}"/>
              </a:ext>
            </a:extLst>
          </p:cNvPr>
          <p:cNvSpPr/>
          <p:nvPr userDrawn="1"/>
        </p:nvSpPr>
        <p:spPr>
          <a:xfrm>
            <a:off x="5712600" y="0"/>
            <a:ext cx="766800" cy="7668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11" name="Rectangle 10" hidden="1">
            <a:extLst>
              <a:ext uri="{FF2B5EF4-FFF2-40B4-BE49-F238E27FC236}">
                <a16:creationId xmlns:a16="http://schemas.microsoft.com/office/drawing/2014/main" id="{82FD1705-F240-46C4-876D-A6E5036280C1}"/>
              </a:ext>
            </a:extLst>
          </p:cNvPr>
          <p:cNvSpPr/>
          <p:nvPr userDrawn="1"/>
        </p:nvSpPr>
        <p:spPr>
          <a:xfrm>
            <a:off x="11425200" y="6091200"/>
            <a:ext cx="766800" cy="7668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dirty="0" err="1"/>
          </a:p>
        </p:txBody>
      </p:sp>
      <p:sp>
        <p:nvSpPr>
          <p:cNvPr id="19" name="Date Placeholder 4" hidden="1">
            <a:extLst>
              <a:ext uri="{FF2B5EF4-FFF2-40B4-BE49-F238E27FC236}">
                <a16:creationId xmlns:a16="http://schemas.microsoft.com/office/drawing/2014/main" id="{770EF6FC-F1A0-4B0E-96C7-40EE8889CDD4}"/>
              </a:ext>
            </a:extLst>
          </p:cNvPr>
          <p:cNvSpPr>
            <a:spLocks noGrp="1" noRot="1" noChangeAspect="1" noMove="1" noResize="1" noEditPoints="1" noAdjustHandles="1" noChangeArrowheads="1" noChangeShapeType="1" noTextEdit="1"/>
          </p:cNvSpPr>
          <p:nvPr>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fld id="{54866A53-4D87-49BB-BB94-61ED6381A1A8}" type="datetime1">
              <a:rPr lang="nb-NO" smtClean="0"/>
              <a:t>19.04.2023</a:t>
            </a:fld>
            <a:endParaRPr lang="nb-NO"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73" r:id="rId1"/>
    <p:sldLayoutId id="2147483729" r:id="rId2"/>
    <p:sldLayoutId id="2147483774" r:id="rId3"/>
    <p:sldLayoutId id="2147483775" r:id="rId4"/>
    <p:sldLayoutId id="2147483737" r:id="rId5"/>
    <p:sldLayoutId id="2147483799" r:id="rId6"/>
    <p:sldLayoutId id="2147483787" r:id="rId7"/>
    <p:sldLayoutId id="2147483777" r:id="rId8"/>
    <p:sldLayoutId id="2147483776" r:id="rId9"/>
    <p:sldLayoutId id="2147483778" r:id="rId10"/>
    <p:sldLayoutId id="2147483802" r:id="rId11"/>
    <p:sldLayoutId id="2147483811" r:id="rId12"/>
    <p:sldLayoutId id="2147483800" r:id="rId13"/>
    <p:sldLayoutId id="2147483806" r:id="rId14"/>
    <p:sldLayoutId id="2147483758" r:id="rId15"/>
    <p:sldLayoutId id="2147483757" r:id="rId16"/>
    <p:sldLayoutId id="2147483808" r:id="rId17"/>
    <p:sldLayoutId id="2147483782" r:id="rId18"/>
    <p:sldLayoutId id="2147483812" r:id="rId19"/>
    <p:sldLayoutId id="2147483783" r:id="rId20"/>
    <p:sldLayoutId id="2147483784" r:id="rId21"/>
    <p:sldLayoutId id="2147483785" r:id="rId22"/>
    <p:sldLayoutId id="2147483786" r:id="rId23"/>
    <p:sldLayoutId id="2147483814" r:id="rId24"/>
    <p:sldLayoutId id="2147483739" r:id="rId25"/>
    <p:sldLayoutId id="2147483791" r:id="rId26"/>
    <p:sldLayoutId id="2147483789" r:id="rId27"/>
    <p:sldLayoutId id="2147483790" r:id="rId28"/>
    <p:sldLayoutId id="2147483797" r:id="rId29"/>
    <p:sldLayoutId id="2147483796" r:id="rId30"/>
    <p:sldLayoutId id="2147483795" r:id="rId31"/>
    <p:sldLayoutId id="2147483794" r:id="rId32"/>
    <p:sldLayoutId id="2147483792" r:id="rId33"/>
    <p:sldLayoutId id="2147483793" r:id="rId34"/>
    <p:sldLayoutId id="2147483762" r:id="rId35"/>
    <p:sldLayoutId id="2147483751" r:id="rId36"/>
  </p:sldLayoutIdLst>
  <p:hf hdr="0"/>
  <p:txStyles>
    <p:titleStyle>
      <a:lvl1pPr algn="l" defTabSz="914400" rtl="0" eaLnBrk="1" latinLnBrk="0" hangingPunct="1">
        <a:lnSpc>
          <a:spcPct val="90000"/>
        </a:lnSpc>
        <a:spcBef>
          <a:spcPct val="0"/>
        </a:spcBef>
        <a:buNone/>
        <a:defRPr sz="4000" kern="1200">
          <a:solidFill>
            <a:srgbClr val="0D4065"/>
          </a:solidFill>
          <a:latin typeface="+mj-lt"/>
          <a:ea typeface="Roboto Slab Light" pitchFamily="2" charset="0"/>
          <a:cs typeface="+mj-cs"/>
        </a:defRPr>
      </a:lvl1pPr>
    </p:titleStyle>
    <p:bodyStyle>
      <a:lvl1pPr marL="180000" indent="-180000" algn="l" defTabSz="914400" rtl="0" eaLnBrk="1" latinLnBrk="0" hangingPunct="1">
        <a:lnSpc>
          <a:spcPct val="100000"/>
        </a:lnSpc>
        <a:spcBef>
          <a:spcPts val="1800"/>
        </a:spcBef>
        <a:spcAft>
          <a:spcPts val="600"/>
        </a:spcAft>
        <a:buFont typeface="Arial" panose="020B0604020202020204" pitchFamily="34" charset="0"/>
        <a:buChar char="•"/>
        <a:defRPr sz="1600" kern="1200" spc="50" baseline="0">
          <a:solidFill>
            <a:srgbClr val="0D4065"/>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spc="50" baseline="0">
          <a:solidFill>
            <a:srgbClr val="0D4065"/>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spc="50" baseline="0">
          <a:solidFill>
            <a:srgbClr val="0D4065"/>
          </a:solidFill>
          <a:latin typeface="+mn-lt"/>
          <a:ea typeface="+mn-ea"/>
          <a:cs typeface="+mn-cs"/>
        </a:defRPr>
      </a:lvl3pPr>
      <a:lvl4pPr marL="72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4pPr>
      <a:lvl5pPr marL="900000" indent="-180000" algn="l" defTabSz="914400" rtl="0" eaLnBrk="1" latinLnBrk="0" hangingPunct="1">
        <a:lnSpc>
          <a:spcPct val="100000"/>
        </a:lnSpc>
        <a:spcBef>
          <a:spcPts val="400"/>
        </a:spcBef>
        <a:spcAft>
          <a:spcPts val="0"/>
        </a:spcAft>
        <a:buFont typeface="Arial" panose="020B0604020202020204" pitchFamily="34" charset="0"/>
        <a:buChar char="•"/>
        <a:tabLst/>
        <a:defRPr sz="1200" kern="1200" spc="50" baseline="0">
          <a:solidFill>
            <a:srgbClr val="0D4065"/>
          </a:solidFill>
          <a:latin typeface="+mn-lt"/>
          <a:ea typeface="+mn-ea"/>
          <a:cs typeface="+mn-cs"/>
        </a:defRPr>
      </a:lvl5pPr>
      <a:lvl6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kern="1200" spc="50" baseline="0">
          <a:solidFill>
            <a:srgbClr val="0D4065"/>
          </a:solidFill>
          <a:latin typeface="+mn-lt"/>
          <a:ea typeface="+mn-ea"/>
          <a:cs typeface="+mn-cs"/>
        </a:defRPr>
      </a:lvl6pPr>
      <a:lvl7pPr marL="0" indent="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Open Sans Semibold" panose="020B0706030804020204" pitchFamily="34" charset="0"/>
          <a:ea typeface="Open Sans Semibold" panose="020B0706030804020204" pitchFamily="34" charset="0"/>
          <a:cs typeface="Open Sans Semibold" panose="020B0706030804020204" pitchFamily="34" charset="0"/>
        </a:defRPr>
      </a:lvl7pPr>
      <a:lvl8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000" kern="1200" baseline="0">
          <a:solidFill>
            <a:srgbClr val="0D4065"/>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3" userDrawn="1">
          <p15:clr>
            <a:srgbClr val="A4A3A4"/>
          </p15:clr>
        </p15:guide>
        <p15:guide id="4" orient="horz" pos="483" userDrawn="1">
          <p15:clr>
            <a:srgbClr val="A4A3A4"/>
          </p15:clr>
        </p15:guide>
        <p15:guide id="5" pos="3598" userDrawn="1">
          <p15:clr>
            <a:srgbClr val="A4A3A4"/>
          </p15:clr>
        </p15:guide>
        <p15:guide id="6" pos="4081" userDrawn="1">
          <p15:clr>
            <a:srgbClr val="A4A3A4"/>
          </p15:clr>
        </p15:guide>
        <p15:guide id="7" pos="7196" userDrawn="1">
          <p15:clr>
            <a:srgbClr val="A4A3A4"/>
          </p15:clr>
        </p15:guide>
        <p15:guide id="8" orient="horz" pos="3836" userDrawn="1">
          <p15:clr>
            <a:srgbClr val="A4A3A4"/>
          </p15:clr>
        </p15:guide>
        <p15:guide id="9" orient="horz" pos="27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emf"/><Relationship Id="rId2" Type="http://schemas.openxmlformats.org/officeDocument/2006/relationships/customXml" Target="../../customXml/item5.xml"/><Relationship Id="rId1" Type="http://schemas.openxmlformats.org/officeDocument/2006/relationships/customXml" Target="../../customXml/item6.x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6.jpeg"/><Relationship Id="rId5" Type="http://schemas.openxmlformats.org/officeDocument/2006/relationships/image" Target="../media/image26.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8.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7.jpeg"/><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9.png"/><Relationship Id="rId5" Type="http://schemas.openxmlformats.org/officeDocument/2006/relationships/image" Target="../media/image33.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0.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44.png"/><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53.png"/><Relationship Id="rId3" Type="http://schemas.openxmlformats.org/officeDocument/2006/relationships/tags" Target="../tags/tag27.xml"/><Relationship Id="rId7" Type="http://schemas.openxmlformats.org/officeDocument/2006/relationships/oleObject" Target="../embeddings/oleObject17.bin"/><Relationship Id="rId12" Type="http://schemas.openxmlformats.org/officeDocument/2006/relationships/image" Target="../media/image52.svg"/><Relationship Id="rId2" Type="http://schemas.openxmlformats.org/officeDocument/2006/relationships/customXml" Target="../../customXml/item4.xml"/><Relationship Id="rId1" Type="http://schemas.openxmlformats.org/officeDocument/2006/relationships/customXml" Target="../../customXml/item8.xml"/><Relationship Id="rId6" Type="http://schemas.openxmlformats.org/officeDocument/2006/relationships/notesSlide" Target="../notesSlides/notesSlide2.xml"/><Relationship Id="rId11" Type="http://schemas.openxmlformats.org/officeDocument/2006/relationships/image" Target="../media/image51.png"/><Relationship Id="rId5" Type="http://schemas.openxmlformats.org/officeDocument/2006/relationships/slideLayout" Target="../slideLayouts/slideLayout21.xml"/><Relationship Id="rId10" Type="http://schemas.openxmlformats.org/officeDocument/2006/relationships/image" Target="../media/image50.svg"/><Relationship Id="rId4" Type="http://schemas.openxmlformats.org/officeDocument/2006/relationships/tags" Target="../tags/tag28.xml"/><Relationship Id="rId9" Type="http://schemas.openxmlformats.org/officeDocument/2006/relationships/image" Target="../media/image49.png"/><Relationship Id="rId14" Type="http://schemas.openxmlformats.org/officeDocument/2006/relationships/image" Target="../media/image54.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6.svg"/><Relationship Id="rId2" Type="http://schemas.openxmlformats.org/officeDocument/2006/relationships/slideLayout" Target="../slideLayouts/slideLayout12.xml"/><Relationship Id="rId1" Type="http://schemas.openxmlformats.org/officeDocument/2006/relationships/tags" Target="../tags/tag29.xml"/><Relationship Id="rId6" Type="http://schemas.openxmlformats.org/officeDocument/2006/relationships/image" Target="../media/image55.png"/><Relationship Id="rId5" Type="http://schemas.openxmlformats.org/officeDocument/2006/relationships/image" Target="../media/image48.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57.jpe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customXml" Target="../../customXml/item1.xml"/><Relationship Id="rId1" Type="http://schemas.openxmlformats.org/officeDocument/2006/relationships/customXml" Target="../../customXml/item9.xml"/><Relationship Id="rId6" Type="http://schemas.openxmlformats.org/officeDocument/2006/relationships/oleObject" Target="../embeddings/oleObject3.bin"/><Relationship Id="rId5" Type="http://schemas.openxmlformats.org/officeDocument/2006/relationships/slideLayout" Target="../slideLayouts/slideLayout10.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4.xml"/><Relationship Id="rId1" Type="http://schemas.openxmlformats.org/officeDocument/2006/relationships/tags" Target="../tags/tag34.xml"/><Relationship Id="rId4" Type="http://schemas.openxmlformats.org/officeDocument/2006/relationships/image" Target="../media/image58.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59.jpeg"/><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60.jpe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2.xml"/><Relationship Id="rId1" Type="http://schemas.openxmlformats.org/officeDocument/2006/relationships/tags" Target="../tags/tag39.xml"/><Relationship Id="rId5" Type="http://schemas.openxmlformats.org/officeDocument/2006/relationships/image" Target="../media/image61.pn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5.xml"/><Relationship Id="rId1" Type="http://schemas.openxmlformats.org/officeDocument/2006/relationships/tags" Target="../tags/tag40.xml"/><Relationship Id="rId5" Type="http://schemas.openxmlformats.org/officeDocument/2006/relationships/image" Target="../media/image62.jpe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63.jpeg"/><Relationship Id="rId5" Type="http://schemas.openxmlformats.org/officeDocument/2006/relationships/image" Target="../media/image1.e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64.jpeg"/><Relationship Id="rId5" Type="http://schemas.openxmlformats.org/officeDocument/2006/relationships/image" Target="../media/image26.emf"/><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0.xml"/><Relationship Id="rId1" Type="http://schemas.openxmlformats.org/officeDocument/2006/relationships/tags" Target="../tags/tag4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69.png"/><Relationship Id="rId2" Type="http://schemas.openxmlformats.org/officeDocument/2006/relationships/slideLayout" Target="../slideLayouts/slideLayout13.xml"/><Relationship Id="rId1" Type="http://schemas.openxmlformats.org/officeDocument/2006/relationships/tags" Target="../tags/tag4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70.jpeg"/><Relationship Id="rId5" Type="http://schemas.openxmlformats.org/officeDocument/2006/relationships/image" Target="../media/image26.emf"/><Relationship Id="rId4"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5.bin"/><Relationship Id="rId7" Type="http://schemas.openxmlformats.org/officeDocument/2006/relationships/image" Target="../media/image24.png"/><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7.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7.xml"/><Relationship Id="rId7" Type="http://schemas.openxmlformats.org/officeDocument/2006/relationships/image" Target="../media/image3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4.jpeg"/><Relationship Id="rId5" Type="http://schemas.openxmlformats.org/officeDocument/2006/relationships/image" Target="../media/image33.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5.jpeg"/><Relationship Id="rId5" Type="http://schemas.openxmlformats.org/officeDocument/2006/relationships/image" Target="../media/image26.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6387D47-0C9F-61D1-5F3B-9665FF13207B}"/>
              </a:ext>
            </a:extLst>
          </p:cNvPr>
          <p:cNvGraphicFramePr>
            <a:graphicFrameLocks noChangeAspect="1"/>
          </p:cNvGraphicFramePr>
          <p:nvPr>
            <p:custDataLst>
              <p:tags r:id="rId3"/>
            </p:custDataLst>
            <p:extLst>
              <p:ext uri="{D42A27DB-BD31-4B8C-83A1-F6EECF244321}">
                <p14:modId xmlns:p14="http://schemas.microsoft.com/office/powerpoint/2010/main" val="2757495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1" imgH="411" progId="TCLayout.ActiveDocument.1">
                  <p:embed/>
                </p:oleObj>
              </mc:Choice>
              <mc:Fallback>
                <p:oleObj name="think-cell Slide" r:id="rId6" imgW="411" imgH="41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D7131233-AFF5-B3C7-ED49-54D7A0530CBE}"/>
              </a:ext>
            </a:extLst>
          </p:cNvPr>
          <p:cNvSpPr>
            <a:spLocks noGrp="1"/>
          </p:cNvSpPr>
          <p:nvPr>
            <p:ph type="body" sz="quarter" idx="23"/>
          </p:nvPr>
        </p:nvSpPr>
        <p:spPr/>
        <p:txBody>
          <a:bodyPr/>
          <a:lstStyle/>
          <a:p>
            <a:r>
              <a:rPr lang="nb-NO" dirty="0"/>
              <a:t>Næringseiendomsseminaret – 20års jubileum</a:t>
            </a:r>
          </a:p>
        </p:txBody>
      </p:sp>
      <p:sp>
        <p:nvSpPr>
          <p:cNvPr id="4" name="Title 3">
            <a:extLst>
              <a:ext uri="{FF2B5EF4-FFF2-40B4-BE49-F238E27FC236}">
                <a16:creationId xmlns:a16="http://schemas.microsoft.com/office/drawing/2014/main" id="{3AD3F2C5-9601-7692-CA2C-1678FA2C51F8}"/>
              </a:ext>
            </a:extLst>
          </p:cNvPr>
          <p:cNvSpPr>
            <a:spLocks noGrp="1"/>
          </p:cNvSpPr>
          <p:nvPr>
            <p:ph type="ctrTitle"/>
          </p:nvPr>
        </p:nvSpPr>
        <p:spPr/>
        <p:txBody>
          <a:bodyPr vert="horz"/>
          <a:lstStyle/>
          <a:p>
            <a:r>
              <a:rPr lang="nb-NO" dirty="0"/>
              <a:t>Næringseiendom 2023</a:t>
            </a:r>
          </a:p>
        </p:txBody>
      </p:sp>
      <p:sp>
        <p:nvSpPr>
          <p:cNvPr id="6" name="Subtitle 5">
            <a:extLst>
              <a:ext uri="{FF2B5EF4-FFF2-40B4-BE49-F238E27FC236}">
                <a16:creationId xmlns:a16="http://schemas.microsoft.com/office/drawing/2014/main" id="{C61AD647-B9D1-F9B9-D1DD-39AF6F4D48E0}"/>
              </a:ext>
            </a:extLst>
          </p:cNvPr>
          <p:cNvSpPr>
            <a:spLocks noGrp="1"/>
          </p:cNvSpPr>
          <p:nvPr>
            <p:ph type="subTitle" idx="1"/>
          </p:nvPr>
        </p:nvSpPr>
        <p:spPr/>
        <p:txBody>
          <a:bodyPr/>
          <a:lstStyle/>
          <a:p>
            <a:r>
              <a:rPr lang="nb-NO" dirty="0"/>
              <a:t>Juridisk nytt for eiendomsbransjen</a:t>
            </a:r>
          </a:p>
          <a:p>
            <a:endParaRPr lang="nb-NO" dirty="0"/>
          </a:p>
        </p:txBody>
      </p:sp>
      <p:sp>
        <p:nvSpPr>
          <p:cNvPr id="9" name="Text Placeholder 8">
            <a:extLst>
              <a:ext uri="{FF2B5EF4-FFF2-40B4-BE49-F238E27FC236}">
                <a16:creationId xmlns:a16="http://schemas.microsoft.com/office/drawing/2014/main" id="{8FF6347B-07CC-CA98-A10B-7526DB7E8AE7}"/>
              </a:ext>
            </a:extLst>
          </p:cNvPr>
          <p:cNvSpPr>
            <a:spLocks noGrp="1"/>
          </p:cNvSpPr>
          <p:nvPr>
            <p:ph type="body" sz="quarter" idx="24"/>
          </p:nvPr>
        </p:nvSpPr>
        <p:spPr/>
        <p:txBody>
          <a:bodyPr/>
          <a:lstStyle/>
          <a:p>
            <a:r>
              <a:rPr lang="nb-NO" dirty="0"/>
              <a:t>Advokat Ivar </a:t>
            </a:r>
            <a:r>
              <a:rPr lang="nb-NO" dirty="0" err="1"/>
              <a:t>strandenes</a:t>
            </a:r>
            <a:endParaRPr lang="nb-NO" dirty="0"/>
          </a:p>
        </p:txBody>
      </p:sp>
      <p:sp>
        <p:nvSpPr>
          <p:cNvPr id="2" name="Date Placeholder 1">
            <a:extLst>
              <a:ext uri="{FF2B5EF4-FFF2-40B4-BE49-F238E27FC236}">
                <a16:creationId xmlns:a16="http://schemas.microsoft.com/office/drawing/2014/main" id="{FCDC9157-5A80-429F-BE16-DE2E8E4896FF}"/>
              </a:ext>
            </a:extLst>
          </p:cNvPr>
          <p:cNvSpPr>
            <a:spLocks noGrp="1"/>
          </p:cNvSpPr>
          <p:nvPr>
            <p:ph type="dt" sz="half" idx="15"/>
          </p:nvPr>
        </p:nvSpPr>
        <p:spPr/>
        <p:txBody>
          <a:bodyPr/>
          <a:lstStyle/>
          <a:p>
            <a:r>
              <a:rPr lang="nb-NO" dirty="0"/>
              <a:t>20.04.2023</a:t>
            </a:r>
          </a:p>
        </p:txBody>
      </p:sp>
      <p:sp>
        <p:nvSpPr>
          <p:cNvPr id="3" name="Footer Placeholder 2" hidden="1">
            <a:extLst>
              <a:ext uri="{FF2B5EF4-FFF2-40B4-BE49-F238E27FC236}">
                <a16:creationId xmlns:a16="http://schemas.microsoft.com/office/drawing/2014/main" id="{CD0E2F5E-C50F-4A14-8CCF-D1CB90632F58}"/>
              </a:ext>
            </a:extLst>
          </p:cNvPr>
          <p:cNvSpPr>
            <a:spLocks noGrp="1" noRot="1" noChangeAspect="1" noMove="1" noResize="1" noEditPoints="1" noAdjustHandles="1" noChangeArrowheads="1" noChangeShapeType="1" noTextEdit="1"/>
          </p:cNvSpPr>
          <p:nvPr>
            <p:ph type="ftr" sz="quarter" idx="16"/>
          </p:nvPr>
        </p:nvSpPr>
        <p:spPr/>
        <p:txBody>
          <a:bodyPr/>
          <a:lstStyle/>
          <a:p>
            <a:endParaRPr lang="nb-NO" dirty="0"/>
          </a:p>
        </p:txBody>
      </p:sp>
      <p:sp>
        <p:nvSpPr>
          <p:cNvPr id="5" name="Slide Number Placeholder 4">
            <a:extLst>
              <a:ext uri="{FF2B5EF4-FFF2-40B4-BE49-F238E27FC236}">
                <a16:creationId xmlns:a16="http://schemas.microsoft.com/office/drawing/2014/main" id="{BC632A2C-49A1-879D-8826-0C54A94E51C0}"/>
              </a:ext>
            </a:extLst>
          </p:cNvPr>
          <p:cNvSpPr>
            <a:spLocks noGrp="1"/>
          </p:cNvSpPr>
          <p:nvPr>
            <p:ph type="sldNum" sz="quarter" idx="17"/>
          </p:nvPr>
        </p:nvSpPr>
        <p:spPr/>
        <p:txBody>
          <a:bodyPr/>
          <a:lstStyle/>
          <a:p>
            <a:fld id="{23AA811B-2EBD-4900-905E-5BE206449611}" type="slidenum">
              <a:rPr lang="nb-NO" smtClean="0"/>
              <a:pPr/>
              <a:t>1</a:t>
            </a:fld>
            <a:endParaRPr lang="nb-NO" dirty="0"/>
          </a:p>
        </p:txBody>
      </p:sp>
    </p:spTree>
    <p:custDataLst>
      <p:custData r:id="rId1"/>
      <p:custData r:id="rId2"/>
    </p:custDataLst>
    <p:extLst>
      <p:ext uri="{BB962C8B-B14F-4D97-AF65-F5344CB8AC3E}">
        <p14:creationId xmlns:p14="http://schemas.microsoft.com/office/powerpoint/2010/main" val="75045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919140DD-11E4-B6FB-0254-139BEB5F8E99}"/>
              </a:ext>
            </a:extLst>
          </p:cNvPr>
          <p:cNvGraphicFramePr>
            <a:graphicFrameLocks noChangeAspect="1"/>
          </p:cNvGraphicFramePr>
          <p:nvPr>
            <p:custDataLst>
              <p:tags r:id="rId1"/>
            </p:custDataLst>
            <p:extLst>
              <p:ext uri="{D42A27DB-BD31-4B8C-83A1-F6EECF244321}">
                <p14:modId xmlns:p14="http://schemas.microsoft.com/office/powerpoint/2010/main" val="3843653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13" name="Object 12" hidden="1">
                        <a:extLst>
                          <a:ext uri="{FF2B5EF4-FFF2-40B4-BE49-F238E27FC236}">
                            <a16:creationId xmlns:a16="http://schemas.microsoft.com/office/drawing/2014/main" id="{919140DD-11E4-B6FB-0254-139BEB5F8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Placeholder 11">
            <a:extLst>
              <a:ext uri="{FF2B5EF4-FFF2-40B4-BE49-F238E27FC236}">
                <a16:creationId xmlns:a16="http://schemas.microsoft.com/office/drawing/2014/main" id="{89B2CE0F-074B-B0B3-0807-680C208616E2}"/>
              </a:ext>
            </a:extLst>
          </p:cNvPr>
          <p:cNvPicPr>
            <a:picLocks noGrp="1" noChangeAspect="1"/>
          </p:cNvPicPr>
          <p:nvPr>
            <p:ph type="pic" sz="quarter" idx="19"/>
            <p:custDataLst>
              <p:tags r:id="rId2"/>
            </p:custDataLst>
          </p:nvPr>
        </p:nvPicPr>
        <p:blipFill rotWithShape="1">
          <a:blip r:embed="rId6">
            <a:extLst>
              <a:ext uri="{28A0092B-C50C-407E-A947-70E740481C1C}">
                <a14:useLocalDpi xmlns:a14="http://schemas.microsoft.com/office/drawing/2010/main" val="0"/>
              </a:ext>
            </a:extLst>
          </a:blip>
          <a:srcRect l="48746" t="6401" r="16504" b="-6401"/>
          <a:stretch/>
        </p:blipFill>
        <p:spPr>
          <a:xfrm>
            <a:off x="8607600" y="0"/>
            <a:ext cx="3585600" cy="6861600"/>
          </a:xfrm>
        </p:spPr>
      </p:pic>
      <p:sp>
        <p:nvSpPr>
          <p:cNvPr id="11" name="Subtitle 10">
            <a:extLst>
              <a:ext uri="{FF2B5EF4-FFF2-40B4-BE49-F238E27FC236}">
                <a16:creationId xmlns:a16="http://schemas.microsoft.com/office/drawing/2014/main" id="{E6B708A3-79A8-F11A-0FDE-28CE7E60D2C1}"/>
              </a:ext>
            </a:extLst>
          </p:cNvPr>
          <p:cNvSpPr>
            <a:spLocks noGrp="1"/>
          </p:cNvSpPr>
          <p:nvPr>
            <p:ph type="subTitle" idx="16"/>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dirty="0"/>
              <a:t>Nye lover og forskrifter: Lov om bærekraftig finans</a:t>
            </a:r>
          </a:p>
        </p:txBody>
      </p:sp>
      <p:sp>
        <p:nvSpPr>
          <p:cNvPr id="9" name="Title 8">
            <a:extLst>
              <a:ext uri="{FF2B5EF4-FFF2-40B4-BE49-F238E27FC236}">
                <a16:creationId xmlns:a16="http://schemas.microsoft.com/office/drawing/2014/main" id="{C29C9383-4A35-DF0C-0807-8C23DDDB0A0D}"/>
              </a:ext>
            </a:extLst>
          </p:cNvPr>
          <p:cNvSpPr>
            <a:spLocks noGrp="1"/>
          </p:cNvSpPr>
          <p:nvPr>
            <p:ph type="title"/>
          </p:nvPr>
        </p:nvSpPr>
        <p:spPr/>
        <p:txBody>
          <a:bodyPr vert="horz"/>
          <a:lstStyle/>
          <a:p>
            <a:r>
              <a:rPr lang="nb-NO" dirty="0"/>
              <a:t>Rapporteringskrav: hvem og når?</a:t>
            </a:r>
          </a:p>
        </p:txBody>
      </p:sp>
      <p:sp>
        <p:nvSpPr>
          <p:cNvPr id="16" name="Content Placeholder 15">
            <a:extLst>
              <a:ext uri="{FF2B5EF4-FFF2-40B4-BE49-F238E27FC236}">
                <a16:creationId xmlns:a16="http://schemas.microsoft.com/office/drawing/2014/main" id="{F9109D47-A714-9AD6-4AC1-0F94F55AB346}"/>
              </a:ext>
            </a:extLst>
          </p:cNvPr>
          <p:cNvSpPr>
            <a:spLocks noGrp="1"/>
          </p:cNvSpPr>
          <p:nvPr>
            <p:ph idx="1"/>
          </p:nvPr>
        </p:nvSpPr>
        <p:spPr>
          <a:xfrm>
            <a:off x="766764" y="2311200"/>
            <a:ext cx="7073899" cy="3778450"/>
          </a:xfrm>
        </p:spPr>
        <p:txBody>
          <a:bodyPr/>
          <a:lstStyle/>
          <a:p>
            <a:r>
              <a:rPr lang="nb-NO" dirty="0"/>
              <a:t>Ikke lovkrav om regnskapsrapportering for norske foretak før for regnskapsåret 2023 (rapportering i 2024). </a:t>
            </a:r>
          </a:p>
          <a:p>
            <a:r>
              <a:rPr lang="nb-NO" dirty="0"/>
              <a:t>Finansdepartementet har oppfordret norske foretak som er omfattet, til frivillig å rapportere for 2023.</a:t>
            </a:r>
          </a:p>
          <a:p>
            <a:r>
              <a:rPr lang="nb-NO" dirty="0"/>
              <a:t>Rapporteringspliktige: Banker, forsikringsforetak og noterte foretak med over 500 ansatte, som regnes som "store foretak" etter EUs regnskapsdirektiv.</a:t>
            </a:r>
          </a:p>
          <a:p>
            <a:r>
              <a:rPr lang="nb-NO" dirty="0"/>
              <a:t>Endringer i regnskapsdirektivene påvirker hvem som er rapporteringspliktig: Andelen rapporteringspliktige subjekt vil øke frem mot 2026.</a:t>
            </a:r>
          </a:p>
        </p:txBody>
      </p:sp>
      <p:sp>
        <p:nvSpPr>
          <p:cNvPr id="6" name="Date Placeholder 5">
            <a:extLst>
              <a:ext uri="{FF2B5EF4-FFF2-40B4-BE49-F238E27FC236}">
                <a16:creationId xmlns:a16="http://schemas.microsoft.com/office/drawing/2014/main" id="{8CA3B319-850E-F621-CC70-716656221728}"/>
              </a:ext>
            </a:extLst>
          </p:cNvPr>
          <p:cNvSpPr>
            <a:spLocks noGrp="1"/>
          </p:cNvSpPr>
          <p:nvPr>
            <p:ph type="dt" sz="half" idx="20"/>
          </p:nvPr>
        </p:nvSpPr>
        <p:spPr/>
        <p:txBody>
          <a:bodyPr/>
          <a:lstStyle/>
          <a:p>
            <a:fld id="{460767A1-C496-4825-9661-93A7679A1668}" type="datetime1">
              <a:rPr lang="nb-NO" smtClean="0"/>
              <a:t>19.04.2023</a:t>
            </a:fld>
            <a:endParaRPr lang="nb-NO" dirty="0"/>
          </a:p>
        </p:txBody>
      </p:sp>
      <p:sp>
        <p:nvSpPr>
          <p:cNvPr id="7" name="Footer Placeholder 6">
            <a:extLst>
              <a:ext uri="{FF2B5EF4-FFF2-40B4-BE49-F238E27FC236}">
                <a16:creationId xmlns:a16="http://schemas.microsoft.com/office/drawing/2014/main" id="{A293402D-31EE-0981-8885-AA7450619D89}"/>
              </a:ext>
            </a:extLst>
          </p:cNvPr>
          <p:cNvSpPr>
            <a:spLocks noGrp="1"/>
          </p:cNvSpPr>
          <p:nvPr>
            <p:ph type="ftr" sz="quarter" idx="21"/>
          </p:nvPr>
        </p:nvSpPr>
        <p:spPr/>
        <p:txBody>
          <a:bodyPr/>
          <a:lstStyle/>
          <a:p>
            <a:endParaRPr lang="nb-NO" dirty="0"/>
          </a:p>
        </p:txBody>
      </p:sp>
      <p:sp>
        <p:nvSpPr>
          <p:cNvPr id="8" name="Slide Number Placeholder 7">
            <a:extLst>
              <a:ext uri="{FF2B5EF4-FFF2-40B4-BE49-F238E27FC236}">
                <a16:creationId xmlns:a16="http://schemas.microsoft.com/office/drawing/2014/main" id="{73C3D880-BC86-0FB9-D498-DFDFD475CF8F}"/>
              </a:ext>
            </a:extLst>
          </p:cNvPr>
          <p:cNvSpPr>
            <a:spLocks noGrp="1"/>
          </p:cNvSpPr>
          <p:nvPr>
            <p:ph type="sldNum" sz="quarter" idx="22"/>
          </p:nvPr>
        </p:nvSpPr>
        <p:spPr/>
        <p:txBody>
          <a:bodyPr/>
          <a:lstStyle/>
          <a:p>
            <a:fld id="{E237E1E7-4624-45B9-A987-FF5E446C7BBF}" type="slidenum">
              <a:rPr lang="nb-NO" noProof="1" smtClean="0"/>
              <a:pPr/>
              <a:t>10</a:t>
            </a:fld>
            <a:endParaRPr lang="nb-NO" noProof="1"/>
          </a:p>
        </p:txBody>
      </p:sp>
    </p:spTree>
    <p:extLst>
      <p:ext uri="{BB962C8B-B14F-4D97-AF65-F5344CB8AC3E}">
        <p14:creationId xmlns:p14="http://schemas.microsoft.com/office/powerpoint/2010/main" val="110349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0F6F024-AD13-4FB9-BB80-E9AF83046A2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8" imgH="308" progId="TCLayout.ActiveDocument.1">
                  <p:embed/>
                </p:oleObj>
              </mc:Choice>
              <mc:Fallback>
                <p:oleObj name="think-cell Slide" r:id="rId4" imgW="308" imgH="308" progId="TCLayout.ActiveDocument.1">
                  <p:embed/>
                  <p:pic>
                    <p:nvPicPr>
                      <p:cNvPr id="10" name="Object 9" hidden="1">
                        <a:extLst>
                          <a:ext uri="{FF2B5EF4-FFF2-40B4-BE49-F238E27FC236}">
                            <a16:creationId xmlns:a16="http://schemas.microsoft.com/office/drawing/2014/main" id="{A0F6F024-AD13-4FB9-BB80-E9AF83046A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5D7A01-B5A8-4258-B099-AFF64BD8785B}"/>
              </a:ext>
            </a:extLst>
          </p:cNvPr>
          <p:cNvSpPr>
            <a:spLocks noGrp="1"/>
          </p:cNvSpPr>
          <p:nvPr>
            <p:ph type="title"/>
          </p:nvPr>
        </p:nvSpPr>
        <p:spPr/>
        <p:txBody>
          <a:bodyPr vert="horz"/>
          <a:lstStyle/>
          <a:p>
            <a:r>
              <a:rPr lang="nb-NO" dirty="0"/>
              <a:t>Hva skal rapporteres?</a:t>
            </a:r>
          </a:p>
        </p:txBody>
      </p:sp>
      <p:sp>
        <p:nvSpPr>
          <p:cNvPr id="4" name="Subtitle 3">
            <a:extLst>
              <a:ext uri="{FF2B5EF4-FFF2-40B4-BE49-F238E27FC236}">
                <a16:creationId xmlns:a16="http://schemas.microsoft.com/office/drawing/2014/main" id="{CE15DDFC-2B41-40E0-9073-0D4DC3BA7076}"/>
              </a:ext>
            </a:extLst>
          </p:cNvPr>
          <p:cNvSpPr>
            <a:spLocks noGrp="1"/>
          </p:cNvSpPr>
          <p:nvPr>
            <p:ph type="subTitle" idx="16"/>
          </p:nvPr>
        </p:nvSpPr>
        <p:spPr/>
        <p:txBody>
          <a:bodyPr/>
          <a:lstStyle/>
          <a:p>
            <a:r>
              <a:rPr lang="nb-NO" sz="2000" dirty="0"/>
              <a:t>Nye lover og forskrifter: Lov om bærekraftig finans</a:t>
            </a:r>
            <a:endParaRPr lang="nb-NO" dirty="0"/>
          </a:p>
          <a:p>
            <a:endParaRPr lang="nb-NO" dirty="0"/>
          </a:p>
        </p:txBody>
      </p:sp>
      <p:sp>
        <p:nvSpPr>
          <p:cNvPr id="3" name="Content Placeholder 2">
            <a:extLst>
              <a:ext uri="{FF2B5EF4-FFF2-40B4-BE49-F238E27FC236}">
                <a16:creationId xmlns:a16="http://schemas.microsoft.com/office/drawing/2014/main" id="{BDF46CD5-60CF-44C4-9AD8-BAC5C42B44E3}"/>
              </a:ext>
            </a:extLst>
          </p:cNvPr>
          <p:cNvSpPr>
            <a:spLocks noGrp="1"/>
          </p:cNvSpPr>
          <p:nvPr>
            <p:ph idx="1"/>
          </p:nvPr>
        </p:nvSpPr>
        <p:spPr>
          <a:xfrm>
            <a:off x="3378904" y="2098800"/>
            <a:ext cx="4596422" cy="2517732"/>
          </a:xfrm>
        </p:spPr>
        <p:txBody>
          <a:bodyPr/>
          <a:lstStyle/>
          <a:p>
            <a:r>
              <a:rPr lang="nb-NO" sz="1800" b="1" dirty="0"/>
              <a:t>Frivillig</a:t>
            </a:r>
            <a:r>
              <a:rPr lang="nb-NO" sz="1800" dirty="0"/>
              <a:t> klassifiseringssystem.</a:t>
            </a:r>
          </a:p>
          <a:p>
            <a:r>
              <a:rPr lang="nb-NO" sz="1800" dirty="0"/>
              <a:t>Det er </a:t>
            </a:r>
            <a:r>
              <a:rPr lang="nb-NO" sz="1800" b="1" dirty="0"/>
              <a:t>aktiviteter</a:t>
            </a:r>
            <a:r>
              <a:rPr lang="nb-NO" sz="1800" dirty="0"/>
              <a:t> som vurderes.</a:t>
            </a:r>
          </a:p>
          <a:p>
            <a:r>
              <a:rPr lang="nb-NO" sz="1800" dirty="0"/>
              <a:t>Det er utarbeidet </a:t>
            </a:r>
            <a:r>
              <a:rPr lang="nb-NO" sz="1800" b="1" dirty="0"/>
              <a:t>tekniske screeningkriterier</a:t>
            </a:r>
            <a:r>
              <a:rPr lang="nb-NO" sz="1800" dirty="0"/>
              <a:t> for en rekke bransjer, herunder eiendom.</a:t>
            </a:r>
          </a:p>
          <a:p>
            <a:endParaRPr lang="nb-NO" sz="1800" dirty="0"/>
          </a:p>
        </p:txBody>
      </p:sp>
      <p:pic>
        <p:nvPicPr>
          <p:cNvPr id="40" name="Picture Placeholder 17">
            <a:extLst>
              <a:ext uri="{FF2B5EF4-FFF2-40B4-BE49-F238E27FC236}">
                <a16:creationId xmlns:a16="http://schemas.microsoft.com/office/drawing/2014/main" id="{9FD44BF5-83C3-42DA-B257-1880EBCEA531}"/>
              </a:ext>
            </a:extLst>
          </p:cNvPr>
          <p:cNvPicPr>
            <a:picLocks noGrp="1" noChangeAspect="1"/>
          </p:cNvPicPr>
          <p:nvPr>
            <p:ph type="pic" sz="quarter" idx="19"/>
            <p:custDataLst>
              <p:tags r:id="rId2"/>
            </p:custDataLst>
          </p:nvPr>
        </p:nvPicPr>
        <p:blipFill rotWithShape="1">
          <a:blip r:embed="rId6">
            <a:extLst>
              <a:ext uri="{28A0092B-C50C-407E-A947-70E740481C1C}">
                <a14:useLocalDpi xmlns:a14="http://schemas.microsoft.com/office/drawing/2010/main" val="0"/>
              </a:ext>
            </a:extLst>
          </a:blip>
          <a:srcRect l="33669" r="33669"/>
          <a:stretch/>
        </p:blipFill>
        <p:spPr/>
      </p:pic>
      <p:sp>
        <p:nvSpPr>
          <p:cNvPr id="6" name="Date Placeholder 5">
            <a:extLst>
              <a:ext uri="{FF2B5EF4-FFF2-40B4-BE49-F238E27FC236}">
                <a16:creationId xmlns:a16="http://schemas.microsoft.com/office/drawing/2014/main" id="{A8805B4D-38D1-4260-91B9-835B870224E7}"/>
              </a:ext>
            </a:extLst>
          </p:cNvPr>
          <p:cNvSpPr>
            <a:spLocks noGrp="1"/>
          </p:cNvSpPr>
          <p:nvPr>
            <p:ph type="dt" sz="half" idx="20"/>
          </p:nvPr>
        </p:nvSpPr>
        <p:spPr/>
        <p:txBody>
          <a:bodyPr/>
          <a:lstStyle/>
          <a:p>
            <a:fld id="{AE9BD829-AA1D-4767-8E08-72C81CC0D225}" type="datetime4">
              <a:rPr lang="nb-NO" smtClean="0"/>
              <a:t>19 april 2023</a:t>
            </a:fld>
            <a:endParaRPr lang="nb-NO" dirty="0"/>
          </a:p>
        </p:txBody>
      </p:sp>
      <p:sp>
        <p:nvSpPr>
          <p:cNvPr id="8" name="Slide Number Placeholder 7">
            <a:extLst>
              <a:ext uri="{FF2B5EF4-FFF2-40B4-BE49-F238E27FC236}">
                <a16:creationId xmlns:a16="http://schemas.microsoft.com/office/drawing/2014/main" id="{399D6838-7EBA-434B-9B23-025B5D0CC85C}"/>
              </a:ext>
            </a:extLst>
          </p:cNvPr>
          <p:cNvSpPr>
            <a:spLocks noGrp="1"/>
          </p:cNvSpPr>
          <p:nvPr>
            <p:ph type="sldNum" sz="quarter" idx="22"/>
          </p:nvPr>
        </p:nvSpPr>
        <p:spPr/>
        <p:txBody>
          <a:bodyPr/>
          <a:lstStyle/>
          <a:p>
            <a:r>
              <a:rPr lang="nb-NO" noProof="1"/>
              <a:t>Advokatfirmaet Thommessen AS	</a:t>
            </a:r>
            <a:fld id="{E237E1E7-4624-45B9-A987-FF5E446C7BBF}" type="slidenum">
              <a:rPr lang="nb-NO" noProof="1" smtClean="0"/>
              <a:pPr/>
              <a:t>11</a:t>
            </a:fld>
            <a:endParaRPr lang="nb-NO" noProof="1"/>
          </a:p>
        </p:txBody>
      </p:sp>
      <p:pic>
        <p:nvPicPr>
          <p:cNvPr id="11" name="Picture 10">
            <a:extLst>
              <a:ext uri="{FF2B5EF4-FFF2-40B4-BE49-F238E27FC236}">
                <a16:creationId xmlns:a16="http://schemas.microsoft.com/office/drawing/2014/main" id="{933A4C63-BC11-9DDD-471E-E6475B156536}"/>
              </a:ext>
            </a:extLst>
          </p:cNvPr>
          <p:cNvPicPr>
            <a:picLocks noChangeAspect="1"/>
          </p:cNvPicPr>
          <p:nvPr/>
        </p:nvPicPr>
        <p:blipFill>
          <a:blip r:embed="rId7"/>
          <a:stretch>
            <a:fillRect/>
          </a:stretch>
        </p:blipFill>
        <p:spPr>
          <a:xfrm>
            <a:off x="67597" y="2098800"/>
            <a:ext cx="2995170" cy="3564000"/>
          </a:xfrm>
          <a:prstGeom prst="rect">
            <a:avLst/>
          </a:prstGeom>
        </p:spPr>
      </p:pic>
    </p:spTree>
    <p:extLst>
      <p:ext uri="{BB962C8B-B14F-4D97-AF65-F5344CB8AC3E}">
        <p14:creationId xmlns:p14="http://schemas.microsoft.com/office/powerpoint/2010/main" val="10833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6F5171A-C3AF-4CA6-B7B3-49C01D554D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66F5171A-C3AF-4CA6-B7B3-49C01D554D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81A0F2B-BBE7-4461-8AF1-AA16E981E75C}"/>
              </a:ext>
            </a:extLst>
          </p:cNvPr>
          <p:cNvSpPr/>
          <p:nvPr>
            <p:custDataLst>
              <p:tags r:id="rId2"/>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pPr>
            <a:endParaRPr lang="nb-NO" sz="4000" dirty="0" err="1">
              <a:latin typeface="Roboto Slab" pitchFamily="2" charset="0"/>
              <a:ea typeface="Roboto Slab" pitchFamily="2" charset="0"/>
              <a:cs typeface="+mj-cs"/>
              <a:sym typeface="Roboto Slab" pitchFamily="2" charset="0"/>
            </a:endParaRPr>
          </a:p>
        </p:txBody>
      </p:sp>
      <p:sp>
        <p:nvSpPr>
          <p:cNvPr id="2" name="Title 1">
            <a:extLst>
              <a:ext uri="{FF2B5EF4-FFF2-40B4-BE49-F238E27FC236}">
                <a16:creationId xmlns:a16="http://schemas.microsoft.com/office/drawing/2014/main" id="{3549077E-73B9-45A9-99D6-21D7F5099AE8}"/>
              </a:ext>
            </a:extLst>
          </p:cNvPr>
          <p:cNvSpPr>
            <a:spLocks noGrp="1"/>
          </p:cNvSpPr>
          <p:nvPr>
            <p:ph type="title"/>
          </p:nvPr>
        </p:nvSpPr>
        <p:spPr/>
        <p:txBody>
          <a:bodyPr vert="horz"/>
          <a:lstStyle/>
          <a:p>
            <a:r>
              <a:rPr lang="nb-NO" dirty="0"/>
              <a:t>Norske definisjoner </a:t>
            </a:r>
            <a:r>
              <a:rPr lang="nb-NO" dirty="0" err="1"/>
              <a:t>iht</a:t>
            </a:r>
            <a:r>
              <a:rPr lang="nb-NO" dirty="0"/>
              <a:t> Taksonomien</a:t>
            </a:r>
          </a:p>
        </p:txBody>
      </p:sp>
      <p:sp>
        <p:nvSpPr>
          <p:cNvPr id="3" name="Subtitle 2">
            <a:extLst>
              <a:ext uri="{FF2B5EF4-FFF2-40B4-BE49-F238E27FC236}">
                <a16:creationId xmlns:a16="http://schemas.microsoft.com/office/drawing/2014/main" id="{21814612-7CFD-4CFC-819B-C23CA7EFEA86}"/>
              </a:ext>
            </a:extLst>
          </p:cNvPr>
          <p:cNvSpPr>
            <a:spLocks noGrp="1"/>
          </p:cNvSpPr>
          <p:nvPr>
            <p:ph type="subTitle" idx="16"/>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2000" dirty="0"/>
              <a:t>Nye lover og forskrifter: Lov om bærekraftig finans</a:t>
            </a:r>
            <a:endParaRPr lang="nb-NO" dirty="0"/>
          </a:p>
        </p:txBody>
      </p:sp>
      <p:sp>
        <p:nvSpPr>
          <p:cNvPr id="4" name="Date Placeholder 3">
            <a:extLst>
              <a:ext uri="{FF2B5EF4-FFF2-40B4-BE49-F238E27FC236}">
                <a16:creationId xmlns:a16="http://schemas.microsoft.com/office/drawing/2014/main" id="{0144CEDE-0E73-42B7-9FAF-E96E798BA949}"/>
              </a:ext>
            </a:extLst>
          </p:cNvPr>
          <p:cNvSpPr>
            <a:spLocks noGrp="1"/>
          </p:cNvSpPr>
          <p:nvPr>
            <p:ph type="dt" sz="half" idx="17"/>
          </p:nvPr>
        </p:nvSpPr>
        <p:spPr/>
        <p:txBody>
          <a:bodyPr/>
          <a:lstStyle/>
          <a:p>
            <a:fld id="{8495242B-2837-4D70-A897-E9531146E7CC}" type="datetime1">
              <a:rPr lang="nb-NO" smtClean="0"/>
              <a:t>19.04.2023</a:t>
            </a:fld>
            <a:endParaRPr lang="nb-NO" dirty="0"/>
          </a:p>
        </p:txBody>
      </p:sp>
      <p:sp>
        <p:nvSpPr>
          <p:cNvPr id="5" name="Footer Placeholder 4">
            <a:extLst>
              <a:ext uri="{FF2B5EF4-FFF2-40B4-BE49-F238E27FC236}">
                <a16:creationId xmlns:a16="http://schemas.microsoft.com/office/drawing/2014/main" id="{BDD1A28E-4069-49A9-9136-F4CCEFFC6E75}"/>
              </a:ext>
            </a:extLst>
          </p:cNvPr>
          <p:cNvSpPr>
            <a:spLocks noGrp="1"/>
          </p:cNvSpPr>
          <p:nvPr>
            <p:ph type="ftr" sz="quarter" idx="18"/>
          </p:nvPr>
        </p:nvSpPr>
        <p:spPr/>
        <p:txBody>
          <a:bodyPr/>
          <a:lstStyle/>
          <a:p>
            <a:endParaRPr lang="nb-NO" dirty="0"/>
          </a:p>
        </p:txBody>
      </p:sp>
      <p:sp>
        <p:nvSpPr>
          <p:cNvPr id="6" name="Slide Number Placeholder 5">
            <a:extLst>
              <a:ext uri="{FF2B5EF4-FFF2-40B4-BE49-F238E27FC236}">
                <a16:creationId xmlns:a16="http://schemas.microsoft.com/office/drawing/2014/main" id="{F2C246A8-5074-46D4-B8B0-9F13EBE7A261}"/>
              </a:ext>
            </a:extLst>
          </p:cNvPr>
          <p:cNvSpPr>
            <a:spLocks noGrp="1"/>
          </p:cNvSpPr>
          <p:nvPr>
            <p:ph type="sldNum" sz="quarter" idx="19"/>
          </p:nvPr>
        </p:nvSpPr>
        <p:spPr/>
        <p:txBody>
          <a:bodyPr/>
          <a:lstStyle/>
          <a:p>
            <a:r>
              <a:rPr lang="nb-NO" noProof="1"/>
              <a:t>Advokatfirmaet Thommessen AS	</a:t>
            </a:r>
            <a:fld id="{E237E1E7-4624-45B9-A987-FF5E446C7BBF}" type="slidenum">
              <a:rPr lang="nb-NO" noProof="1" smtClean="0"/>
              <a:pPr/>
              <a:t>12</a:t>
            </a:fld>
            <a:endParaRPr lang="nb-NO" noProof="1"/>
          </a:p>
        </p:txBody>
      </p:sp>
      <p:cxnSp>
        <p:nvCxnSpPr>
          <p:cNvPr id="10" name="Straight Connector 9">
            <a:extLst>
              <a:ext uri="{FF2B5EF4-FFF2-40B4-BE49-F238E27FC236}">
                <a16:creationId xmlns:a16="http://schemas.microsoft.com/office/drawing/2014/main" id="{265CB8A5-B890-4BD3-82AE-DBD976FC0A29}"/>
              </a:ext>
            </a:extLst>
          </p:cNvPr>
          <p:cNvCxnSpPr>
            <a:cxnSpLocks/>
          </p:cNvCxnSpPr>
          <p:nvPr/>
        </p:nvCxnSpPr>
        <p:spPr>
          <a:xfrm>
            <a:off x="6144825" y="1992163"/>
            <a:ext cx="0" cy="419908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Picture 12" descr="A blue and white sign&#10;&#10;Description automatically generated">
            <a:extLst>
              <a:ext uri="{FF2B5EF4-FFF2-40B4-BE49-F238E27FC236}">
                <a16:creationId xmlns:a16="http://schemas.microsoft.com/office/drawing/2014/main" id="{CD2E6A92-2786-4357-8DB3-1E87FA7448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5401" y="3967209"/>
            <a:ext cx="655173" cy="717571"/>
          </a:xfrm>
          <a:prstGeom prst="rect">
            <a:avLst/>
          </a:prstGeom>
        </p:spPr>
      </p:pic>
      <p:sp>
        <p:nvSpPr>
          <p:cNvPr id="14" name="TextBox 13">
            <a:extLst>
              <a:ext uri="{FF2B5EF4-FFF2-40B4-BE49-F238E27FC236}">
                <a16:creationId xmlns:a16="http://schemas.microsoft.com/office/drawing/2014/main" id="{F58BE423-CF16-4158-BCC9-C03A9F3E6787}"/>
              </a:ext>
            </a:extLst>
          </p:cNvPr>
          <p:cNvSpPr txBox="1"/>
          <p:nvPr/>
        </p:nvSpPr>
        <p:spPr>
          <a:xfrm>
            <a:off x="838199" y="1870010"/>
            <a:ext cx="4756213" cy="361692"/>
          </a:xfrm>
          <a:prstGeom prst="rect">
            <a:avLst/>
          </a:prstGeom>
          <a:noFill/>
        </p:spPr>
        <p:txBody>
          <a:bodyPr wrap="square" lIns="0" tIns="0" rIns="0" bIns="0" rtlCol="0">
            <a:noAutofit/>
          </a:bodyPr>
          <a:lstStyle/>
          <a:p>
            <a:pPr>
              <a:lnSpc>
                <a:spcPct val="90000"/>
              </a:lnSpc>
            </a:pPr>
            <a:r>
              <a:rPr lang="nb-NO" sz="2400" dirty="0">
                <a:solidFill>
                  <a:srgbClr val="FFC000"/>
                </a:solidFill>
                <a:ea typeface="Roboto Slab" pitchFamily="2" charset="0"/>
              </a:rPr>
              <a:t>Hva er avklart</a:t>
            </a:r>
          </a:p>
        </p:txBody>
      </p:sp>
      <p:sp>
        <p:nvSpPr>
          <p:cNvPr id="15" name="TextBox 14">
            <a:extLst>
              <a:ext uri="{FF2B5EF4-FFF2-40B4-BE49-F238E27FC236}">
                <a16:creationId xmlns:a16="http://schemas.microsoft.com/office/drawing/2014/main" id="{454847A6-4C1F-47B7-8FD9-C9AD581E2C92}"/>
              </a:ext>
            </a:extLst>
          </p:cNvPr>
          <p:cNvSpPr txBox="1"/>
          <p:nvPr/>
        </p:nvSpPr>
        <p:spPr>
          <a:xfrm>
            <a:off x="7223944" y="1870010"/>
            <a:ext cx="2141915" cy="361529"/>
          </a:xfrm>
          <a:prstGeom prst="rect">
            <a:avLst/>
          </a:prstGeom>
          <a:noFill/>
        </p:spPr>
        <p:txBody>
          <a:bodyPr wrap="square" lIns="0" tIns="0" rIns="0" bIns="0" rtlCol="0">
            <a:noAutofit/>
          </a:bodyPr>
          <a:lstStyle/>
          <a:p>
            <a:pPr>
              <a:lnSpc>
                <a:spcPct val="90000"/>
              </a:lnSpc>
            </a:pPr>
            <a:r>
              <a:rPr lang="nb-NO" sz="2400" dirty="0">
                <a:solidFill>
                  <a:srgbClr val="FFC000"/>
                </a:solidFill>
                <a:ea typeface="Roboto Slab" pitchFamily="2" charset="0"/>
              </a:rPr>
              <a:t>Hva mangler</a:t>
            </a:r>
          </a:p>
        </p:txBody>
      </p:sp>
      <p:sp>
        <p:nvSpPr>
          <p:cNvPr id="16" name="TextBox 15">
            <a:extLst>
              <a:ext uri="{FF2B5EF4-FFF2-40B4-BE49-F238E27FC236}">
                <a16:creationId xmlns:a16="http://schemas.microsoft.com/office/drawing/2014/main" id="{D1179F78-697B-49D2-8A80-C8E5536371C2}"/>
              </a:ext>
            </a:extLst>
          </p:cNvPr>
          <p:cNvSpPr txBox="1"/>
          <p:nvPr/>
        </p:nvSpPr>
        <p:spPr>
          <a:xfrm>
            <a:off x="838199" y="2643770"/>
            <a:ext cx="5181600" cy="354748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nb-NO" sz="1600" dirty="0">
                <a:solidFill>
                  <a:schemeClr val="tx1">
                    <a:lumMod val="75000"/>
                  </a:schemeClr>
                </a:solidFill>
              </a:rPr>
              <a:t>Veileder fra departementet 31. januar 2023.</a:t>
            </a:r>
          </a:p>
          <a:p>
            <a:pPr marL="285750" indent="-285750">
              <a:buFont typeface="Arial" panose="020B0604020202020204" pitchFamily="34" charset="0"/>
              <a:buChar char="•"/>
            </a:pPr>
            <a:endParaRPr lang="nb-NO" sz="1200" dirty="0">
              <a:solidFill>
                <a:schemeClr val="tx1">
                  <a:lumMod val="75000"/>
                </a:schemeClr>
              </a:solidFill>
            </a:endParaRPr>
          </a:p>
          <a:p>
            <a:pPr marL="285750" indent="-285750">
              <a:buFont typeface="Arial" panose="020B0604020202020204" pitchFamily="34" charset="0"/>
              <a:buChar char="•"/>
            </a:pPr>
            <a:r>
              <a:rPr lang="nb-NO" sz="1600" dirty="0">
                <a:solidFill>
                  <a:schemeClr val="tx1">
                    <a:lumMod val="75000"/>
                  </a:schemeClr>
                </a:solidFill>
              </a:rPr>
              <a:t>Nesten nullenergibygg:</a:t>
            </a:r>
          </a:p>
          <a:p>
            <a:pPr marL="285750" indent="-285750">
              <a:buFont typeface="Arial" panose="020B0604020202020204" pitchFamily="34" charset="0"/>
              <a:buChar char="•"/>
            </a:pPr>
            <a:endParaRPr lang="nb-NO" sz="1600" dirty="0">
              <a:solidFill>
                <a:schemeClr val="tx1">
                  <a:lumMod val="75000"/>
                </a:schemeClr>
              </a:solidFill>
            </a:endParaRPr>
          </a:p>
          <a:p>
            <a:pPr marL="742950" lvl="1" indent="-285750">
              <a:buFont typeface="Arial" panose="020B0604020202020204" pitchFamily="34" charset="0"/>
              <a:buChar char="•"/>
            </a:pPr>
            <a:r>
              <a:rPr lang="nb-NO" sz="1600" dirty="0">
                <a:solidFill>
                  <a:schemeClr val="tx1">
                    <a:lumMod val="75000"/>
                  </a:schemeClr>
                </a:solidFill>
              </a:rPr>
              <a:t>Boligblokk – 67 </a:t>
            </a:r>
            <a:r>
              <a:rPr lang="nb-NO" sz="1600" dirty="0" err="1">
                <a:solidFill>
                  <a:schemeClr val="tx1">
                    <a:lumMod val="75000"/>
                  </a:schemeClr>
                </a:solidFill>
              </a:rPr>
              <a:t>kwh</a:t>
            </a:r>
            <a:r>
              <a:rPr lang="nb-NO" sz="1600" dirty="0">
                <a:solidFill>
                  <a:schemeClr val="tx1">
                    <a:lumMod val="75000"/>
                  </a:schemeClr>
                </a:solidFill>
              </a:rPr>
              <a:t>/m2/år</a:t>
            </a:r>
          </a:p>
          <a:p>
            <a:pPr marL="742950" lvl="1" indent="-285750">
              <a:buFont typeface="Arial" panose="020B0604020202020204" pitchFamily="34" charset="0"/>
              <a:buChar char="•"/>
            </a:pPr>
            <a:r>
              <a:rPr lang="nb-NO" sz="1600" dirty="0">
                <a:solidFill>
                  <a:schemeClr val="tx1">
                    <a:lumMod val="75000"/>
                  </a:schemeClr>
                </a:solidFill>
              </a:rPr>
              <a:t>Kontor – 76 </a:t>
            </a:r>
            <a:r>
              <a:rPr lang="nb-NO" sz="1600" dirty="0" err="1">
                <a:solidFill>
                  <a:schemeClr val="tx1">
                    <a:lumMod val="75000"/>
                  </a:schemeClr>
                </a:solidFill>
              </a:rPr>
              <a:t>kwh</a:t>
            </a:r>
            <a:r>
              <a:rPr lang="nb-NO" sz="1600" dirty="0">
                <a:solidFill>
                  <a:schemeClr val="tx1">
                    <a:lumMod val="75000"/>
                  </a:schemeClr>
                </a:solidFill>
              </a:rPr>
              <a:t>/m2/år</a:t>
            </a:r>
          </a:p>
          <a:p>
            <a:pPr marL="285750" indent="-285750">
              <a:buFont typeface="Arial" panose="020B0604020202020204" pitchFamily="34" charset="0"/>
              <a:buChar char="•"/>
            </a:pPr>
            <a:endParaRPr lang="nb-NO" sz="1600" dirty="0">
              <a:solidFill>
                <a:schemeClr val="tx1">
                  <a:lumMod val="75000"/>
                </a:schemeClr>
              </a:solidFill>
            </a:endParaRPr>
          </a:p>
          <a:p>
            <a:pPr marL="285750" indent="-285750">
              <a:buFont typeface="Arial" panose="020B0604020202020204" pitchFamily="34" charset="0"/>
              <a:buChar char="•"/>
            </a:pPr>
            <a:r>
              <a:rPr lang="nb-NO" sz="1600" dirty="0">
                <a:solidFill>
                  <a:schemeClr val="tx1">
                    <a:lumMod val="75000"/>
                  </a:schemeClr>
                </a:solidFill>
              </a:rPr>
              <a:t>Ulike måter å måle på: "Primærenergibehov" og "Levert energi"</a:t>
            </a:r>
          </a:p>
          <a:p>
            <a:pPr marL="285750" indent="-285750">
              <a:buFont typeface="Arial" panose="020B0604020202020204" pitchFamily="34" charset="0"/>
              <a:buChar char="•"/>
            </a:pPr>
            <a:endParaRPr lang="nb-NO" sz="1600" dirty="0">
              <a:solidFill>
                <a:schemeClr val="tx1">
                  <a:lumMod val="75000"/>
                </a:schemeClr>
              </a:solidFill>
            </a:endParaRPr>
          </a:p>
          <a:p>
            <a:pPr marL="285750" indent="-285750">
              <a:buFont typeface="Arial" panose="020B0604020202020204" pitchFamily="34" charset="0"/>
              <a:buChar char="•"/>
            </a:pPr>
            <a:endParaRPr lang="nb-NO" sz="1600" dirty="0">
              <a:solidFill>
                <a:schemeClr val="tx1">
                  <a:lumMod val="75000"/>
                </a:schemeClr>
              </a:solidFill>
            </a:endParaRPr>
          </a:p>
          <a:p>
            <a:endParaRPr lang="nb-NO" sz="1200" dirty="0">
              <a:solidFill>
                <a:schemeClr val="tx1">
                  <a:lumMod val="75000"/>
                </a:schemeClr>
              </a:solidFill>
            </a:endParaRPr>
          </a:p>
        </p:txBody>
      </p:sp>
      <p:sp>
        <p:nvSpPr>
          <p:cNvPr id="17" name="Rectangle 16">
            <a:extLst>
              <a:ext uri="{FF2B5EF4-FFF2-40B4-BE49-F238E27FC236}">
                <a16:creationId xmlns:a16="http://schemas.microsoft.com/office/drawing/2014/main" id="{5ABA67FC-9FFE-44A9-A476-DF86E8E9E6C3}"/>
              </a:ext>
            </a:extLst>
          </p:cNvPr>
          <p:cNvSpPr/>
          <p:nvPr/>
        </p:nvSpPr>
        <p:spPr>
          <a:xfrm>
            <a:off x="6325802" y="2643770"/>
            <a:ext cx="5124519" cy="1323439"/>
          </a:xfrm>
          <a:prstGeom prst="rect">
            <a:avLst/>
          </a:prstGeom>
        </p:spPr>
        <p:txBody>
          <a:bodyPr wrap="square">
            <a:spAutoFit/>
          </a:bodyPr>
          <a:lstStyle/>
          <a:p>
            <a:pPr marL="285750" indent="-285750">
              <a:buFont typeface="Arial" panose="020B0604020202020204" pitchFamily="34" charset="0"/>
              <a:buChar char="•"/>
            </a:pPr>
            <a:r>
              <a:rPr lang="nb-NO" sz="1600" dirty="0">
                <a:solidFill>
                  <a:schemeClr val="tx1">
                    <a:lumMod val="75000"/>
                  </a:schemeClr>
                </a:solidFill>
              </a:rPr>
              <a:t>Norsk definisjon av "Major </a:t>
            </a:r>
            <a:r>
              <a:rPr lang="nb-NO" sz="1600" dirty="0" err="1">
                <a:solidFill>
                  <a:schemeClr val="tx1">
                    <a:lumMod val="75000"/>
                  </a:schemeClr>
                </a:solidFill>
              </a:rPr>
              <a:t>Renovation</a:t>
            </a:r>
            <a:r>
              <a:rPr lang="nb-NO" sz="1600" dirty="0">
                <a:solidFill>
                  <a:schemeClr val="tx1">
                    <a:lumMod val="75000"/>
                  </a:schemeClr>
                </a:solidFill>
              </a:rPr>
              <a:t>"?</a:t>
            </a:r>
          </a:p>
          <a:p>
            <a:pPr marL="285750" indent="-285750">
              <a:buFont typeface="Arial" panose="020B0604020202020204" pitchFamily="34" charset="0"/>
              <a:buChar char="•"/>
            </a:pPr>
            <a:endParaRPr lang="nb-NO" sz="1600" dirty="0">
              <a:solidFill>
                <a:schemeClr val="tx1">
                  <a:lumMod val="75000"/>
                </a:schemeClr>
              </a:solidFill>
            </a:endParaRPr>
          </a:p>
          <a:p>
            <a:pPr marL="285750" indent="-285750">
              <a:buFont typeface="Arial" panose="020B0604020202020204" pitchFamily="34" charset="0"/>
              <a:buChar char="•"/>
            </a:pPr>
            <a:r>
              <a:rPr lang="nb-NO" sz="1600" dirty="0">
                <a:solidFill>
                  <a:schemeClr val="tx1">
                    <a:lumMod val="75000"/>
                  </a:schemeClr>
                </a:solidFill>
              </a:rPr>
              <a:t>Hvordan måle de 15 % beste bygg oppført før 31.12.2020?</a:t>
            </a:r>
          </a:p>
          <a:p>
            <a:pPr marL="285750" indent="-285750">
              <a:buFont typeface="Arial" panose="020B0604020202020204" pitchFamily="34" charset="0"/>
              <a:buChar char="•"/>
            </a:pPr>
            <a:endParaRPr lang="nb-NO" sz="1600" dirty="0">
              <a:solidFill>
                <a:schemeClr val="tx1">
                  <a:lumMod val="75000"/>
                </a:schemeClr>
              </a:solidFill>
            </a:endParaRPr>
          </a:p>
        </p:txBody>
      </p:sp>
    </p:spTree>
    <p:extLst>
      <p:ext uri="{BB962C8B-B14F-4D97-AF65-F5344CB8AC3E}">
        <p14:creationId xmlns:p14="http://schemas.microsoft.com/office/powerpoint/2010/main" val="187921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F3F15CC-4184-CC15-80B6-9CAB8CD3499D}"/>
              </a:ext>
            </a:extLst>
          </p:cNvPr>
          <p:cNvGraphicFramePr>
            <a:graphicFrameLocks noChangeAspect="1"/>
          </p:cNvGraphicFramePr>
          <p:nvPr>
            <p:custDataLst>
              <p:tags r:id="rId1"/>
            </p:custDataLst>
            <p:extLst>
              <p:ext uri="{D42A27DB-BD31-4B8C-83A1-F6EECF244321}">
                <p14:modId xmlns:p14="http://schemas.microsoft.com/office/powerpoint/2010/main" val="1143170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Placeholder 12">
            <a:extLst>
              <a:ext uri="{FF2B5EF4-FFF2-40B4-BE49-F238E27FC236}">
                <a16:creationId xmlns:a16="http://schemas.microsoft.com/office/drawing/2014/main" id="{29874921-2F6A-48A1-71E0-4C17DC127125}"/>
              </a:ext>
            </a:extLst>
          </p:cNvPr>
          <p:cNvPicPr>
            <a:picLocks noGrp="1" noChangeAspect="1"/>
          </p:cNvPicPr>
          <p:nvPr>
            <p:ph type="pic" sz="quarter" idx="19"/>
            <p:custDataLst>
              <p:tags r:id="rId2"/>
            </p:custDataLst>
          </p:nvPr>
        </p:nvPicPr>
        <p:blipFill rotWithShape="1">
          <a:blip r:embed="rId6">
            <a:extLst>
              <a:ext uri="{28A0092B-C50C-407E-A947-70E740481C1C}">
                <a14:useLocalDpi xmlns:a14="http://schemas.microsoft.com/office/drawing/2010/main" val="0"/>
              </a:ext>
            </a:extLst>
          </a:blip>
          <a:srcRect l="23872" r="23872"/>
          <a:stretch/>
        </p:blipFill>
        <p:spPr>
          <a:xfrm>
            <a:off x="8607600" y="0"/>
            <a:ext cx="3585600" cy="6861600"/>
          </a:xfrm>
        </p:spPr>
      </p:pic>
      <p:sp>
        <p:nvSpPr>
          <p:cNvPr id="20" name="Subtitle 19">
            <a:extLst>
              <a:ext uri="{FF2B5EF4-FFF2-40B4-BE49-F238E27FC236}">
                <a16:creationId xmlns:a16="http://schemas.microsoft.com/office/drawing/2014/main" id="{97987A05-6EA5-1AA6-0C60-A5C0FEE92679}"/>
              </a:ext>
            </a:extLst>
          </p:cNvPr>
          <p:cNvSpPr>
            <a:spLocks noGrp="1"/>
          </p:cNvSpPr>
          <p:nvPr>
            <p:ph type="subTitle" idx="16"/>
          </p:nvPr>
        </p:nvSpPr>
        <p:spPr/>
        <p:txBody>
          <a:bodyPr/>
          <a:lstStyle/>
          <a:p>
            <a:r>
              <a:rPr lang="nb-NO" dirty="0"/>
              <a:t>Forventede fremtidige reguleringer: EU</a:t>
            </a:r>
          </a:p>
        </p:txBody>
      </p:sp>
      <p:sp>
        <p:nvSpPr>
          <p:cNvPr id="3" name="Title 2">
            <a:extLst>
              <a:ext uri="{FF2B5EF4-FFF2-40B4-BE49-F238E27FC236}">
                <a16:creationId xmlns:a16="http://schemas.microsoft.com/office/drawing/2014/main" id="{A247DA12-21C9-D7EF-DFF1-A4463EB4A66F}"/>
              </a:ext>
            </a:extLst>
          </p:cNvPr>
          <p:cNvSpPr>
            <a:spLocks noGrp="1"/>
          </p:cNvSpPr>
          <p:nvPr>
            <p:ph type="title"/>
          </p:nvPr>
        </p:nvSpPr>
        <p:spPr/>
        <p:txBody>
          <a:bodyPr vert="horz"/>
          <a:lstStyle/>
          <a:p>
            <a:r>
              <a:rPr lang="nb-NO" dirty="0"/>
              <a:t>Forslag til revidert bygningsenergidirektiv</a:t>
            </a:r>
          </a:p>
        </p:txBody>
      </p:sp>
      <p:sp>
        <p:nvSpPr>
          <p:cNvPr id="22" name="Content Placeholder 21">
            <a:extLst>
              <a:ext uri="{FF2B5EF4-FFF2-40B4-BE49-F238E27FC236}">
                <a16:creationId xmlns:a16="http://schemas.microsoft.com/office/drawing/2014/main" id="{8A59D052-82A1-0552-0F28-9DA45E6DAFD3}"/>
              </a:ext>
            </a:extLst>
          </p:cNvPr>
          <p:cNvSpPr>
            <a:spLocks noGrp="1"/>
          </p:cNvSpPr>
          <p:nvPr>
            <p:ph idx="1"/>
          </p:nvPr>
        </p:nvSpPr>
        <p:spPr/>
        <p:txBody>
          <a:bodyPr/>
          <a:lstStyle/>
          <a:p>
            <a:r>
              <a:rPr lang="nb-NO" dirty="0"/>
              <a:t>EU arbeider med nytt bygningsenergidirektiv</a:t>
            </a:r>
          </a:p>
          <a:p>
            <a:r>
              <a:rPr lang="nb-NO" dirty="0"/>
              <a:t>Forslag passerte EU-parlamentet i mars 2023</a:t>
            </a:r>
          </a:p>
          <a:p>
            <a:r>
              <a:rPr lang="nb-NO" dirty="0"/>
              <a:t>Hvilke konsekvenser har dette for Norge?</a:t>
            </a:r>
          </a:p>
        </p:txBody>
      </p:sp>
      <p:sp>
        <p:nvSpPr>
          <p:cNvPr id="5" name="Date Placeholder 4">
            <a:extLst>
              <a:ext uri="{FF2B5EF4-FFF2-40B4-BE49-F238E27FC236}">
                <a16:creationId xmlns:a16="http://schemas.microsoft.com/office/drawing/2014/main" id="{88851E8A-E3C5-3B68-F5B6-66BD8A3D11D5}"/>
              </a:ext>
            </a:extLst>
          </p:cNvPr>
          <p:cNvSpPr>
            <a:spLocks noGrp="1"/>
          </p:cNvSpPr>
          <p:nvPr>
            <p:ph type="dt" sz="half" idx="20"/>
          </p:nvPr>
        </p:nvSpPr>
        <p:spPr/>
        <p:txBody>
          <a:bodyPr/>
          <a:lstStyle/>
          <a:p>
            <a:fld id="{6EB06A1C-033A-42B6-BED5-E3385265551D}" type="datetime1">
              <a:rPr lang="nb-NO" smtClean="0"/>
              <a:t>19.04.2023</a:t>
            </a:fld>
            <a:endParaRPr lang="nb-NO" dirty="0"/>
          </a:p>
        </p:txBody>
      </p:sp>
      <p:sp>
        <p:nvSpPr>
          <p:cNvPr id="6" name="Footer Placeholder 5">
            <a:extLst>
              <a:ext uri="{FF2B5EF4-FFF2-40B4-BE49-F238E27FC236}">
                <a16:creationId xmlns:a16="http://schemas.microsoft.com/office/drawing/2014/main" id="{F889A2B4-9BB6-CBB8-DF0B-B26C279DAF40}"/>
              </a:ext>
            </a:extLst>
          </p:cNvPr>
          <p:cNvSpPr>
            <a:spLocks noGrp="1"/>
          </p:cNvSpPr>
          <p:nvPr>
            <p:ph type="ftr" sz="quarter" idx="21"/>
          </p:nvPr>
        </p:nvSpPr>
        <p:spPr/>
        <p:txBody>
          <a:bodyPr/>
          <a:lstStyle/>
          <a:p>
            <a:endParaRPr lang="nb-NO" dirty="0"/>
          </a:p>
        </p:txBody>
      </p:sp>
      <p:sp>
        <p:nvSpPr>
          <p:cNvPr id="7" name="Slide Number Placeholder 6">
            <a:extLst>
              <a:ext uri="{FF2B5EF4-FFF2-40B4-BE49-F238E27FC236}">
                <a16:creationId xmlns:a16="http://schemas.microsoft.com/office/drawing/2014/main" id="{AFFDADE7-E7E7-B087-268E-0A368722319C}"/>
              </a:ext>
            </a:extLst>
          </p:cNvPr>
          <p:cNvSpPr>
            <a:spLocks noGrp="1"/>
          </p:cNvSpPr>
          <p:nvPr>
            <p:ph type="sldNum" sz="quarter" idx="22"/>
          </p:nvPr>
        </p:nvSpPr>
        <p:spPr/>
        <p:txBody>
          <a:bodyPr/>
          <a:lstStyle/>
          <a:p>
            <a:fld id="{E237E1E7-4624-45B9-A987-FF5E446C7BBF}" type="slidenum">
              <a:rPr lang="nb-NO" noProof="1" smtClean="0"/>
              <a:pPr/>
              <a:t>13</a:t>
            </a:fld>
            <a:endParaRPr lang="nb-NO" noProof="1"/>
          </a:p>
        </p:txBody>
      </p:sp>
    </p:spTree>
    <p:extLst>
      <p:ext uri="{BB962C8B-B14F-4D97-AF65-F5344CB8AC3E}">
        <p14:creationId xmlns:p14="http://schemas.microsoft.com/office/powerpoint/2010/main" val="1682764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721F5361-7A38-500F-27BA-C222E2A470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0" name="Object 9" hidden="1">
                        <a:extLst>
                          <a:ext uri="{FF2B5EF4-FFF2-40B4-BE49-F238E27FC236}">
                            <a16:creationId xmlns:a16="http://schemas.microsoft.com/office/drawing/2014/main" id="{721F5361-7A38-500F-27BA-C222E2A470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21D334-80AC-DB6A-96AF-D2EB22086219}"/>
              </a:ext>
            </a:extLst>
          </p:cNvPr>
          <p:cNvSpPr>
            <a:spLocks noGrp="1"/>
          </p:cNvSpPr>
          <p:nvPr>
            <p:ph type="title"/>
          </p:nvPr>
        </p:nvSpPr>
        <p:spPr>
          <a:xfrm>
            <a:off x="768000" y="432619"/>
            <a:ext cx="5710588" cy="1435510"/>
          </a:xfrm>
        </p:spPr>
        <p:txBody>
          <a:bodyPr vert="horz"/>
          <a:lstStyle/>
          <a:p>
            <a:r>
              <a:rPr lang="nb-NO" dirty="0"/>
              <a:t>Forslag til revidert bygningsenergidirektiv</a:t>
            </a:r>
          </a:p>
        </p:txBody>
      </p:sp>
      <p:sp>
        <p:nvSpPr>
          <p:cNvPr id="4" name="Picture Placeholder 3">
            <a:extLst>
              <a:ext uri="{FF2B5EF4-FFF2-40B4-BE49-F238E27FC236}">
                <a16:creationId xmlns:a16="http://schemas.microsoft.com/office/drawing/2014/main" id="{5C84FE4C-88F2-9550-6D9B-9B2A324E9107}"/>
              </a:ext>
            </a:extLst>
          </p:cNvPr>
          <p:cNvSpPr>
            <a:spLocks noGrp="1"/>
          </p:cNvSpPr>
          <p:nvPr>
            <p:ph type="pic" sz="quarter" idx="16"/>
          </p:nvPr>
        </p:nvSpPr>
        <p:spPr/>
      </p:sp>
      <p:sp>
        <p:nvSpPr>
          <p:cNvPr id="5" name="Date Placeholder 4">
            <a:extLst>
              <a:ext uri="{FF2B5EF4-FFF2-40B4-BE49-F238E27FC236}">
                <a16:creationId xmlns:a16="http://schemas.microsoft.com/office/drawing/2014/main" id="{D41E34A6-2342-7368-AB1D-4863358F2602}"/>
              </a:ext>
            </a:extLst>
          </p:cNvPr>
          <p:cNvSpPr>
            <a:spLocks noGrp="1"/>
          </p:cNvSpPr>
          <p:nvPr>
            <p:ph type="dt" sz="half" idx="17"/>
          </p:nvPr>
        </p:nvSpPr>
        <p:spPr/>
        <p:txBody>
          <a:bodyPr/>
          <a:lstStyle/>
          <a:p>
            <a:r>
              <a:rPr lang="nb-NO"/>
              <a:t>21. mars 2023</a:t>
            </a:r>
            <a:endParaRPr lang="nb-NO" dirty="0"/>
          </a:p>
        </p:txBody>
      </p:sp>
      <p:sp>
        <p:nvSpPr>
          <p:cNvPr id="7" name="Slide Number Placeholder 6">
            <a:extLst>
              <a:ext uri="{FF2B5EF4-FFF2-40B4-BE49-F238E27FC236}">
                <a16:creationId xmlns:a16="http://schemas.microsoft.com/office/drawing/2014/main" id="{4CEE0EFE-1167-912D-2C7B-00610140AD4E}"/>
              </a:ext>
            </a:extLst>
          </p:cNvPr>
          <p:cNvSpPr>
            <a:spLocks noGrp="1"/>
          </p:cNvSpPr>
          <p:nvPr>
            <p:ph type="sldNum" sz="quarter" idx="19"/>
          </p:nvPr>
        </p:nvSpPr>
        <p:spPr/>
        <p:txBody>
          <a:bodyPr/>
          <a:lstStyle/>
          <a:p>
            <a:fld id="{E237E1E7-4624-45B9-A987-FF5E446C7BBF}" type="slidenum">
              <a:rPr lang="nb-NO" noProof="1" smtClean="0"/>
              <a:pPr/>
              <a:t>14</a:t>
            </a:fld>
            <a:endParaRPr lang="nb-NO" noProof="1"/>
          </a:p>
        </p:txBody>
      </p:sp>
      <p:pic>
        <p:nvPicPr>
          <p:cNvPr id="9" name="Picture 8">
            <a:extLst>
              <a:ext uri="{FF2B5EF4-FFF2-40B4-BE49-F238E27FC236}">
                <a16:creationId xmlns:a16="http://schemas.microsoft.com/office/drawing/2014/main" id="{D410B499-5AA0-9815-0CF8-7938DE845B46}"/>
              </a:ext>
            </a:extLst>
          </p:cNvPr>
          <p:cNvPicPr>
            <a:picLocks noChangeAspect="1"/>
          </p:cNvPicPr>
          <p:nvPr/>
        </p:nvPicPr>
        <p:blipFill>
          <a:blip r:embed="rId5"/>
          <a:stretch>
            <a:fillRect/>
          </a:stretch>
        </p:blipFill>
        <p:spPr>
          <a:xfrm>
            <a:off x="6374805" y="0"/>
            <a:ext cx="4803732" cy="6858000"/>
          </a:xfrm>
          <a:prstGeom prst="rect">
            <a:avLst/>
          </a:prstGeom>
        </p:spPr>
      </p:pic>
      <p:pic>
        <p:nvPicPr>
          <p:cNvPr id="11" name="Picture 10">
            <a:extLst>
              <a:ext uri="{FF2B5EF4-FFF2-40B4-BE49-F238E27FC236}">
                <a16:creationId xmlns:a16="http://schemas.microsoft.com/office/drawing/2014/main" id="{84BE436C-C7CE-05DF-9A25-DE58F0E19A0E}"/>
              </a:ext>
            </a:extLst>
          </p:cNvPr>
          <p:cNvPicPr>
            <a:picLocks noChangeAspect="1"/>
          </p:cNvPicPr>
          <p:nvPr/>
        </p:nvPicPr>
        <p:blipFill>
          <a:blip r:embed="rId6"/>
          <a:stretch>
            <a:fillRect/>
          </a:stretch>
        </p:blipFill>
        <p:spPr>
          <a:xfrm>
            <a:off x="355900" y="2434252"/>
            <a:ext cx="5740100" cy="1285875"/>
          </a:xfrm>
          <a:prstGeom prst="rect">
            <a:avLst/>
          </a:prstGeom>
        </p:spPr>
      </p:pic>
      <p:pic>
        <p:nvPicPr>
          <p:cNvPr id="15" name="Picture 14">
            <a:extLst>
              <a:ext uri="{FF2B5EF4-FFF2-40B4-BE49-F238E27FC236}">
                <a16:creationId xmlns:a16="http://schemas.microsoft.com/office/drawing/2014/main" id="{323FFC1B-381D-89A8-FE64-302397A12680}"/>
              </a:ext>
            </a:extLst>
          </p:cNvPr>
          <p:cNvPicPr>
            <a:picLocks noChangeAspect="1"/>
          </p:cNvPicPr>
          <p:nvPr/>
        </p:nvPicPr>
        <p:blipFill>
          <a:blip r:embed="rId7"/>
          <a:stretch>
            <a:fillRect/>
          </a:stretch>
        </p:blipFill>
        <p:spPr>
          <a:xfrm>
            <a:off x="2156181" y="4001729"/>
            <a:ext cx="2934225" cy="2830775"/>
          </a:xfrm>
          <a:prstGeom prst="rect">
            <a:avLst/>
          </a:prstGeom>
        </p:spPr>
      </p:pic>
    </p:spTree>
    <p:extLst>
      <p:ext uri="{BB962C8B-B14F-4D97-AF65-F5344CB8AC3E}">
        <p14:creationId xmlns:p14="http://schemas.microsoft.com/office/powerpoint/2010/main" val="127075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anim calcmode="lin" valueType="num">
                                      <p:cBhvr>
                                        <p:cTn id="21" dur="2000" fill="hold"/>
                                        <p:tgtEl>
                                          <p:spTgt spid="15"/>
                                        </p:tgtEl>
                                        <p:attrNameLst>
                                          <p:attrName>ppt_w</p:attrName>
                                        </p:attrNameLst>
                                      </p:cBhvr>
                                      <p:tavLst>
                                        <p:tav tm="0" fmla="#ppt_w*sin(2.5*pi*$)">
                                          <p:val>
                                            <p:fltVal val="0"/>
                                          </p:val>
                                        </p:tav>
                                        <p:tav tm="100000">
                                          <p:val>
                                            <p:fltVal val="1"/>
                                          </p:val>
                                        </p:tav>
                                      </p:tavLst>
                                    </p:anim>
                                    <p:anim calcmode="lin" valueType="num">
                                      <p:cBhvr>
                                        <p:cTn id="22"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7230D1EA-E95B-00E0-4F47-707049CD51C3}"/>
              </a:ext>
            </a:extLst>
          </p:cNvPr>
          <p:cNvGraphicFramePr>
            <a:graphicFrameLocks noChangeAspect="1"/>
          </p:cNvGraphicFramePr>
          <p:nvPr>
            <p:custDataLst>
              <p:tags r:id="rId1"/>
            </p:custDataLst>
            <p:extLst>
              <p:ext uri="{D42A27DB-BD31-4B8C-83A1-F6EECF244321}">
                <p14:modId xmlns:p14="http://schemas.microsoft.com/office/powerpoint/2010/main" val="3646390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7F128297-5ECC-C179-1DB2-E251A45B2703}"/>
              </a:ext>
            </a:extLst>
          </p:cNvPr>
          <p:cNvSpPr>
            <a:spLocks noGrp="1"/>
          </p:cNvSpPr>
          <p:nvPr>
            <p:ph type="dt" sz="half" idx="17"/>
          </p:nvPr>
        </p:nvSpPr>
        <p:spPr/>
        <p:txBody>
          <a:bodyPr/>
          <a:lstStyle/>
          <a:p>
            <a:fld id="{57A8A2CF-80F2-4AE3-98FC-26128B7259CC}" type="datetime1">
              <a:rPr lang="nb-NO" smtClean="0"/>
              <a:t>19.04.2023</a:t>
            </a:fld>
            <a:endParaRPr lang="nb-NO" dirty="0"/>
          </a:p>
        </p:txBody>
      </p:sp>
      <p:sp>
        <p:nvSpPr>
          <p:cNvPr id="6" name="Footer Placeholder 5">
            <a:extLst>
              <a:ext uri="{FF2B5EF4-FFF2-40B4-BE49-F238E27FC236}">
                <a16:creationId xmlns:a16="http://schemas.microsoft.com/office/drawing/2014/main" id="{F6222915-2F72-9AF4-138D-849A5486BC8B}"/>
              </a:ext>
            </a:extLst>
          </p:cNvPr>
          <p:cNvSpPr>
            <a:spLocks noGrp="1"/>
          </p:cNvSpPr>
          <p:nvPr>
            <p:ph type="ftr" sz="quarter" idx="18"/>
          </p:nvPr>
        </p:nvSpPr>
        <p:spPr/>
        <p:txBody>
          <a:bodyPr/>
          <a:lstStyle/>
          <a:p>
            <a:endParaRPr lang="nb-NO" dirty="0"/>
          </a:p>
        </p:txBody>
      </p:sp>
      <p:sp>
        <p:nvSpPr>
          <p:cNvPr id="7" name="Slide Number Placeholder 6">
            <a:extLst>
              <a:ext uri="{FF2B5EF4-FFF2-40B4-BE49-F238E27FC236}">
                <a16:creationId xmlns:a16="http://schemas.microsoft.com/office/drawing/2014/main" id="{ACF7CEA0-644C-79E5-831B-CD13B8329C24}"/>
              </a:ext>
            </a:extLst>
          </p:cNvPr>
          <p:cNvSpPr>
            <a:spLocks noGrp="1"/>
          </p:cNvSpPr>
          <p:nvPr>
            <p:ph type="sldNum" sz="quarter" idx="19"/>
          </p:nvPr>
        </p:nvSpPr>
        <p:spPr/>
        <p:txBody>
          <a:bodyPr/>
          <a:lstStyle/>
          <a:p>
            <a:fld id="{E237E1E7-4624-45B9-A987-FF5E446C7BBF}" type="slidenum">
              <a:rPr lang="nb-NO" noProof="1" smtClean="0"/>
              <a:pPr/>
              <a:t>15</a:t>
            </a:fld>
            <a:endParaRPr lang="nb-NO" noProof="1"/>
          </a:p>
        </p:txBody>
      </p:sp>
      <p:pic>
        <p:nvPicPr>
          <p:cNvPr id="12" name="Picture 11">
            <a:extLst>
              <a:ext uri="{FF2B5EF4-FFF2-40B4-BE49-F238E27FC236}">
                <a16:creationId xmlns:a16="http://schemas.microsoft.com/office/drawing/2014/main" id="{844AF38E-F664-5B87-268C-79C3A48B13F3}"/>
              </a:ext>
            </a:extLst>
          </p:cNvPr>
          <p:cNvPicPr>
            <a:picLocks noChangeAspect="1"/>
          </p:cNvPicPr>
          <p:nvPr/>
        </p:nvPicPr>
        <p:blipFill>
          <a:blip r:embed="rId5"/>
          <a:stretch>
            <a:fillRect/>
          </a:stretch>
        </p:blipFill>
        <p:spPr>
          <a:xfrm rot="20369639">
            <a:off x="253821" y="1183129"/>
            <a:ext cx="6255626" cy="2580683"/>
          </a:xfrm>
          <a:prstGeom prst="rect">
            <a:avLst/>
          </a:prstGeom>
        </p:spPr>
      </p:pic>
      <p:pic>
        <p:nvPicPr>
          <p:cNvPr id="14" name="Picture 13">
            <a:extLst>
              <a:ext uri="{FF2B5EF4-FFF2-40B4-BE49-F238E27FC236}">
                <a16:creationId xmlns:a16="http://schemas.microsoft.com/office/drawing/2014/main" id="{F80F5393-3FF7-FF51-6A9D-AE2495108E9E}"/>
              </a:ext>
            </a:extLst>
          </p:cNvPr>
          <p:cNvPicPr>
            <a:picLocks noChangeAspect="1"/>
          </p:cNvPicPr>
          <p:nvPr/>
        </p:nvPicPr>
        <p:blipFill>
          <a:blip r:embed="rId6"/>
          <a:stretch>
            <a:fillRect/>
          </a:stretch>
        </p:blipFill>
        <p:spPr>
          <a:xfrm>
            <a:off x="3014662" y="4261393"/>
            <a:ext cx="6162675" cy="2143125"/>
          </a:xfrm>
          <a:prstGeom prst="rect">
            <a:avLst/>
          </a:prstGeom>
        </p:spPr>
      </p:pic>
      <p:pic>
        <p:nvPicPr>
          <p:cNvPr id="16" name="Picture 15">
            <a:extLst>
              <a:ext uri="{FF2B5EF4-FFF2-40B4-BE49-F238E27FC236}">
                <a16:creationId xmlns:a16="http://schemas.microsoft.com/office/drawing/2014/main" id="{58351BA6-2B19-0EE6-4C90-B14673C4F079}"/>
              </a:ext>
            </a:extLst>
          </p:cNvPr>
          <p:cNvPicPr>
            <a:picLocks noChangeAspect="1"/>
          </p:cNvPicPr>
          <p:nvPr/>
        </p:nvPicPr>
        <p:blipFill>
          <a:blip r:embed="rId7"/>
          <a:stretch>
            <a:fillRect/>
          </a:stretch>
        </p:blipFill>
        <p:spPr>
          <a:xfrm rot="1615002">
            <a:off x="5750986" y="1393707"/>
            <a:ext cx="5876232" cy="1948826"/>
          </a:xfrm>
          <a:prstGeom prst="rect">
            <a:avLst/>
          </a:prstGeom>
        </p:spPr>
      </p:pic>
    </p:spTree>
    <p:extLst>
      <p:ext uri="{BB962C8B-B14F-4D97-AF65-F5344CB8AC3E}">
        <p14:creationId xmlns:p14="http://schemas.microsoft.com/office/powerpoint/2010/main" val="2884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A0B252B9-96CA-4A5D-A308-D55B565BAE86}"/>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9" imgH="408" progId="TCLayout.ActiveDocument.1">
                  <p:embed/>
                </p:oleObj>
              </mc:Choice>
              <mc:Fallback>
                <p:oleObj name="think-cell Slide" r:id="rId7" imgW="409" imgH="408" progId="TCLayout.ActiveDocument.1">
                  <p:embed/>
                  <p:pic>
                    <p:nvPicPr>
                      <p:cNvPr id="17" name="Object 16" hidden="1">
                        <a:extLst>
                          <a:ext uri="{FF2B5EF4-FFF2-40B4-BE49-F238E27FC236}">
                            <a16:creationId xmlns:a16="http://schemas.microsoft.com/office/drawing/2014/main" id="{A0B252B9-96CA-4A5D-A308-D55B565BAE8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ubtitle 12">
            <a:extLst>
              <a:ext uri="{FF2B5EF4-FFF2-40B4-BE49-F238E27FC236}">
                <a16:creationId xmlns:a16="http://schemas.microsoft.com/office/drawing/2014/main" id="{96C5D6CC-9C5A-4813-BF3E-CCDC7B90713F}"/>
              </a:ext>
            </a:extLst>
          </p:cNvPr>
          <p:cNvSpPr>
            <a:spLocks noGrp="1"/>
          </p:cNvSpPr>
          <p:nvPr>
            <p:ph type="subTitle" idx="13"/>
          </p:nvPr>
        </p:nvSpPr>
        <p:spPr/>
        <p:txBody>
          <a:bodyPr/>
          <a:lstStyle/>
          <a:p>
            <a:r>
              <a:rPr lang="en-US" dirty="0"/>
              <a:t>Ny </a:t>
            </a:r>
            <a:r>
              <a:rPr lang="en-US" dirty="0" err="1"/>
              <a:t>lov</a:t>
            </a:r>
            <a:r>
              <a:rPr lang="en-US" dirty="0"/>
              <a:t>: </a:t>
            </a:r>
            <a:r>
              <a:rPr lang="en-US" dirty="0" err="1"/>
              <a:t>Åpenhetsloven</a:t>
            </a:r>
            <a:endParaRPr lang="en-US" dirty="0"/>
          </a:p>
        </p:txBody>
      </p:sp>
      <p:sp>
        <p:nvSpPr>
          <p:cNvPr id="11" name="Title 10">
            <a:extLst>
              <a:ext uri="{FF2B5EF4-FFF2-40B4-BE49-F238E27FC236}">
                <a16:creationId xmlns:a16="http://schemas.microsoft.com/office/drawing/2014/main" id="{AA1FEB8F-465F-4E42-824E-054F7A7D9AD6}"/>
              </a:ext>
            </a:extLst>
          </p:cNvPr>
          <p:cNvSpPr>
            <a:spLocks noGrp="1"/>
          </p:cNvSpPr>
          <p:nvPr>
            <p:ph type="title"/>
          </p:nvPr>
        </p:nvSpPr>
        <p:spPr/>
        <p:txBody>
          <a:bodyPr vert="horz"/>
          <a:lstStyle/>
          <a:p>
            <a:r>
              <a:rPr lang="nb-NO" dirty="0"/>
              <a:t>Loven i et nøtteskall</a:t>
            </a:r>
          </a:p>
        </p:txBody>
      </p:sp>
      <p:sp>
        <p:nvSpPr>
          <p:cNvPr id="12" name="Content Placeholder 11">
            <a:extLst>
              <a:ext uri="{FF2B5EF4-FFF2-40B4-BE49-F238E27FC236}">
                <a16:creationId xmlns:a16="http://schemas.microsoft.com/office/drawing/2014/main" id="{59470BD5-5FC8-432D-9148-42C055E35F6E}"/>
              </a:ext>
            </a:extLst>
          </p:cNvPr>
          <p:cNvSpPr>
            <a:spLocks noGrp="1"/>
          </p:cNvSpPr>
          <p:nvPr>
            <p:ph idx="1"/>
          </p:nvPr>
        </p:nvSpPr>
        <p:spPr>
          <a:xfrm>
            <a:off x="1430383" y="2246810"/>
            <a:ext cx="4281442" cy="3842839"/>
          </a:xfrm>
        </p:spPr>
        <p:txBody>
          <a:bodyPr anchor="t"/>
          <a:lstStyle/>
          <a:p>
            <a:pPr marL="0" indent="0">
              <a:buNone/>
            </a:pPr>
            <a:r>
              <a:rPr lang="nb-NO" dirty="0"/>
              <a:t>I kraft f.o.m. </a:t>
            </a:r>
            <a:r>
              <a:rPr lang="nb-NO" b="1" dirty="0"/>
              <a:t>1. juli 2022</a:t>
            </a:r>
            <a:br>
              <a:rPr lang="nb-NO" dirty="0"/>
            </a:br>
            <a:endParaRPr lang="nb-NO" dirty="0"/>
          </a:p>
          <a:p>
            <a:pPr marL="0" indent="0">
              <a:buNone/>
            </a:pPr>
            <a:r>
              <a:rPr lang="nb-NO" b="1" dirty="0"/>
              <a:t>Tre plikter:</a:t>
            </a:r>
          </a:p>
          <a:p>
            <a:pPr marL="522900" lvl="1" indent="-342900">
              <a:buFont typeface="+mj-lt"/>
              <a:buAutoNum type="arabicPeriod"/>
            </a:pPr>
            <a:r>
              <a:rPr lang="nb-NO" sz="1600" dirty="0"/>
              <a:t>Aktsomhetsvurderinger</a:t>
            </a:r>
          </a:p>
          <a:p>
            <a:pPr marL="522900" lvl="1" indent="-342900">
              <a:buFont typeface="+mj-lt"/>
              <a:buAutoNum type="arabicPeriod"/>
            </a:pPr>
            <a:r>
              <a:rPr lang="nb-NO" sz="1600" dirty="0"/>
              <a:t>Redegjørelse for aktsomhetsvurderinger</a:t>
            </a:r>
          </a:p>
          <a:p>
            <a:pPr marL="522900" lvl="1" indent="-342900">
              <a:buFont typeface="+mj-lt"/>
              <a:buAutoNum type="arabicPeriod"/>
            </a:pPr>
            <a:r>
              <a:rPr lang="nb-NO" sz="1600" dirty="0"/>
              <a:t>Innsyn</a:t>
            </a:r>
          </a:p>
          <a:p>
            <a:pPr marL="0" indent="0">
              <a:buNone/>
            </a:pPr>
            <a:br>
              <a:rPr lang="nb-NO" dirty="0"/>
            </a:br>
            <a:r>
              <a:rPr lang="nb-NO" dirty="0"/>
              <a:t>Håndheves av </a:t>
            </a:r>
            <a:r>
              <a:rPr lang="nb-NO" b="1" dirty="0"/>
              <a:t>Forbrukertilsynet</a:t>
            </a:r>
          </a:p>
        </p:txBody>
      </p:sp>
      <p:sp>
        <p:nvSpPr>
          <p:cNvPr id="5" name="Date Placeholder 4">
            <a:extLst>
              <a:ext uri="{FF2B5EF4-FFF2-40B4-BE49-F238E27FC236}">
                <a16:creationId xmlns:a16="http://schemas.microsoft.com/office/drawing/2014/main" id="{65FB7A9B-FAF9-4107-B148-F883CD97DCE5}"/>
              </a:ext>
            </a:extLst>
          </p:cNvPr>
          <p:cNvSpPr>
            <a:spLocks noGrp="1"/>
          </p:cNvSpPr>
          <p:nvPr>
            <p:ph type="dt" sz="half" idx="10"/>
          </p:nvPr>
        </p:nvSpPr>
        <p:spPr/>
        <p:txBody>
          <a:bodyPr/>
          <a:lstStyle/>
          <a:p>
            <a:r>
              <a:rPr lang="nb-NO"/>
              <a:t>16 mars 2022</a:t>
            </a:r>
            <a:endParaRPr lang="nb-NO" dirty="0"/>
          </a:p>
        </p:txBody>
      </p:sp>
      <p:pic>
        <p:nvPicPr>
          <p:cNvPr id="9" name="Graphic 8" descr="Magnifying glass outline">
            <a:extLst>
              <a:ext uri="{FF2B5EF4-FFF2-40B4-BE49-F238E27FC236}">
                <a16:creationId xmlns:a16="http://schemas.microsoft.com/office/drawing/2014/main" id="{5A59F889-11F1-410F-B81A-E91048BA2B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4370" y="4890726"/>
            <a:ext cx="637260" cy="637260"/>
          </a:xfrm>
          <a:prstGeom prst="rect">
            <a:avLst/>
          </a:prstGeom>
        </p:spPr>
      </p:pic>
      <p:pic>
        <p:nvPicPr>
          <p:cNvPr id="18" name="Graphic 17" descr="Clipboard Checked outline">
            <a:extLst>
              <a:ext uri="{FF2B5EF4-FFF2-40B4-BE49-F238E27FC236}">
                <a16:creationId xmlns:a16="http://schemas.microsoft.com/office/drawing/2014/main" id="{7CF8B3BA-0D0D-4BEE-9E89-D296544EE4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4370" y="2831672"/>
            <a:ext cx="637260" cy="637260"/>
          </a:xfrm>
          <a:prstGeom prst="rect">
            <a:avLst/>
          </a:prstGeom>
        </p:spPr>
      </p:pic>
      <p:pic>
        <p:nvPicPr>
          <p:cNvPr id="20" name="Graphic 19" descr="Monthly calendar outline">
            <a:extLst>
              <a:ext uri="{FF2B5EF4-FFF2-40B4-BE49-F238E27FC236}">
                <a16:creationId xmlns:a16="http://schemas.microsoft.com/office/drawing/2014/main" id="{86DC04D8-0CD3-4535-A7CF-2DE13671A9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4370" y="2024519"/>
            <a:ext cx="637260" cy="637260"/>
          </a:xfrm>
          <a:prstGeom prst="rect">
            <a:avLst/>
          </a:prstGeom>
        </p:spPr>
      </p:pic>
      <p:sp>
        <p:nvSpPr>
          <p:cNvPr id="21" name="Rectangle: Rounded Corners 20">
            <a:extLst>
              <a:ext uri="{FF2B5EF4-FFF2-40B4-BE49-F238E27FC236}">
                <a16:creationId xmlns:a16="http://schemas.microsoft.com/office/drawing/2014/main" id="{C38ADB8C-D085-45BE-8DB4-953F766B06C6}"/>
              </a:ext>
            </a:extLst>
          </p:cNvPr>
          <p:cNvSpPr/>
          <p:nvPr/>
        </p:nvSpPr>
        <p:spPr>
          <a:xfrm>
            <a:off x="7060505" y="1422401"/>
            <a:ext cx="4491990" cy="4576062"/>
          </a:xfrm>
          <a:prstGeom prst="round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0" rtlCol="0" anchor="ctr"/>
          <a:lstStyle/>
          <a:p>
            <a:pPr algn="ctr"/>
            <a:r>
              <a:rPr lang="nb-NO" sz="2000" dirty="0">
                <a:solidFill>
                  <a:schemeClr val="tx1"/>
                </a:solidFill>
                <a:latin typeface="+mj-lt"/>
              </a:rPr>
              <a:t>§ 1 Lovens formål</a:t>
            </a:r>
          </a:p>
          <a:p>
            <a:pPr algn="ctr"/>
            <a:endParaRPr lang="nb-NO" sz="1400" dirty="0">
              <a:solidFill>
                <a:schemeClr val="tx1"/>
              </a:solidFill>
              <a:latin typeface="+mj-lt"/>
            </a:endParaRPr>
          </a:p>
          <a:p>
            <a:pPr marL="285750" indent="-285750">
              <a:buFont typeface="Arial" panose="020B0604020202020204" pitchFamily="34" charset="0"/>
              <a:buChar char="•"/>
            </a:pPr>
            <a:r>
              <a:rPr lang="nb-NO" sz="1400" spc="50" dirty="0">
                <a:solidFill>
                  <a:schemeClr val="tx1"/>
                </a:solidFill>
              </a:rPr>
              <a:t>Loven skal fremme virksomheters </a:t>
            </a:r>
            <a:r>
              <a:rPr lang="nb-NO" sz="1400" b="1" spc="50" dirty="0">
                <a:solidFill>
                  <a:schemeClr val="tx1"/>
                </a:solidFill>
              </a:rPr>
              <a:t>respekt</a:t>
            </a:r>
            <a:r>
              <a:rPr lang="nb-NO" sz="1400" spc="50" dirty="0">
                <a:solidFill>
                  <a:schemeClr val="tx1"/>
                </a:solidFill>
              </a:rPr>
              <a:t> </a:t>
            </a:r>
            <a:r>
              <a:rPr lang="nb-NO" sz="1400" b="1" spc="50" dirty="0">
                <a:solidFill>
                  <a:schemeClr val="tx1"/>
                </a:solidFill>
              </a:rPr>
              <a:t>for grunnleggende menneskerettigheter og anstendige arbeidsforhold </a:t>
            </a:r>
            <a:r>
              <a:rPr lang="nb-NO" sz="1400" spc="50" dirty="0">
                <a:solidFill>
                  <a:schemeClr val="tx1"/>
                </a:solidFill>
              </a:rPr>
              <a:t>i forbindelse med produksjon av varer og levering av tjenester, </a:t>
            </a:r>
            <a:br>
              <a:rPr lang="nb-NO" sz="1400" spc="50" dirty="0">
                <a:solidFill>
                  <a:schemeClr val="tx1"/>
                </a:solidFill>
              </a:rPr>
            </a:br>
            <a:endParaRPr lang="nb-NO" sz="1400" spc="50" dirty="0">
              <a:solidFill>
                <a:schemeClr val="tx1"/>
              </a:solidFill>
            </a:endParaRPr>
          </a:p>
          <a:p>
            <a:pPr marL="285750" indent="-285750">
              <a:buFont typeface="Arial" panose="020B0604020202020204" pitchFamily="34" charset="0"/>
              <a:buChar char="•"/>
            </a:pPr>
            <a:r>
              <a:rPr lang="nb-NO" sz="1400" spc="50" dirty="0">
                <a:solidFill>
                  <a:schemeClr val="tx1"/>
                </a:solidFill>
              </a:rPr>
              <a:t>og sikre allmennheten tilgang til </a:t>
            </a:r>
            <a:r>
              <a:rPr lang="nb-NO" sz="1400" b="1" spc="50" dirty="0">
                <a:solidFill>
                  <a:schemeClr val="tx1"/>
                </a:solidFill>
              </a:rPr>
              <a:t>informasjon</a:t>
            </a:r>
            <a:r>
              <a:rPr lang="nb-NO" sz="1400" spc="50" dirty="0">
                <a:solidFill>
                  <a:schemeClr val="tx1"/>
                </a:solidFill>
              </a:rPr>
              <a:t> om hvordan virksomheter håndterer negative konsekvenser for grunnleggende menneskerettigheter og anstendige arbeidsforhold.</a:t>
            </a:r>
          </a:p>
        </p:txBody>
      </p:sp>
      <p:sp>
        <p:nvSpPr>
          <p:cNvPr id="22" name="Oval 21">
            <a:extLst>
              <a:ext uri="{FF2B5EF4-FFF2-40B4-BE49-F238E27FC236}">
                <a16:creationId xmlns:a16="http://schemas.microsoft.com/office/drawing/2014/main" id="{88C8526A-55A4-43B2-A600-CFBB2DF56EED}"/>
              </a:ext>
            </a:extLst>
          </p:cNvPr>
          <p:cNvSpPr/>
          <p:nvPr/>
        </p:nvSpPr>
        <p:spPr>
          <a:xfrm>
            <a:off x="8859023" y="979200"/>
            <a:ext cx="894954" cy="894954"/>
          </a:xfrm>
          <a:prstGeom prst="ellipse">
            <a:avLst/>
          </a:prstGeom>
          <a:solidFill>
            <a:schemeClr val="accent3"/>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pPr algn="ctr">
              <a:spcAft>
                <a:spcPts val="600"/>
              </a:spcAft>
            </a:pPr>
            <a:r>
              <a:rPr lang="nb-NO" sz="2400" dirty="0">
                <a:solidFill>
                  <a:schemeClr val="bg2"/>
                </a:solidFill>
                <a:latin typeface="+mj-lt"/>
              </a:rPr>
              <a:t>§</a:t>
            </a:r>
            <a:endParaRPr lang="nb-NO" sz="2400" noProof="0" dirty="0" err="1">
              <a:solidFill>
                <a:schemeClr val="bg2"/>
              </a:solidFill>
              <a:latin typeface="+mj-lt"/>
            </a:endParaRPr>
          </a:p>
        </p:txBody>
      </p:sp>
      <p:sp>
        <p:nvSpPr>
          <p:cNvPr id="14" name="Footer Placeholder 13">
            <a:extLst>
              <a:ext uri="{FF2B5EF4-FFF2-40B4-BE49-F238E27FC236}">
                <a16:creationId xmlns:a16="http://schemas.microsoft.com/office/drawing/2014/main" id="{269514FC-6791-47F0-9835-844A9BD2175D}"/>
              </a:ext>
            </a:extLst>
          </p:cNvPr>
          <p:cNvSpPr>
            <a:spLocks noGrp="1"/>
          </p:cNvSpPr>
          <p:nvPr>
            <p:ph type="ftr" sz="quarter" idx="11"/>
          </p:nvPr>
        </p:nvSpPr>
        <p:spPr/>
        <p:txBody>
          <a:bodyPr/>
          <a:lstStyle/>
          <a:p>
            <a:r>
              <a:rPr lang="nb-NO"/>
              <a:t>Åpenhetsloven</a:t>
            </a:r>
            <a:endParaRPr lang="nb-NO" dirty="0"/>
          </a:p>
        </p:txBody>
      </p:sp>
      <p:sp>
        <p:nvSpPr>
          <p:cNvPr id="15" name="Slide Number Placeholder 14">
            <a:extLst>
              <a:ext uri="{FF2B5EF4-FFF2-40B4-BE49-F238E27FC236}">
                <a16:creationId xmlns:a16="http://schemas.microsoft.com/office/drawing/2014/main" id="{9C669003-88A1-4A73-AD21-77E776D66FD7}"/>
              </a:ext>
            </a:extLst>
          </p:cNvPr>
          <p:cNvSpPr>
            <a:spLocks noGrp="1"/>
          </p:cNvSpPr>
          <p:nvPr>
            <p:ph type="sldNum" sz="quarter" idx="12"/>
          </p:nvPr>
        </p:nvSpPr>
        <p:spPr>
          <a:xfrm>
            <a:off x="766800" y="6580800"/>
            <a:ext cx="10659600" cy="108000"/>
          </a:xfrm>
          <a:prstGeom prst="rect">
            <a:avLst/>
          </a:prstGeom>
        </p:spPr>
        <p:txBody>
          <a:bodyPr vert="horz" lIns="0" tIns="0" rIns="0" bIns="0" rtlCol="0" anchor="b" anchorCtr="0"/>
          <a:lstStyle>
            <a:defPPr>
              <a:defRPr lang="en-US"/>
            </a:defPPr>
            <a:lvl1pPr marL="0" algn="r" defTabSz="914400" rtl="0" eaLnBrk="1" latinLnBrk="0" hangingPunct="1">
              <a:tabLst>
                <a:tab pos="2052000" algn="r"/>
              </a:tabLst>
              <a:defRPr sz="600" kern="1200" cap="all" spc="-10" baseline="0">
                <a:solidFill>
                  <a:srgbClr val="0D406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0659600" algn="r"/>
              </a:tabLst>
            </a:pPr>
            <a:r>
              <a:rPr lang="nb-NO" noProof="1"/>
              <a:t>Advokatfirmaet Thommessen AS	</a:t>
            </a:r>
            <a:fld id="{E237E1E7-4624-45B9-A987-FF5E446C7BBF}" type="slidenum">
              <a:rPr lang="nb-NO" noProof="1" smtClean="0"/>
              <a:pPr>
                <a:tabLst>
                  <a:tab pos="10659600" algn="r"/>
                </a:tabLst>
              </a:pPr>
              <a:t>16</a:t>
            </a:fld>
            <a:endParaRPr lang="nb-NO" noProof="1"/>
          </a:p>
        </p:txBody>
      </p:sp>
    </p:spTree>
    <p:custDataLst>
      <p:custData r:id="rId1"/>
      <p:custData r:id="rId2"/>
      <p:tags r:id="rId3"/>
    </p:custDataLst>
    <p:extLst>
      <p:ext uri="{BB962C8B-B14F-4D97-AF65-F5344CB8AC3E}">
        <p14:creationId xmlns:p14="http://schemas.microsoft.com/office/powerpoint/2010/main" val="160749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5BE766B-82A3-4A61-B28F-8C58E216346D}"/>
              </a:ext>
            </a:extLst>
          </p:cNvPr>
          <p:cNvGraphicFramePr>
            <a:graphicFrameLocks noChangeAspect="1"/>
          </p:cNvGraphicFramePr>
          <p:nvPr>
            <p:custDataLst>
              <p:tags r:id="rId1"/>
            </p:custDataLst>
            <p:extLst>
              <p:ext uri="{D42A27DB-BD31-4B8C-83A1-F6EECF244321}">
                <p14:modId xmlns:p14="http://schemas.microsoft.com/office/powerpoint/2010/main" val="1078038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9" imgH="408" progId="TCLayout.ActiveDocument.1">
                  <p:embed/>
                </p:oleObj>
              </mc:Choice>
              <mc:Fallback>
                <p:oleObj name="think-cell Slide" r:id="rId4" imgW="409" imgH="408" progId="TCLayout.ActiveDocument.1">
                  <p:embed/>
                  <p:pic>
                    <p:nvPicPr>
                      <p:cNvPr id="11" name="Object 10" hidden="1">
                        <a:extLst>
                          <a:ext uri="{FF2B5EF4-FFF2-40B4-BE49-F238E27FC236}">
                            <a16:creationId xmlns:a16="http://schemas.microsoft.com/office/drawing/2014/main" id="{B5BE766B-82A3-4A61-B28F-8C58E21634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80A6A65D-F5D7-4BEF-ABE7-ACE26BBC2EE7}"/>
              </a:ext>
            </a:extLst>
          </p:cNvPr>
          <p:cNvSpPr>
            <a:spLocks noGrp="1"/>
          </p:cNvSpPr>
          <p:nvPr>
            <p:ph type="dt" sz="half" idx="19"/>
          </p:nvPr>
        </p:nvSpPr>
        <p:spPr/>
        <p:txBody>
          <a:bodyPr/>
          <a:lstStyle/>
          <a:p>
            <a:r>
              <a:rPr lang="nb-NO"/>
              <a:t>16 mars 2022</a:t>
            </a:r>
            <a:endParaRPr lang="nb-NO" dirty="0"/>
          </a:p>
        </p:txBody>
      </p:sp>
      <p:sp>
        <p:nvSpPr>
          <p:cNvPr id="33" name="Subtitle 32">
            <a:extLst>
              <a:ext uri="{FF2B5EF4-FFF2-40B4-BE49-F238E27FC236}">
                <a16:creationId xmlns:a16="http://schemas.microsoft.com/office/drawing/2014/main" id="{22CEBCFD-AF2F-48DF-A782-473031FC1768}"/>
              </a:ext>
            </a:extLst>
          </p:cNvPr>
          <p:cNvSpPr>
            <a:spLocks noGrp="1"/>
          </p:cNvSpPr>
          <p:nvPr>
            <p:ph type="subTitle" idx="16"/>
          </p:nvPr>
        </p:nvSpPr>
        <p:spPr>
          <a:xfrm>
            <a:off x="766800" y="435600"/>
            <a:ext cx="4445280" cy="327600"/>
          </a:xfrm>
        </p:spPr>
        <p:txBody>
          <a:bodyPr/>
          <a:lstStyle/>
          <a:p>
            <a:r>
              <a:rPr lang="nb-NO" dirty="0"/>
              <a:t>Åpenhetsloven: Hvem gjelder loven for?</a:t>
            </a:r>
          </a:p>
        </p:txBody>
      </p:sp>
      <p:sp>
        <p:nvSpPr>
          <p:cNvPr id="2" name="Title 1">
            <a:extLst>
              <a:ext uri="{FF2B5EF4-FFF2-40B4-BE49-F238E27FC236}">
                <a16:creationId xmlns:a16="http://schemas.microsoft.com/office/drawing/2014/main" id="{68F22AEA-1564-4669-96FA-EC206B5245D7}"/>
              </a:ext>
            </a:extLst>
          </p:cNvPr>
          <p:cNvSpPr>
            <a:spLocks noGrp="1"/>
          </p:cNvSpPr>
          <p:nvPr>
            <p:ph type="title"/>
          </p:nvPr>
        </p:nvSpPr>
        <p:spPr>
          <a:xfrm>
            <a:off x="766799" y="1066532"/>
            <a:ext cx="7598268" cy="1029436"/>
          </a:xfrm>
        </p:spPr>
        <p:txBody>
          <a:bodyPr vert="horz"/>
          <a:lstStyle/>
          <a:p>
            <a:r>
              <a:rPr lang="nb-NO" dirty="0"/>
              <a:t>"Større virksomheter"</a:t>
            </a:r>
          </a:p>
        </p:txBody>
      </p:sp>
      <p:sp>
        <p:nvSpPr>
          <p:cNvPr id="28" name="Rectangle: Rounded Corners 27">
            <a:extLst>
              <a:ext uri="{FF2B5EF4-FFF2-40B4-BE49-F238E27FC236}">
                <a16:creationId xmlns:a16="http://schemas.microsoft.com/office/drawing/2014/main" id="{F30E3710-33E2-4717-B326-9BBF5C86EF4E}"/>
              </a:ext>
            </a:extLst>
          </p:cNvPr>
          <p:cNvSpPr/>
          <p:nvPr/>
        </p:nvSpPr>
        <p:spPr>
          <a:xfrm>
            <a:off x="7112423" y="2095968"/>
            <a:ext cx="4491990" cy="4206071"/>
          </a:xfrm>
          <a:prstGeom prst="roundRect">
            <a:avLst/>
          </a:prstGeom>
          <a:solidFill>
            <a:srgbClr val="F9F8F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0" rtlCol="0" anchor="ctr"/>
          <a:lstStyle/>
          <a:p>
            <a:pPr algn="ctr"/>
            <a:endParaRPr lang="nb-NO" sz="2000" dirty="0">
              <a:solidFill>
                <a:schemeClr val="tx1"/>
              </a:solidFill>
              <a:latin typeface="+mj-lt"/>
            </a:endParaRPr>
          </a:p>
          <a:p>
            <a:pPr algn="ctr"/>
            <a:r>
              <a:rPr lang="nb-NO" sz="2000" dirty="0">
                <a:solidFill>
                  <a:schemeClr val="tx1"/>
                </a:solidFill>
                <a:latin typeface="+mj-lt"/>
              </a:rPr>
              <a:t>Åpenhetsloven § 3 (1) a)</a:t>
            </a:r>
          </a:p>
          <a:p>
            <a:pPr algn="ctr"/>
            <a:endParaRPr lang="nb-NO" sz="1400" dirty="0">
              <a:solidFill>
                <a:schemeClr val="tx1"/>
              </a:solidFill>
              <a:latin typeface="+mj-lt"/>
            </a:endParaRPr>
          </a:p>
          <a:p>
            <a:r>
              <a:rPr lang="nb-NO" sz="1300" spc="50" dirty="0">
                <a:solidFill>
                  <a:schemeClr val="tx1"/>
                </a:solidFill>
              </a:rPr>
              <a:t>Med større virksomheter menes virksomheter som omfattes av </a:t>
            </a:r>
            <a:r>
              <a:rPr lang="nb-NO" sz="1300" b="1" spc="50" dirty="0">
                <a:solidFill>
                  <a:schemeClr val="tx1"/>
                </a:solidFill>
              </a:rPr>
              <a:t>regnskapsloven § 1-5</a:t>
            </a:r>
            <a:r>
              <a:rPr lang="nb-NO" sz="1300" spc="50" dirty="0">
                <a:solidFill>
                  <a:schemeClr val="tx1"/>
                </a:solidFill>
              </a:rPr>
              <a:t>, eller som på balansedagen overskrider grensene for </a:t>
            </a:r>
            <a:r>
              <a:rPr lang="nb-NO" sz="1300" b="1" spc="50" dirty="0">
                <a:solidFill>
                  <a:schemeClr val="tx1"/>
                </a:solidFill>
              </a:rPr>
              <a:t>to av følgende tre vilkår:</a:t>
            </a:r>
            <a:br>
              <a:rPr lang="nb-NO" sz="1300" b="1" spc="50" dirty="0">
                <a:solidFill>
                  <a:schemeClr val="tx1"/>
                </a:solidFill>
              </a:rPr>
            </a:br>
            <a:endParaRPr lang="nb-NO" sz="1300" b="1" spc="50" dirty="0">
              <a:solidFill>
                <a:schemeClr val="tx1"/>
              </a:solidFill>
            </a:endParaRPr>
          </a:p>
          <a:p>
            <a:pPr marL="342900" indent="-342900">
              <a:buFont typeface="+mj-lt"/>
              <a:buAutoNum type="alphaLcParenR"/>
            </a:pPr>
            <a:r>
              <a:rPr lang="nb-NO" sz="1300" spc="50" dirty="0">
                <a:solidFill>
                  <a:schemeClr val="tx1"/>
                </a:solidFill>
              </a:rPr>
              <a:t>salgsinntekt: 70 millioner kroner</a:t>
            </a:r>
          </a:p>
          <a:p>
            <a:pPr marL="342900" indent="-342900">
              <a:buFont typeface="+mj-lt"/>
              <a:buAutoNum type="alphaLcParenR"/>
            </a:pPr>
            <a:r>
              <a:rPr lang="nb-NO" sz="1300" spc="50" dirty="0">
                <a:solidFill>
                  <a:schemeClr val="tx1"/>
                </a:solidFill>
              </a:rPr>
              <a:t>balansesum: 35 millioner kroner</a:t>
            </a:r>
          </a:p>
          <a:p>
            <a:pPr marL="342900" indent="-342900">
              <a:buFont typeface="+mj-lt"/>
              <a:buAutoNum type="alphaLcParenR"/>
            </a:pPr>
            <a:r>
              <a:rPr lang="nb-NO" sz="1300" spc="50" dirty="0">
                <a:solidFill>
                  <a:schemeClr val="tx1"/>
                </a:solidFill>
              </a:rPr>
              <a:t>Gjennomsnittlig antall ansatte i regnskapsåret: 50 årsverk.</a:t>
            </a:r>
            <a:br>
              <a:rPr lang="nb-NO" sz="1300" spc="50" dirty="0">
                <a:solidFill>
                  <a:schemeClr val="tx1"/>
                </a:solidFill>
              </a:rPr>
            </a:br>
            <a:endParaRPr lang="nb-NO" sz="1300" spc="50" dirty="0">
              <a:solidFill>
                <a:schemeClr val="tx1"/>
              </a:solidFill>
            </a:endParaRPr>
          </a:p>
          <a:p>
            <a:r>
              <a:rPr lang="nb-NO" sz="1300" spc="50" dirty="0">
                <a:solidFill>
                  <a:schemeClr val="tx1"/>
                </a:solidFill>
              </a:rPr>
              <a:t>Morselskaper skal regnes som større virksomheter dersom vilkårene er oppfylt for mor- og datterselskaper </a:t>
            </a:r>
            <a:r>
              <a:rPr lang="nb-NO" sz="1300" b="1" spc="50" dirty="0">
                <a:solidFill>
                  <a:schemeClr val="tx1"/>
                </a:solidFill>
              </a:rPr>
              <a:t>sett som en enhet.</a:t>
            </a:r>
          </a:p>
        </p:txBody>
      </p:sp>
      <p:sp>
        <p:nvSpPr>
          <p:cNvPr id="29" name="Oval 28">
            <a:extLst>
              <a:ext uri="{FF2B5EF4-FFF2-40B4-BE49-F238E27FC236}">
                <a16:creationId xmlns:a16="http://schemas.microsoft.com/office/drawing/2014/main" id="{B0354C6D-92B6-4B71-9550-858663F73C04}"/>
              </a:ext>
            </a:extLst>
          </p:cNvPr>
          <p:cNvSpPr/>
          <p:nvPr/>
        </p:nvSpPr>
        <p:spPr>
          <a:xfrm>
            <a:off x="8910941" y="1648491"/>
            <a:ext cx="894954" cy="894954"/>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pPr algn="ctr">
              <a:spcAft>
                <a:spcPts val="600"/>
              </a:spcAft>
            </a:pPr>
            <a:r>
              <a:rPr lang="nb-NO" sz="2400" dirty="0">
                <a:solidFill>
                  <a:schemeClr val="tx1"/>
                </a:solidFill>
                <a:latin typeface="+mj-lt"/>
              </a:rPr>
              <a:t>§</a:t>
            </a:r>
            <a:endParaRPr lang="nb-NO" sz="2400" noProof="0" dirty="0" err="1">
              <a:solidFill>
                <a:schemeClr val="tx1"/>
              </a:solidFill>
              <a:latin typeface="+mj-lt"/>
            </a:endParaRPr>
          </a:p>
        </p:txBody>
      </p:sp>
      <p:sp>
        <p:nvSpPr>
          <p:cNvPr id="31" name="TextBox 30">
            <a:extLst>
              <a:ext uri="{FF2B5EF4-FFF2-40B4-BE49-F238E27FC236}">
                <a16:creationId xmlns:a16="http://schemas.microsoft.com/office/drawing/2014/main" id="{6A140CE6-749F-4E14-86B0-BC6CF0292231}"/>
              </a:ext>
            </a:extLst>
          </p:cNvPr>
          <p:cNvSpPr txBox="1"/>
          <p:nvPr/>
        </p:nvSpPr>
        <p:spPr>
          <a:xfrm>
            <a:off x="1863696" y="2145484"/>
            <a:ext cx="4012712" cy="584775"/>
          </a:xfrm>
          <a:prstGeom prst="rect">
            <a:avLst/>
          </a:prstGeom>
          <a:noFill/>
        </p:spPr>
        <p:txBody>
          <a:bodyPr wrap="square" lIns="0">
            <a:spAutoFit/>
          </a:bodyPr>
          <a:lstStyle/>
          <a:p>
            <a:pPr marL="0" indent="0">
              <a:buNone/>
            </a:pPr>
            <a:r>
              <a:rPr lang="nb-NO" sz="1600" spc="50" dirty="0"/>
              <a:t>Virksomheter som omfattes av </a:t>
            </a:r>
            <a:r>
              <a:rPr lang="nb-NO" sz="1600" b="1" spc="50" dirty="0"/>
              <a:t>regnskapsloven § 1-5</a:t>
            </a:r>
          </a:p>
        </p:txBody>
      </p:sp>
      <p:sp>
        <p:nvSpPr>
          <p:cNvPr id="32" name="TextBox 31">
            <a:extLst>
              <a:ext uri="{FF2B5EF4-FFF2-40B4-BE49-F238E27FC236}">
                <a16:creationId xmlns:a16="http://schemas.microsoft.com/office/drawing/2014/main" id="{C69AC552-8E34-45E2-A0CD-501F783F3414}"/>
              </a:ext>
            </a:extLst>
          </p:cNvPr>
          <p:cNvSpPr txBox="1"/>
          <p:nvPr/>
        </p:nvSpPr>
        <p:spPr>
          <a:xfrm>
            <a:off x="1863696" y="3295370"/>
            <a:ext cx="4491989" cy="584775"/>
          </a:xfrm>
          <a:prstGeom prst="rect">
            <a:avLst/>
          </a:prstGeom>
          <a:noFill/>
        </p:spPr>
        <p:txBody>
          <a:bodyPr wrap="square" lIns="0">
            <a:spAutoFit/>
          </a:bodyPr>
          <a:lstStyle/>
          <a:p>
            <a:pPr marL="0" indent="0">
              <a:buNone/>
            </a:pPr>
            <a:r>
              <a:rPr lang="nb-NO" sz="1600" spc="50" dirty="0"/>
              <a:t>Virksomheter som overskrider grensene for to av de tre vilkårene i </a:t>
            </a:r>
            <a:r>
              <a:rPr lang="nb-NO" sz="1600" b="1" spc="50" dirty="0"/>
              <a:t>åpenhetsloven § 3</a:t>
            </a:r>
            <a:endParaRPr lang="nb-NO" sz="1400" b="1" spc="50" dirty="0"/>
          </a:p>
        </p:txBody>
      </p:sp>
      <p:sp>
        <p:nvSpPr>
          <p:cNvPr id="19" name="Oval 18">
            <a:extLst>
              <a:ext uri="{FF2B5EF4-FFF2-40B4-BE49-F238E27FC236}">
                <a16:creationId xmlns:a16="http://schemas.microsoft.com/office/drawing/2014/main" id="{500252BB-C7B4-41ED-A425-A5C309454122}"/>
              </a:ext>
            </a:extLst>
          </p:cNvPr>
          <p:cNvSpPr/>
          <p:nvPr/>
        </p:nvSpPr>
        <p:spPr>
          <a:xfrm>
            <a:off x="766799" y="2013384"/>
            <a:ext cx="757201" cy="757201"/>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pPr algn="ctr">
              <a:spcAft>
                <a:spcPts val="600"/>
              </a:spcAft>
            </a:pPr>
            <a:r>
              <a:rPr lang="nb-NO" sz="2400" noProof="0" dirty="0">
                <a:solidFill>
                  <a:schemeClr val="tx1"/>
                </a:solidFill>
                <a:latin typeface="+mj-lt"/>
              </a:rPr>
              <a:t>1</a:t>
            </a:r>
          </a:p>
        </p:txBody>
      </p:sp>
      <p:sp>
        <p:nvSpPr>
          <p:cNvPr id="20" name="Oval 19">
            <a:extLst>
              <a:ext uri="{FF2B5EF4-FFF2-40B4-BE49-F238E27FC236}">
                <a16:creationId xmlns:a16="http://schemas.microsoft.com/office/drawing/2014/main" id="{4AC07B0D-D27B-447D-B764-93A66541C1B9}"/>
              </a:ext>
            </a:extLst>
          </p:cNvPr>
          <p:cNvSpPr/>
          <p:nvPr/>
        </p:nvSpPr>
        <p:spPr>
          <a:xfrm>
            <a:off x="766799" y="3180966"/>
            <a:ext cx="757201" cy="757201"/>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pPr algn="ctr">
              <a:spcAft>
                <a:spcPts val="600"/>
              </a:spcAft>
            </a:pPr>
            <a:r>
              <a:rPr lang="nb-NO" sz="2400" dirty="0">
                <a:solidFill>
                  <a:schemeClr val="tx1"/>
                </a:solidFill>
                <a:latin typeface="+mj-lt"/>
              </a:rPr>
              <a:t>2</a:t>
            </a:r>
            <a:endParaRPr lang="nb-NO" sz="2400" noProof="0" dirty="0" err="1">
              <a:solidFill>
                <a:schemeClr val="tx1"/>
              </a:solidFill>
              <a:latin typeface="+mj-lt"/>
            </a:endParaRPr>
          </a:p>
        </p:txBody>
      </p:sp>
      <p:cxnSp>
        <p:nvCxnSpPr>
          <p:cNvPr id="16" name="Straight Connector 15">
            <a:extLst>
              <a:ext uri="{FF2B5EF4-FFF2-40B4-BE49-F238E27FC236}">
                <a16:creationId xmlns:a16="http://schemas.microsoft.com/office/drawing/2014/main" id="{DD0D2F89-943B-43E9-8A6D-4D9B3EFDC8BD}"/>
              </a:ext>
            </a:extLst>
          </p:cNvPr>
          <p:cNvCxnSpPr/>
          <p:nvPr/>
        </p:nvCxnSpPr>
        <p:spPr>
          <a:xfrm>
            <a:off x="842986" y="4445257"/>
            <a:ext cx="5512699" cy="0"/>
          </a:xfrm>
          <a:prstGeom prst="line">
            <a:avLst/>
          </a:prstGeom>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CB783DA6-538F-46B7-9AE8-C53AB339879D}"/>
              </a:ext>
            </a:extLst>
          </p:cNvPr>
          <p:cNvSpPr/>
          <p:nvPr/>
        </p:nvSpPr>
        <p:spPr>
          <a:xfrm>
            <a:off x="766799" y="4885019"/>
            <a:ext cx="757201" cy="757201"/>
          </a:xfrm>
          <a:prstGeom prst="ellipse">
            <a:avLst/>
          </a:prstGeom>
          <a:solidFill>
            <a:srgbClr val="EDE7DE"/>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pPr algn="ctr">
              <a:spcAft>
                <a:spcPts val="600"/>
              </a:spcAft>
            </a:pPr>
            <a:endParaRPr lang="nb-NO" sz="2400" noProof="0" dirty="0" err="1">
              <a:solidFill>
                <a:schemeClr val="tx1"/>
              </a:solidFill>
              <a:latin typeface="+mj-lt"/>
            </a:endParaRPr>
          </a:p>
        </p:txBody>
      </p:sp>
      <p:sp>
        <p:nvSpPr>
          <p:cNvPr id="25" name="TextBox 24">
            <a:extLst>
              <a:ext uri="{FF2B5EF4-FFF2-40B4-BE49-F238E27FC236}">
                <a16:creationId xmlns:a16="http://schemas.microsoft.com/office/drawing/2014/main" id="{10ABA4B7-C7A5-4DCB-A243-E4BD4F93B605}"/>
              </a:ext>
            </a:extLst>
          </p:cNvPr>
          <p:cNvSpPr txBox="1"/>
          <p:nvPr/>
        </p:nvSpPr>
        <p:spPr>
          <a:xfrm>
            <a:off x="1863696" y="4753909"/>
            <a:ext cx="4491989" cy="1323439"/>
          </a:xfrm>
          <a:prstGeom prst="rect">
            <a:avLst/>
          </a:prstGeom>
          <a:noFill/>
        </p:spPr>
        <p:txBody>
          <a:bodyPr wrap="square" lIns="0">
            <a:spAutoFit/>
          </a:bodyPr>
          <a:lstStyle/>
          <a:p>
            <a:pPr marL="0" indent="0">
              <a:buNone/>
            </a:pPr>
            <a:r>
              <a:rPr lang="nb-NO" sz="1600" spc="50" dirty="0"/>
              <a:t>Hvilken del av selskapet inngår i virksomheten?</a:t>
            </a:r>
          </a:p>
          <a:p>
            <a:pPr marL="0" indent="0">
              <a:buNone/>
            </a:pPr>
            <a:endParaRPr lang="nb-NO" sz="1600" spc="50" dirty="0"/>
          </a:p>
          <a:p>
            <a:pPr marL="285750" indent="-285750">
              <a:buFont typeface="Arial" panose="020B0604020202020204" pitchFamily="34" charset="0"/>
              <a:buChar char="•"/>
            </a:pPr>
            <a:r>
              <a:rPr lang="nb-NO" sz="1600" spc="50" dirty="0"/>
              <a:t>Alternativ 1: Morselskap i Norge</a:t>
            </a:r>
          </a:p>
          <a:p>
            <a:pPr marL="285750" indent="-285750">
              <a:buFont typeface="Arial" panose="020B0604020202020204" pitchFamily="34" charset="0"/>
              <a:buChar char="•"/>
            </a:pPr>
            <a:r>
              <a:rPr lang="nb-NO" sz="1600" spc="50" dirty="0"/>
              <a:t>Alternativ 2: Morselskap i utlandet</a:t>
            </a:r>
          </a:p>
        </p:txBody>
      </p:sp>
      <p:pic>
        <p:nvPicPr>
          <p:cNvPr id="18" name="Graphic 17" descr="Hierarchy outline">
            <a:extLst>
              <a:ext uri="{FF2B5EF4-FFF2-40B4-BE49-F238E27FC236}">
                <a16:creationId xmlns:a16="http://schemas.microsoft.com/office/drawing/2014/main" id="{A243067C-27E0-4626-92EE-8A86E28DF1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6057" y="5020806"/>
            <a:ext cx="471386" cy="471386"/>
          </a:xfrm>
          <a:prstGeom prst="rect">
            <a:avLst/>
          </a:prstGeom>
        </p:spPr>
      </p:pic>
      <p:sp>
        <p:nvSpPr>
          <p:cNvPr id="8" name="Footer Placeholder 7">
            <a:extLst>
              <a:ext uri="{FF2B5EF4-FFF2-40B4-BE49-F238E27FC236}">
                <a16:creationId xmlns:a16="http://schemas.microsoft.com/office/drawing/2014/main" id="{894E8266-E0F5-4BB0-B194-28B7A0DD2AE2}"/>
              </a:ext>
            </a:extLst>
          </p:cNvPr>
          <p:cNvSpPr>
            <a:spLocks noGrp="1"/>
          </p:cNvSpPr>
          <p:nvPr>
            <p:ph type="ftr" sz="quarter" idx="20"/>
          </p:nvPr>
        </p:nvSpPr>
        <p:spPr/>
        <p:txBody>
          <a:bodyPr/>
          <a:lstStyle/>
          <a:p>
            <a:r>
              <a:rPr lang="nb-NO"/>
              <a:t>Åpenhetsloven</a:t>
            </a:r>
            <a:endParaRPr lang="nb-NO" dirty="0"/>
          </a:p>
        </p:txBody>
      </p:sp>
      <p:sp>
        <p:nvSpPr>
          <p:cNvPr id="10" name="Slide Number Placeholder 9">
            <a:extLst>
              <a:ext uri="{FF2B5EF4-FFF2-40B4-BE49-F238E27FC236}">
                <a16:creationId xmlns:a16="http://schemas.microsoft.com/office/drawing/2014/main" id="{A27F6017-790D-425B-91D3-9355963DAB2E}"/>
              </a:ext>
            </a:extLst>
          </p:cNvPr>
          <p:cNvSpPr>
            <a:spLocks noGrp="1"/>
          </p:cNvSpPr>
          <p:nvPr>
            <p:ph type="sldNum" sz="quarter" idx="21"/>
          </p:nvPr>
        </p:nvSpPr>
        <p:spPr/>
        <p:txBody>
          <a:bodyPr/>
          <a:lstStyle/>
          <a:p>
            <a:pPr>
              <a:tabLst>
                <a:tab pos="10659600" algn="r"/>
              </a:tabLst>
            </a:pPr>
            <a:r>
              <a:rPr lang="nb-NO" noProof="1"/>
              <a:t>Advokatfirmaet Thommessen AS	</a:t>
            </a:r>
            <a:fld id="{E237E1E7-4624-45B9-A987-FF5E446C7BBF}" type="slidenum">
              <a:rPr lang="nb-NO" noProof="1" smtClean="0"/>
              <a:pPr>
                <a:tabLst>
                  <a:tab pos="10659600" algn="r"/>
                </a:tabLst>
              </a:pPr>
              <a:t>17</a:t>
            </a:fld>
            <a:endParaRPr lang="nb-NO" noProof="1"/>
          </a:p>
        </p:txBody>
      </p:sp>
    </p:spTree>
    <p:extLst>
      <p:ext uri="{BB962C8B-B14F-4D97-AF65-F5344CB8AC3E}">
        <p14:creationId xmlns:p14="http://schemas.microsoft.com/office/powerpoint/2010/main" val="91254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E66995A-C9F2-E72D-28B2-2EE5EC6C01FD}"/>
              </a:ext>
            </a:extLst>
          </p:cNvPr>
          <p:cNvGraphicFramePr>
            <a:graphicFrameLocks noChangeAspect="1"/>
          </p:cNvGraphicFramePr>
          <p:nvPr>
            <p:custDataLst>
              <p:tags r:id="rId1"/>
            </p:custDataLst>
            <p:extLst>
              <p:ext uri="{D42A27DB-BD31-4B8C-83A1-F6EECF244321}">
                <p14:modId xmlns:p14="http://schemas.microsoft.com/office/powerpoint/2010/main" val="779552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Placeholder 12">
            <a:extLst>
              <a:ext uri="{FF2B5EF4-FFF2-40B4-BE49-F238E27FC236}">
                <a16:creationId xmlns:a16="http://schemas.microsoft.com/office/drawing/2014/main" id="{5185B8F2-B42F-34D6-4543-7A7A259C54B4}"/>
              </a:ext>
            </a:extLst>
          </p:cNvPr>
          <p:cNvPicPr>
            <a:picLocks noGrp="1" noChangeAspect="1"/>
          </p:cNvPicPr>
          <p:nvPr>
            <p:ph type="pic" sz="quarter" idx="14"/>
            <p:custDataLst>
              <p:tags r:id="rId2"/>
            </p:custDataLst>
          </p:nvPr>
        </p:nvPicPr>
        <p:blipFill rotWithShape="1">
          <a:blip r:embed="rId6">
            <a:extLst>
              <a:ext uri="{28A0092B-C50C-407E-A947-70E740481C1C}">
                <a14:useLocalDpi xmlns:a14="http://schemas.microsoft.com/office/drawing/2010/main" val="0"/>
              </a:ext>
            </a:extLst>
          </a:blip>
          <a:srcRect l="32560" r="32560"/>
          <a:stretch/>
        </p:blipFill>
        <p:spPr>
          <a:xfrm>
            <a:off x="-3601" y="0"/>
            <a:ext cx="3585600" cy="6861600"/>
          </a:xfrm>
        </p:spPr>
      </p:pic>
      <p:sp>
        <p:nvSpPr>
          <p:cNvPr id="12" name="Subtitle 11">
            <a:extLst>
              <a:ext uri="{FF2B5EF4-FFF2-40B4-BE49-F238E27FC236}">
                <a16:creationId xmlns:a16="http://schemas.microsoft.com/office/drawing/2014/main" id="{6E8210C3-345D-E3C0-BD06-6E799EDB0F02}"/>
              </a:ext>
            </a:extLst>
          </p:cNvPr>
          <p:cNvSpPr>
            <a:spLocks noGrp="1"/>
          </p:cNvSpPr>
          <p:nvPr>
            <p:ph type="subTitle" idx="13"/>
          </p:nvPr>
        </p:nvSpPr>
        <p:spPr/>
        <p:txBody>
          <a:bodyPr/>
          <a:lstStyle/>
          <a:p>
            <a:r>
              <a:rPr lang="nb-NO" dirty="0"/>
              <a:t>Lov og forskriftsendring: plan- og bygg</a:t>
            </a:r>
          </a:p>
        </p:txBody>
      </p:sp>
      <p:sp>
        <p:nvSpPr>
          <p:cNvPr id="3" name="Title 2">
            <a:extLst>
              <a:ext uri="{FF2B5EF4-FFF2-40B4-BE49-F238E27FC236}">
                <a16:creationId xmlns:a16="http://schemas.microsoft.com/office/drawing/2014/main" id="{23518FD3-FFDE-BC12-21EF-FEDB25BBC056}"/>
              </a:ext>
            </a:extLst>
          </p:cNvPr>
          <p:cNvSpPr>
            <a:spLocks noGrp="1"/>
          </p:cNvSpPr>
          <p:nvPr>
            <p:ph type="title"/>
          </p:nvPr>
        </p:nvSpPr>
        <p:spPr/>
        <p:txBody>
          <a:bodyPr vert="horz"/>
          <a:lstStyle/>
          <a:p>
            <a:r>
              <a:rPr lang="nb-NO" dirty="0"/>
              <a:t>Endringer i plan- og bygningsregelverk</a:t>
            </a:r>
          </a:p>
        </p:txBody>
      </p:sp>
      <p:sp>
        <p:nvSpPr>
          <p:cNvPr id="4" name="Content Placeholder 3">
            <a:extLst>
              <a:ext uri="{FF2B5EF4-FFF2-40B4-BE49-F238E27FC236}">
                <a16:creationId xmlns:a16="http://schemas.microsoft.com/office/drawing/2014/main" id="{64B77835-BF45-D479-C53D-0CEE4480E226}"/>
              </a:ext>
            </a:extLst>
          </p:cNvPr>
          <p:cNvSpPr>
            <a:spLocks noGrp="1"/>
          </p:cNvSpPr>
          <p:nvPr>
            <p:ph idx="1"/>
          </p:nvPr>
        </p:nvSpPr>
        <p:spPr/>
        <p:txBody>
          <a:bodyPr/>
          <a:lstStyle/>
          <a:p>
            <a:r>
              <a:rPr lang="nb-NO" dirty="0"/>
              <a:t>Flere endringer i TEK med virkning fra 1. juli 2022. Krav til:</a:t>
            </a:r>
          </a:p>
          <a:p>
            <a:pPr lvl="1"/>
            <a:r>
              <a:rPr lang="nb-NO" dirty="0"/>
              <a:t>Nybygg skal kunne demonteres og materialer kartlagt for ombruk.</a:t>
            </a:r>
          </a:p>
          <a:p>
            <a:pPr lvl="1"/>
            <a:r>
              <a:rPr lang="nb-NO" dirty="0"/>
              <a:t>Økt krav til sortering av avfall på byggeplass: 60% -&gt;70%.</a:t>
            </a:r>
          </a:p>
          <a:p>
            <a:pPr lvl="1"/>
            <a:r>
              <a:rPr lang="nb-NO" dirty="0"/>
              <a:t>Ombrukskartlegging ved </a:t>
            </a:r>
            <a:r>
              <a:rPr lang="nb-NO" dirty="0" err="1"/>
              <a:t>riving</a:t>
            </a:r>
            <a:r>
              <a:rPr lang="nb-NO" dirty="0"/>
              <a:t>.</a:t>
            </a:r>
          </a:p>
          <a:p>
            <a:pPr lvl="1"/>
            <a:r>
              <a:rPr lang="nb-NO" dirty="0"/>
              <a:t>Klimagassregnskap.</a:t>
            </a:r>
          </a:p>
          <a:p>
            <a:pPr lvl="1"/>
            <a:r>
              <a:rPr lang="nb-NO" dirty="0"/>
              <a:t>Overgangsordning til 1.7.2023.</a:t>
            </a:r>
          </a:p>
          <a:p>
            <a:pPr lvl="1"/>
            <a:endParaRPr lang="nb-NO" dirty="0"/>
          </a:p>
          <a:p>
            <a:r>
              <a:rPr lang="nb-NO" dirty="0"/>
              <a:t>Endringer i plan- og bygningsloven trådte i kraft 1.1.2023:</a:t>
            </a:r>
          </a:p>
          <a:p>
            <a:pPr lvl="1"/>
            <a:r>
              <a:rPr lang="nb-NO" dirty="0"/>
              <a:t>Forenkling og klargjøring av hva slags arbeid som er underlagt søknadsplikt.</a:t>
            </a:r>
          </a:p>
        </p:txBody>
      </p:sp>
      <p:sp>
        <p:nvSpPr>
          <p:cNvPr id="5" name="Date Placeholder 4">
            <a:extLst>
              <a:ext uri="{FF2B5EF4-FFF2-40B4-BE49-F238E27FC236}">
                <a16:creationId xmlns:a16="http://schemas.microsoft.com/office/drawing/2014/main" id="{910206AC-E30A-03DC-70AE-7281A3FDA652}"/>
              </a:ext>
            </a:extLst>
          </p:cNvPr>
          <p:cNvSpPr>
            <a:spLocks noGrp="1"/>
          </p:cNvSpPr>
          <p:nvPr>
            <p:ph type="dt" sz="half" idx="15"/>
          </p:nvPr>
        </p:nvSpPr>
        <p:spPr/>
        <p:txBody>
          <a:bodyPr/>
          <a:lstStyle/>
          <a:p>
            <a:fld id="{6EB06A1C-033A-42B6-BED5-E3385265551D}" type="datetime1">
              <a:rPr lang="nb-NO" smtClean="0"/>
              <a:t>19.04.2023</a:t>
            </a:fld>
            <a:endParaRPr lang="nb-NO" dirty="0"/>
          </a:p>
        </p:txBody>
      </p:sp>
      <p:sp>
        <p:nvSpPr>
          <p:cNvPr id="6" name="Footer Placeholder 5">
            <a:extLst>
              <a:ext uri="{FF2B5EF4-FFF2-40B4-BE49-F238E27FC236}">
                <a16:creationId xmlns:a16="http://schemas.microsoft.com/office/drawing/2014/main" id="{E8F50229-82D1-5C5A-57DA-2C7EE7B4FDFB}"/>
              </a:ext>
            </a:extLst>
          </p:cNvPr>
          <p:cNvSpPr>
            <a:spLocks noGrp="1"/>
          </p:cNvSpPr>
          <p:nvPr>
            <p:ph type="ftr" sz="quarter" idx="16"/>
          </p:nvPr>
        </p:nvSpPr>
        <p:spPr/>
        <p:txBody>
          <a:bodyPr/>
          <a:lstStyle/>
          <a:p>
            <a:endParaRPr lang="nb-NO" dirty="0"/>
          </a:p>
        </p:txBody>
      </p:sp>
      <p:sp>
        <p:nvSpPr>
          <p:cNvPr id="7" name="Slide Number Placeholder 6">
            <a:extLst>
              <a:ext uri="{FF2B5EF4-FFF2-40B4-BE49-F238E27FC236}">
                <a16:creationId xmlns:a16="http://schemas.microsoft.com/office/drawing/2014/main" id="{64C97F6D-E8B0-BC98-2963-BB897D629184}"/>
              </a:ext>
            </a:extLst>
          </p:cNvPr>
          <p:cNvSpPr>
            <a:spLocks noGrp="1"/>
          </p:cNvSpPr>
          <p:nvPr>
            <p:ph type="sldNum" sz="quarter" idx="17"/>
          </p:nvPr>
        </p:nvSpPr>
        <p:spPr/>
        <p:txBody>
          <a:bodyPr/>
          <a:lstStyle/>
          <a:p>
            <a:fld id="{E237E1E7-4624-45B9-A987-FF5E446C7BBF}" type="slidenum">
              <a:rPr lang="nb-NO" noProof="1" smtClean="0"/>
              <a:pPr/>
              <a:t>18</a:t>
            </a:fld>
            <a:endParaRPr lang="nb-NO" noProof="1"/>
          </a:p>
        </p:txBody>
      </p:sp>
    </p:spTree>
    <p:extLst>
      <p:ext uri="{BB962C8B-B14F-4D97-AF65-F5344CB8AC3E}">
        <p14:creationId xmlns:p14="http://schemas.microsoft.com/office/powerpoint/2010/main" val="222351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0365814-C262-7B6B-7150-B0D34A706373}"/>
              </a:ext>
            </a:extLst>
          </p:cNvPr>
          <p:cNvGraphicFramePr>
            <a:graphicFrameLocks noChangeAspect="1"/>
          </p:cNvGraphicFramePr>
          <p:nvPr>
            <p:custDataLst>
              <p:tags r:id="rId1"/>
            </p:custDataLst>
            <p:extLst>
              <p:ext uri="{D42A27DB-BD31-4B8C-83A1-F6EECF244321}">
                <p14:modId xmlns:p14="http://schemas.microsoft.com/office/powerpoint/2010/main" val="1513010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FEFAE219-0A00-5963-D1E0-B6B7571DD94F}"/>
              </a:ext>
            </a:extLst>
          </p:cNvPr>
          <p:cNvSpPr>
            <a:spLocks noGrp="1"/>
          </p:cNvSpPr>
          <p:nvPr>
            <p:ph type="title"/>
          </p:nvPr>
        </p:nvSpPr>
        <p:spPr/>
        <p:txBody>
          <a:bodyPr vert="horz"/>
          <a:lstStyle/>
          <a:p>
            <a:r>
              <a:rPr lang="nb-NO" dirty="0"/>
              <a:t>Dommer og avgjørelser</a:t>
            </a:r>
          </a:p>
        </p:txBody>
      </p:sp>
      <p:sp>
        <p:nvSpPr>
          <p:cNvPr id="9" name="Subtitle 8">
            <a:extLst>
              <a:ext uri="{FF2B5EF4-FFF2-40B4-BE49-F238E27FC236}">
                <a16:creationId xmlns:a16="http://schemas.microsoft.com/office/drawing/2014/main" id="{7DDA1541-F0F3-0F45-177D-FD02E7E12B8B}"/>
              </a:ext>
            </a:extLst>
          </p:cNvPr>
          <p:cNvSpPr>
            <a:spLocks noGrp="1"/>
          </p:cNvSpPr>
          <p:nvPr>
            <p:ph type="subTitle" idx="1"/>
          </p:nvPr>
        </p:nvSpPr>
        <p:spPr/>
        <p:txBody>
          <a:bodyPr/>
          <a:lstStyle/>
          <a:p>
            <a:endParaRPr lang="nb-NO" dirty="0"/>
          </a:p>
        </p:txBody>
      </p:sp>
      <p:pic>
        <p:nvPicPr>
          <p:cNvPr id="3" name="Picture Placeholder 9">
            <a:extLst>
              <a:ext uri="{FF2B5EF4-FFF2-40B4-BE49-F238E27FC236}">
                <a16:creationId xmlns:a16="http://schemas.microsoft.com/office/drawing/2014/main" id="{DB8E6558-787C-0E5D-5A37-5C225701C1AB}"/>
              </a:ext>
            </a:extLst>
          </p:cNvPr>
          <p:cNvPicPr>
            <a:picLocks noGrp="1" noChangeAspect="1"/>
          </p:cNvPicPr>
          <p:nvPr>
            <p:ph type="pic" sz="quarter" idx="16"/>
            <p:custDataLst>
              <p:tags r:id="rId2"/>
            </p:custDataLst>
          </p:nvPr>
        </p:nvPicPr>
        <p:blipFill rotWithShape="1">
          <a:blip r:embed="rId6">
            <a:extLst>
              <a:ext uri="{28A0092B-C50C-407E-A947-70E740481C1C}">
                <a14:useLocalDpi xmlns:a14="http://schemas.microsoft.com/office/drawing/2010/main" val="0"/>
              </a:ext>
            </a:extLst>
          </a:blip>
          <a:srcRect l="16425" r="16425"/>
          <a:stretch/>
        </p:blipFill>
        <p:spPr>
          <a:xfrm>
            <a:off x="7258050" y="2302375"/>
            <a:ext cx="3909223" cy="4561200"/>
          </a:xfrm>
        </p:spPr>
      </p:pic>
      <p:sp>
        <p:nvSpPr>
          <p:cNvPr id="5" name="Date Placeholder 4">
            <a:extLst>
              <a:ext uri="{FF2B5EF4-FFF2-40B4-BE49-F238E27FC236}">
                <a16:creationId xmlns:a16="http://schemas.microsoft.com/office/drawing/2014/main" id="{FEA72714-D4E3-C908-38FC-BEDF5EEA5C37}"/>
              </a:ext>
            </a:extLst>
          </p:cNvPr>
          <p:cNvSpPr>
            <a:spLocks noGrp="1"/>
          </p:cNvSpPr>
          <p:nvPr>
            <p:ph type="dt" sz="half" idx="17"/>
          </p:nvPr>
        </p:nvSpPr>
        <p:spPr/>
        <p:txBody>
          <a:bodyPr/>
          <a:lstStyle/>
          <a:p>
            <a:fld id="{6EB06A1C-033A-42B6-BED5-E3385265551D}" type="datetime1">
              <a:rPr lang="nb-NO" smtClean="0"/>
              <a:t>19.04.2023</a:t>
            </a:fld>
            <a:endParaRPr lang="nb-NO" dirty="0"/>
          </a:p>
        </p:txBody>
      </p:sp>
      <p:sp>
        <p:nvSpPr>
          <p:cNvPr id="6" name="Footer Placeholder 5">
            <a:extLst>
              <a:ext uri="{FF2B5EF4-FFF2-40B4-BE49-F238E27FC236}">
                <a16:creationId xmlns:a16="http://schemas.microsoft.com/office/drawing/2014/main" id="{04A951FA-8EEA-A5DE-F6C9-08A6E08E5FDE}"/>
              </a:ext>
            </a:extLst>
          </p:cNvPr>
          <p:cNvSpPr>
            <a:spLocks noGrp="1"/>
          </p:cNvSpPr>
          <p:nvPr>
            <p:ph type="ftr" sz="quarter" idx="18"/>
          </p:nvPr>
        </p:nvSpPr>
        <p:spPr/>
        <p:txBody>
          <a:bodyPr/>
          <a:lstStyle/>
          <a:p>
            <a:endParaRPr lang="nb-NO" dirty="0"/>
          </a:p>
        </p:txBody>
      </p:sp>
      <p:sp>
        <p:nvSpPr>
          <p:cNvPr id="7" name="Slide Number Placeholder 6">
            <a:extLst>
              <a:ext uri="{FF2B5EF4-FFF2-40B4-BE49-F238E27FC236}">
                <a16:creationId xmlns:a16="http://schemas.microsoft.com/office/drawing/2014/main" id="{AECBFC47-52EA-84AC-A4AF-3AC8EEAFA1B4}"/>
              </a:ext>
            </a:extLst>
          </p:cNvPr>
          <p:cNvSpPr>
            <a:spLocks noGrp="1"/>
          </p:cNvSpPr>
          <p:nvPr>
            <p:ph type="sldNum" sz="quarter" idx="19"/>
          </p:nvPr>
        </p:nvSpPr>
        <p:spPr/>
        <p:txBody>
          <a:bodyPr/>
          <a:lstStyle/>
          <a:p>
            <a:fld id="{E237E1E7-4624-45B9-A987-FF5E446C7BBF}" type="slidenum">
              <a:rPr lang="nb-NO" noProof="1" smtClean="0"/>
              <a:pPr/>
              <a:t>19</a:t>
            </a:fld>
            <a:endParaRPr lang="nb-NO" noProof="1"/>
          </a:p>
        </p:txBody>
      </p:sp>
    </p:spTree>
    <p:extLst>
      <p:ext uri="{BB962C8B-B14F-4D97-AF65-F5344CB8AC3E}">
        <p14:creationId xmlns:p14="http://schemas.microsoft.com/office/powerpoint/2010/main" val="198349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87E3158-5498-6C3B-0FF3-BE18E29DD2DC}"/>
              </a:ext>
            </a:extLst>
          </p:cNvPr>
          <p:cNvGraphicFramePr>
            <a:graphicFrameLocks noChangeAspect="1"/>
          </p:cNvGraphicFramePr>
          <p:nvPr>
            <p:custDataLst>
              <p:tags r:id="rId3"/>
            </p:custDataLst>
            <p:extLst>
              <p:ext uri="{D42A27DB-BD31-4B8C-83A1-F6EECF244321}">
                <p14:modId xmlns:p14="http://schemas.microsoft.com/office/powerpoint/2010/main" val="96597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1" imgH="411" progId="TCLayout.ActiveDocument.1">
                  <p:embed/>
                </p:oleObj>
              </mc:Choice>
              <mc:Fallback>
                <p:oleObj name="think-cell Slide" r:id="rId6" imgW="411" imgH="41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81296F-64C1-223A-DBC5-5086BA316CFB}"/>
              </a:ext>
            </a:extLst>
          </p:cNvPr>
          <p:cNvSpPr>
            <a:spLocks noGrp="1"/>
          </p:cNvSpPr>
          <p:nvPr>
            <p:ph type="title"/>
          </p:nvPr>
        </p:nvSpPr>
        <p:spPr/>
        <p:txBody>
          <a:bodyPr vert="horz"/>
          <a:lstStyle/>
          <a:p>
            <a:r>
              <a:rPr lang="nb-NO" dirty="0"/>
              <a:t>Et kort tilbakeblikk – 20 år med næringseiendom</a:t>
            </a:r>
          </a:p>
        </p:txBody>
      </p:sp>
      <p:sp>
        <p:nvSpPr>
          <p:cNvPr id="6" name="Date Placeholder 5" hidden="1">
            <a:extLst>
              <a:ext uri="{FF2B5EF4-FFF2-40B4-BE49-F238E27FC236}">
                <a16:creationId xmlns:a16="http://schemas.microsoft.com/office/drawing/2014/main" id="{6EF8D360-185C-444B-8F9E-B79786D1C6E2}"/>
              </a:ext>
            </a:extLst>
          </p:cNvPr>
          <p:cNvSpPr>
            <a:spLocks noGrp="1"/>
          </p:cNvSpPr>
          <p:nvPr>
            <p:ph type="dt" sz="half" idx="17"/>
          </p:nvPr>
        </p:nvSpPr>
        <p:spPr/>
        <p:txBody>
          <a:bodyPr/>
          <a:lstStyle/>
          <a:p>
            <a:fld id="{5E27FFA7-5734-4D92-ABF5-336735C6CD21}" type="datetime1">
              <a:rPr lang="nb-NO" smtClean="0"/>
              <a:t>19.04.2023</a:t>
            </a:fld>
            <a:endParaRPr lang="nb-NO" dirty="0"/>
          </a:p>
        </p:txBody>
      </p:sp>
      <p:sp>
        <p:nvSpPr>
          <p:cNvPr id="7" name="Footer Placeholder 6">
            <a:extLst>
              <a:ext uri="{FF2B5EF4-FFF2-40B4-BE49-F238E27FC236}">
                <a16:creationId xmlns:a16="http://schemas.microsoft.com/office/drawing/2014/main" id="{F7234196-4154-4105-9181-C8CEB9C00396}"/>
              </a:ext>
            </a:extLst>
          </p:cNvPr>
          <p:cNvSpPr>
            <a:spLocks noGrp="1"/>
          </p:cNvSpPr>
          <p:nvPr>
            <p:ph type="ftr" sz="quarter" idx="18"/>
          </p:nvPr>
        </p:nvSpPr>
        <p:spPr/>
        <p:txBody>
          <a:bodyPr/>
          <a:lstStyle/>
          <a:p>
            <a:endParaRPr lang="nb-NO" dirty="0"/>
          </a:p>
        </p:txBody>
      </p:sp>
      <p:pic>
        <p:nvPicPr>
          <p:cNvPr id="16" name="Picture Placeholder 4">
            <a:extLst>
              <a:ext uri="{FF2B5EF4-FFF2-40B4-BE49-F238E27FC236}">
                <a16:creationId xmlns:a16="http://schemas.microsoft.com/office/drawing/2014/main" id="{C4D26996-429E-0CD1-7D09-B99B2FE75208}"/>
              </a:ext>
            </a:extLst>
          </p:cNvPr>
          <p:cNvPicPr>
            <a:picLocks noGrp="1" noChangeAspect="1"/>
          </p:cNvPicPr>
          <p:nvPr>
            <p:ph type="pic" sz="quarter" idx="16"/>
            <p:custDataLst>
              <p:tags r:id="rId4"/>
            </p:custDataLst>
          </p:nvPr>
        </p:nvPicPr>
        <p:blipFill rotWithShape="1">
          <a:blip r:embed="rId8">
            <a:extLst>
              <a:ext uri="{28A0092B-C50C-407E-A947-70E740481C1C}">
                <a14:useLocalDpi xmlns:a14="http://schemas.microsoft.com/office/drawing/2010/main" val="0"/>
              </a:ext>
            </a:extLst>
          </a:blip>
          <a:srcRect l="21417" r="21417"/>
          <a:stretch/>
        </p:blipFill>
        <p:spPr>
          <a:xfrm>
            <a:off x="7258050" y="2302375"/>
            <a:ext cx="3909223" cy="4561200"/>
          </a:xfrm>
        </p:spPr>
      </p:pic>
      <p:sp>
        <p:nvSpPr>
          <p:cNvPr id="3" name="Slide Number Placeholder 2">
            <a:extLst>
              <a:ext uri="{FF2B5EF4-FFF2-40B4-BE49-F238E27FC236}">
                <a16:creationId xmlns:a16="http://schemas.microsoft.com/office/drawing/2014/main" id="{FF0D7417-2D2C-8B32-311A-4DAA4FD137D7}"/>
              </a:ext>
            </a:extLst>
          </p:cNvPr>
          <p:cNvSpPr>
            <a:spLocks noGrp="1"/>
          </p:cNvSpPr>
          <p:nvPr>
            <p:ph type="sldNum" sz="quarter" idx="19"/>
          </p:nvPr>
        </p:nvSpPr>
        <p:spPr/>
        <p:txBody>
          <a:bodyPr/>
          <a:lstStyle/>
          <a:p>
            <a:fld id="{E237E1E7-4624-45B9-A987-FF5E446C7BBF}" type="slidenum">
              <a:rPr lang="nb-NO" noProof="1" smtClean="0"/>
              <a:pPr/>
              <a:t>2</a:t>
            </a:fld>
            <a:endParaRPr lang="nb-NO" noProof="1"/>
          </a:p>
        </p:txBody>
      </p:sp>
    </p:spTree>
    <p:custDataLst>
      <p:custData r:id="rId1"/>
      <p:custData r:id="rId2"/>
    </p:custDataLst>
    <p:extLst>
      <p:ext uri="{BB962C8B-B14F-4D97-AF65-F5344CB8AC3E}">
        <p14:creationId xmlns:p14="http://schemas.microsoft.com/office/powerpoint/2010/main" val="3282985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CD3BE2-1357-447A-C7E2-2D0C6FBB0C6C}"/>
              </a:ext>
            </a:extLst>
          </p:cNvPr>
          <p:cNvGraphicFramePr>
            <a:graphicFrameLocks noChangeAspect="1"/>
          </p:cNvGraphicFramePr>
          <p:nvPr>
            <p:custDataLst>
              <p:tags r:id="rId1"/>
            </p:custDataLst>
            <p:extLst>
              <p:ext uri="{D42A27DB-BD31-4B8C-83A1-F6EECF244321}">
                <p14:modId xmlns:p14="http://schemas.microsoft.com/office/powerpoint/2010/main" val="2558001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Subtitle 12">
            <a:extLst>
              <a:ext uri="{FF2B5EF4-FFF2-40B4-BE49-F238E27FC236}">
                <a16:creationId xmlns:a16="http://schemas.microsoft.com/office/drawing/2014/main" id="{7C396F4B-0660-E58D-EC11-A96664289CFF}"/>
              </a:ext>
            </a:extLst>
          </p:cNvPr>
          <p:cNvSpPr>
            <a:spLocks noGrp="1"/>
          </p:cNvSpPr>
          <p:nvPr>
            <p:ph type="subTitle" idx="13"/>
          </p:nvPr>
        </p:nvSpPr>
        <p:spPr/>
        <p:txBody>
          <a:bodyPr/>
          <a:lstStyle/>
          <a:p>
            <a:r>
              <a:rPr lang="nb-NO" dirty="0"/>
              <a:t>LB-2021-180017: Dom fra Borgarting lagmannsrett 21. desember 2022</a:t>
            </a:r>
          </a:p>
        </p:txBody>
      </p:sp>
      <p:sp>
        <p:nvSpPr>
          <p:cNvPr id="3" name="Title 2">
            <a:extLst>
              <a:ext uri="{FF2B5EF4-FFF2-40B4-BE49-F238E27FC236}">
                <a16:creationId xmlns:a16="http://schemas.microsoft.com/office/drawing/2014/main" id="{1749DE8B-697F-9A62-8A49-11341D2C7090}"/>
              </a:ext>
            </a:extLst>
          </p:cNvPr>
          <p:cNvSpPr>
            <a:spLocks noGrp="1"/>
          </p:cNvSpPr>
          <p:nvPr>
            <p:ph type="title"/>
          </p:nvPr>
        </p:nvSpPr>
        <p:spPr>
          <a:xfrm>
            <a:off x="766800" y="1251632"/>
            <a:ext cx="5589550" cy="845855"/>
          </a:xfrm>
        </p:spPr>
        <p:txBody>
          <a:bodyPr vert="horz"/>
          <a:lstStyle/>
          <a:p>
            <a:r>
              <a:rPr lang="nb-NO" sz="3000" dirty="0"/>
              <a:t>Har leietaker avtalt faste felleskostnader?</a:t>
            </a:r>
          </a:p>
        </p:txBody>
      </p:sp>
      <p:sp>
        <p:nvSpPr>
          <p:cNvPr id="4" name="Content Placeholder 3">
            <a:extLst>
              <a:ext uri="{FF2B5EF4-FFF2-40B4-BE49-F238E27FC236}">
                <a16:creationId xmlns:a16="http://schemas.microsoft.com/office/drawing/2014/main" id="{58631B44-6D4E-9378-EAE8-17647E191108}"/>
              </a:ext>
            </a:extLst>
          </p:cNvPr>
          <p:cNvSpPr>
            <a:spLocks noGrp="1"/>
          </p:cNvSpPr>
          <p:nvPr>
            <p:ph idx="1"/>
          </p:nvPr>
        </p:nvSpPr>
        <p:spPr/>
        <p:txBody>
          <a:bodyPr/>
          <a:lstStyle/>
          <a:p>
            <a:r>
              <a:rPr lang="nb-NO" dirty="0"/>
              <a:t>Spørsmål om man i leieavtalen hadde </a:t>
            </a:r>
            <a:r>
              <a:rPr lang="nb-NO" i="1" dirty="0"/>
              <a:t>låst</a:t>
            </a:r>
            <a:r>
              <a:rPr lang="nb-NO" dirty="0"/>
              <a:t> felleskostnadene til kr 155 pr m2.</a:t>
            </a:r>
          </a:p>
          <a:p>
            <a:r>
              <a:rPr lang="nb-NO" dirty="0"/>
              <a:t>Utgangspunktet:</a:t>
            </a:r>
          </a:p>
          <a:p>
            <a:pPr lvl="1"/>
            <a:r>
              <a:rPr lang="nb-NO" i="1" dirty="0"/>
              <a:t>"Saken gjelder tolking av en avtale i næring mellom profesjonelle parter. Ved tolkning av slike avtaler er det klare utgangspunkt at det skal foretas en objektiv fortolkning, hvor avtalens ordlyd må tillegges stor vekt"</a:t>
            </a:r>
            <a:endParaRPr lang="nb-NO" dirty="0"/>
          </a:p>
          <a:p>
            <a:r>
              <a:rPr lang="nb-NO" dirty="0"/>
              <a:t>Ikke påvist noe felles forståelse mellom partene.</a:t>
            </a:r>
          </a:p>
        </p:txBody>
      </p:sp>
      <p:sp>
        <p:nvSpPr>
          <p:cNvPr id="14" name="Text Placeholder 13">
            <a:extLst>
              <a:ext uri="{FF2B5EF4-FFF2-40B4-BE49-F238E27FC236}">
                <a16:creationId xmlns:a16="http://schemas.microsoft.com/office/drawing/2014/main" id="{18DA537A-B4A0-0CA7-6836-863C27C13FD7}"/>
              </a:ext>
            </a:extLst>
          </p:cNvPr>
          <p:cNvSpPr>
            <a:spLocks noGrp="1"/>
          </p:cNvSpPr>
          <p:nvPr>
            <p:ph type="body" sz="quarter" idx="14"/>
          </p:nvPr>
        </p:nvSpPr>
        <p:spPr>
          <a:xfrm>
            <a:off x="7894800" y="121114"/>
            <a:ext cx="3528848" cy="319318"/>
          </a:xfrm>
        </p:spPr>
        <p:txBody>
          <a:bodyPr/>
          <a:lstStyle/>
          <a:p>
            <a:r>
              <a:rPr lang="nb-NO" sz="2500" dirty="0"/>
              <a:t>Leieavtalen:</a:t>
            </a:r>
          </a:p>
        </p:txBody>
      </p:sp>
      <p:sp>
        <p:nvSpPr>
          <p:cNvPr id="15" name="Text Placeholder 14">
            <a:extLst>
              <a:ext uri="{FF2B5EF4-FFF2-40B4-BE49-F238E27FC236}">
                <a16:creationId xmlns:a16="http://schemas.microsoft.com/office/drawing/2014/main" id="{D56E699F-F60F-BC81-A26C-0FD13C4EDFBC}"/>
              </a:ext>
            </a:extLst>
          </p:cNvPr>
          <p:cNvSpPr>
            <a:spLocks noGrp="1"/>
          </p:cNvSpPr>
          <p:nvPr>
            <p:ph type="body" sz="quarter" idx="15"/>
          </p:nvPr>
        </p:nvSpPr>
        <p:spPr>
          <a:xfrm>
            <a:off x="7894801" y="538619"/>
            <a:ext cx="3528848" cy="2146981"/>
          </a:xfrm>
        </p:spPr>
        <p:txBody>
          <a:bodyPr/>
          <a:lstStyle/>
          <a:p>
            <a:r>
              <a:rPr lang="nb-NO" i="1" dirty="0"/>
              <a:t>"I tillegg til leien betaler leietaker en andel av eiendommens felleskostnader. Felleskostnadene fordeles etter eiendommens fordelingsnøkkel. Eiendommens fordelingsnøkkel justeres forholdsmessig ved eventuelle endringer i grunnlaget for fordelingsnøkkelen"</a:t>
            </a:r>
          </a:p>
        </p:txBody>
      </p:sp>
      <p:sp>
        <p:nvSpPr>
          <p:cNvPr id="16" name="Text Placeholder 15">
            <a:extLst>
              <a:ext uri="{FF2B5EF4-FFF2-40B4-BE49-F238E27FC236}">
                <a16:creationId xmlns:a16="http://schemas.microsoft.com/office/drawing/2014/main" id="{D27C5E5A-E21E-99BC-6F70-77EE5E9778CB}"/>
              </a:ext>
            </a:extLst>
          </p:cNvPr>
          <p:cNvSpPr>
            <a:spLocks noGrp="1"/>
          </p:cNvSpPr>
          <p:nvPr>
            <p:ph type="body" sz="quarter" idx="16"/>
          </p:nvPr>
        </p:nvSpPr>
        <p:spPr>
          <a:xfrm>
            <a:off x="7894799" y="3593603"/>
            <a:ext cx="3528849" cy="319318"/>
          </a:xfrm>
        </p:spPr>
        <p:txBody>
          <a:bodyPr/>
          <a:lstStyle/>
          <a:p>
            <a:r>
              <a:rPr lang="nb-NO" sz="2500" dirty="0"/>
              <a:t>Utleiers e-post:</a:t>
            </a:r>
          </a:p>
        </p:txBody>
      </p:sp>
      <p:sp>
        <p:nvSpPr>
          <p:cNvPr id="17" name="Text Placeholder 16">
            <a:extLst>
              <a:ext uri="{FF2B5EF4-FFF2-40B4-BE49-F238E27FC236}">
                <a16:creationId xmlns:a16="http://schemas.microsoft.com/office/drawing/2014/main" id="{F6837C6B-A317-56A7-CD6C-C67B86BFF955}"/>
              </a:ext>
            </a:extLst>
          </p:cNvPr>
          <p:cNvSpPr>
            <a:spLocks noGrp="1"/>
          </p:cNvSpPr>
          <p:nvPr>
            <p:ph type="body" sz="quarter" idx="17"/>
          </p:nvPr>
        </p:nvSpPr>
        <p:spPr>
          <a:xfrm>
            <a:off x="7887755" y="4172401"/>
            <a:ext cx="3535893" cy="1666370"/>
          </a:xfrm>
        </p:spPr>
        <p:txBody>
          <a:bodyPr/>
          <a:lstStyle/>
          <a:p>
            <a:r>
              <a:rPr lang="nb-NO" i="1" dirty="0"/>
              <a:t>Hei, Jeg har gått en runde på det med strøm. Det vi gjør er å øke felleskostnadene til kr 155,- pr m2 pr år, så er strøm inkl. </a:t>
            </a:r>
          </a:p>
        </p:txBody>
      </p:sp>
      <p:sp>
        <p:nvSpPr>
          <p:cNvPr id="5" name="Date Placeholder 4">
            <a:extLst>
              <a:ext uri="{FF2B5EF4-FFF2-40B4-BE49-F238E27FC236}">
                <a16:creationId xmlns:a16="http://schemas.microsoft.com/office/drawing/2014/main" id="{F392ADD2-778A-CF02-F52B-C79882B424C4}"/>
              </a:ext>
            </a:extLst>
          </p:cNvPr>
          <p:cNvSpPr>
            <a:spLocks noGrp="1"/>
          </p:cNvSpPr>
          <p:nvPr>
            <p:ph type="dt" sz="half" idx="10"/>
          </p:nvPr>
        </p:nvSpPr>
        <p:spPr/>
        <p:txBody>
          <a:bodyPr/>
          <a:lstStyle/>
          <a:p>
            <a:fld id="{6EB06A1C-033A-42B6-BED5-E3385265551D}" type="datetime1">
              <a:rPr lang="nb-NO" smtClean="0"/>
              <a:t>19.04.2023</a:t>
            </a:fld>
            <a:endParaRPr lang="nb-NO" dirty="0"/>
          </a:p>
        </p:txBody>
      </p:sp>
      <p:sp>
        <p:nvSpPr>
          <p:cNvPr id="6" name="Footer Placeholder 5">
            <a:extLst>
              <a:ext uri="{FF2B5EF4-FFF2-40B4-BE49-F238E27FC236}">
                <a16:creationId xmlns:a16="http://schemas.microsoft.com/office/drawing/2014/main" id="{611441D8-21D3-B2B8-C648-542839C46A45}"/>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65882998-84E9-D518-CFF1-509D36DE162E}"/>
              </a:ext>
            </a:extLst>
          </p:cNvPr>
          <p:cNvSpPr>
            <a:spLocks noGrp="1"/>
          </p:cNvSpPr>
          <p:nvPr>
            <p:ph type="sldNum" sz="quarter" idx="18"/>
          </p:nvPr>
        </p:nvSpPr>
        <p:spPr/>
        <p:txBody>
          <a:bodyPr/>
          <a:lstStyle/>
          <a:p>
            <a:fld id="{E237E1E7-4624-45B9-A987-FF5E446C7BBF}" type="slidenum">
              <a:rPr lang="nb-NO" noProof="1" smtClean="0"/>
              <a:pPr/>
              <a:t>20</a:t>
            </a:fld>
            <a:endParaRPr lang="nb-NO" noProof="1"/>
          </a:p>
        </p:txBody>
      </p:sp>
    </p:spTree>
    <p:extLst>
      <p:ext uri="{BB962C8B-B14F-4D97-AF65-F5344CB8AC3E}">
        <p14:creationId xmlns:p14="http://schemas.microsoft.com/office/powerpoint/2010/main" val="33994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ircle(in)">
                                      <p:cBhvr>
                                        <p:cTn id="1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86391B63-A6CA-CF04-CD4F-EB87E48FD1AF}"/>
              </a:ext>
            </a:extLst>
          </p:cNvPr>
          <p:cNvGraphicFramePr>
            <a:graphicFrameLocks noChangeAspect="1"/>
          </p:cNvGraphicFramePr>
          <p:nvPr>
            <p:custDataLst>
              <p:tags r:id="rId1"/>
            </p:custDataLst>
            <p:extLst>
              <p:ext uri="{D42A27DB-BD31-4B8C-83A1-F6EECF244321}">
                <p14:modId xmlns:p14="http://schemas.microsoft.com/office/powerpoint/2010/main" val="1105391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A9DA5BE3-A951-5FD2-3429-AA48B644C940}"/>
              </a:ext>
            </a:extLst>
          </p:cNvPr>
          <p:cNvSpPr>
            <a:spLocks noGrp="1"/>
          </p:cNvSpPr>
          <p:nvPr>
            <p:ph type="title"/>
          </p:nvPr>
        </p:nvSpPr>
        <p:spPr/>
        <p:txBody>
          <a:bodyPr vert="horz"/>
          <a:lstStyle/>
          <a:p>
            <a:r>
              <a:rPr lang="en-US" sz="2000" dirty="0"/>
              <a:t>A gentlemen’s agreement is an arrangement, which is not an agreement, between to persons, neither of whom are gentlemen, with each expecting the other to be strictly bound, while he himself has no intention of being bound at all</a:t>
            </a:r>
            <a:endParaRPr lang="nb-NO" sz="2000" dirty="0"/>
          </a:p>
        </p:txBody>
      </p:sp>
      <p:pic>
        <p:nvPicPr>
          <p:cNvPr id="26" name="Picture Placeholder 12">
            <a:extLst>
              <a:ext uri="{FF2B5EF4-FFF2-40B4-BE49-F238E27FC236}">
                <a16:creationId xmlns:a16="http://schemas.microsoft.com/office/drawing/2014/main" id="{6B5B5512-5573-0084-7547-6804D3181C6E}"/>
              </a:ext>
            </a:extLst>
          </p:cNvPr>
          <p:cNvPicPr>
            <a:picLocks noGrp="1" noChangeAspect="1"/>
          </p:cNvPicPr>
          <p:nvPr>
            <p:ph type="pic" sz="quarter" idx="13"/>
            <p:custDataLst>
              <p:tags r:id="rId2"/>
            </p:custDataLst>
          </p:nvPr>
        </p:nvPicPr>
        <p:blipFill rotWithShape="1">
          <a:blip r:embed="rId6">
            <a:extLst>
              <a:ext uri="{28A0092B-C50C-407E-A947-70E740481C1C}">
                <a14:useLocalDpi xmlns:a14="http://schemas.microsoft.com/office/drawing/2010/main" val="0"/>
              </a:ext>
            </a:extLst>
          </a:blip>
          <a:srcRect l="15763" r="15763"/>
          <a:stretch/>
        </p:blipFill>
        <p:spPr>
          <a:xfrm>
            <a:off x="766799" y="1022362"/>
            <a:ext cx="4945026" cy="4813275"/>
          </a:xfrm>
        </p:spPr>
      </p:pic>
      <p:sp>
        <p:nvSpPr>
          <p:cNvPr id="14" name="Text Placeholder 13">
            <a:extLst>
              <a:ext uri="{FF2B5EF4-FFF2-40B4-BE49-F238E27FC236}">
                <a16:creationId xmlns:a16="http://schemas.microsoft.com/office/drawing/2014/main" id="{7A945323-145B-7722-0921-CCE8A8D6B3F0}"/>
              </a:ext>
            </a:extLst>
          </p:cNvPr>
          <p:cNvSpPr>
            <a:spLocks noGrp="1"/>
          </p:cNvSpPr>
          <p:nvPr>
            <p:ph type="body" sz="quarter" idx="14"/>
          </p:nvPr>
        </p:nvSpPr>
        <p:spPr>
          <a:xfrm>
            <a:off x="6478587" y="4744992"/>
            <a:ext cx="4945062" cy="314019"/>
          </a:xfrm>
        </p:spPr>
        <p:txBody>
          <a:bodyPr/>
          <a:lstStyle/>
          <a:p>
            <a:r>
              <a:rPr lang="nb-NO" dirty="0">
                <a:solidFill>
                  <a:srgbClr val="E69400"/>
                </a:solidFill>
              </a:rPr>
              <a:t>High Court, </a:t>
            </a:r>
            <a:r>
              <a:rPr lang="nb-NO" dirty="0" err="1">
                <a:solidFill>
                  <a:srgbClr val="E69400"/>
                </a:solidFill>
              </a:rPr>
              <a:t>Judge</a:t>
            </a:r>
            <a:r>
              <a:rPr lang="nb-NO" dirty="0">
                <a:solidFill>
                  <a:srgbClr val="E69400"/>
                </a:solidFill>
              </a:rPr>
              <a:t> Harry </a:t>
            </a:r>
            <a:r>
              <a:rPr lang="nb-NO" dirty="0" err="1">
                <a:solidFill>
                  <a:srgbClr val="E69400"/>
                </a:solidFill>
              </a:rPr>
              <a:t>Vaisey</a:t>
            </a:r>
            <a:endParaRPr lang="nb-NO" dirty="0">
              <a:solidFill>
                <a:srgbClr val="E69400"/>
              </a:solidFill>
            </a:endParaRPr>
          </a:p>
        </p:txBody>
      </p:sp>
      <p:sp>
        <p:nvSpPr>
          <p:cNvPr id="10" name="Footer Placeholder 9">
            <a:extLst>
              <a:ext uri="{FF2B5EF4-FFF2-40B4-BE49-F238E27FC236}">
                <a16:creationId xmlns:a16="http://schemas.microsoft.com/office/drawing/2014/main" id="{CF72107C-F804-EB83-7D66-2F565F0449E3}"/>
              </a:ext>
            </a:extLst>
          </p:cNvPr>
          <p:cNvSpPr>
            <a:spLocks noGrp="1"/>
          </p:cNvSpPr>
          <p:nvPr>
            <p:ph type="ftr" sz="quarter" idx="11"/>
          </p:nvPr>
        </p:nvSpPr>
        <p:spPr/>
        <p:txBody>
          <a:bodyPr/>
          <a:lstStyle/>
          <a:p>
            <a:endParaRPr lang="nb-NO" dirty="0"/>
          </a:p>
        </p:txBody>
      </p:sp>
      <p:sp>
        <p:nvSpPr>
          <p:cNvPr id="9" name="Date Placeholder 8">
            <a:extLst>
              <a:ext uri="{FF2B5EF4-FFF2-40B4-BE49-F238E27FC236}">
                <a16:creationId xmlns:a16="http://schemas.microsoft.com/office/drawing/2014/main" id="{2BA67908-B386-B135-DE5A-A82002E5098B}"/>
              </a:ext>
            </a:extLst>
          </p:cNvPr>
          <p:cNvSpPr>
            <a:spLocks noGrp="1"/>
          </p:cNvSpPr>
          <p:nvPr>
            <p:ph type="dt" sz="half" idx="12"/>
          </p:nvPr>
        </p:nvSpPr>
        <p:spPr/>
        <p:txBody>
          <a:bodyPr/>
          <a:lstStyle/>
          <a:p>
            <a:fld id="{4499980E-A9B0-49CC-A312-1BE8E226E41C}" type="datetime1">
              <a:rPr lang="nb-NO" smtClean="0"/>
              <a:t>19.04.2023</a:t>
            </a:fld>
            <a:endParaRPr lang="nb-NO" dirty="0"/>
          </a:p>
        </p:txBody>
      </p:sp>
      <p:sp>
        <p:nvSpPr>
          <p:cNvPr id="11" name="Slide Number Placeholder 10">
            <a:extLst>
              <a:ext uri="{FF2B5EF4-FFF2-40B4-BE49-F238E27FC236}">
                <a16:creationId xmlns:a16="http://schemas.microsoft.com/office/drawing/2014/main" id="{1EB9AC50-8E5D-C2D6-BEA7-B5DD529B12CD}"/>
              </a:ext>
            </a:extLst>
          </p:cNvPr>
          <p:cNvSpPr>
            <a:spLocks noGrp="1"/>
          </p:cNvSpPr>
          <p:nvPr>
            <p:ph type="sldNum" sz="quarter" idx="16"/>
          </p:nvPr>
        </p:nvSpPr>
        <p:spPr/>
        <p:txBody>
          <a:bodyPr/>
          <a:lstStyle/>
          <a:p>
            <a:fld id="{E237E1E7-4624-45B9-A987-FF5E446C7BBF}" type="slidenum">
              <a:rPr lang="nb-NO" noProof="1" smtClean="0"/>
              <a:pPr/>
              <a:t>21</a:t>
            </a:fld>
            <a:endParaRPr lang="nb-NO" noProof="1"/>
          </a:p>
        </p:txBody>
      </p:sp>
    </p:spTree>
    <p:extLst>
      <p:ext uri="{BB962C8B-B14F-4D97-AF65-F5344CB8AC3E}">
        <p14:creationId xmlns:p14="http://schemas.microsoft.com/office/powerpoint/2010/main" val="152809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9FCDBB7-A7D0-619E-9A54-C32A5F223B76}"/>
              </a:ext>
            </a:extLst>
          </p:cNvPr>
          <p:cNvGraphicFramePr>
            <a:graphicFrameLocks noChangeAspect="1"/>
          </p:cNvGraphicFramePr>
          <p:nvPr>
            <p:custDataLst>
              <p:tags r:id="rId1"/>
            </p:custDataLst>
            <p:extLst>
              <p:ext uri="{D42A27DB-BD31-4B8C-83A1-F6EECF244321}">
                <p14:modId xmlns:p14="http://schemas.microsoft.com/office/powerpoint/2010/main" val="1425081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3" name="Picture Placeholder 26">
            <a:extLst>
              <a:ext uri="{FF2B5EF4-FFF2-40B4-BE49-F238E27FC236}">
                <a16:creationId xmlns:a16="http://schemas.microsoft.com/office/drawing/2014/main" id="{19DCE9F2-F5DE-E660-491D-C7069C6C485E}"/>
              </a:ext>
            </a:extLst>
          </p:cNvPr>
          <p:cNvPicPr>
            <a:picLocks noGrp="1" noChangeAspect="1"/>
          </p:cNvPicPr>
          <p:nvPr>
            <p:ph type="pic" sz="quarter" idx="14"/>
            <p:custDataLst>
              <p:tags r:id="rId2"/>
            </p:custDataLst>
          </p:nvPr>
        </p:nvPicPr>
        <p:blipFill rotWithShape="1">
          <a:blip r:embed="rId6">
            <a:extLst>
              <a:ext uri="{28A0092B-C50C-407E-A947-70E740481C1C}">
                <a14:useLocalDpi xmlns:a14="http://schemas.microsoft.com/office/drawing/2010/main" val="0"/>
              </a:ext>
            </a:extLst>
          </a:blip>
          <a:srcRect l="22252" r="22252"/>
          <a:stretch/>
        </p:blipFill>
        <p:spPr>
          <a:xfrm>
            <a:off x="6478587" y="0"/>
            <a:ext cx="5713413" cy="6861600"/>
          </a:xfrm>
        </p:spPr>
      </p:pic>
      <p:sp>
        <p:nvSpPr>
          <p:cNvPr id="2" name="Subtitle 1">
            <a:extLst>
              <a:ext uri="{FF2B5EF4-FFF2-40B4-BE49-F238E27FC236}">
                <a16:creationId xmlns:a16="http://schemas.microsoft.com/office/drawing/2014/main" id="{61E32BB6-B824-408E-344F-DBF663F958F3}"/>
              </a:ext>
            </a:extLst>
          </p:cNvPr>
          <p:cNvSpPr>
            <a:spLocks noGrp="1"/>
          </p:cNvSpPr>
          <p:nvPr>
            <p:ph type="subTitle" idx="13"/>
          </p:nvPr>
        </p:nvSpPr>
        <p:spPr/>
        <p:txBody>
          <a:bodyPr/>
          <a:lstStyle/>
          <a:p>
            <a:r>
              <a:rPr lang="nb-NO" dirty="0"/>
              <a:t>HR-2022-2440-A: Høyesterettsdom 21. desember 2022</a:t>
            </a:r>
          </a:p>
        </p:txBody>
      </p:sp>
      <p:sp>
        <p:nvSpPr>
          <p:cNvPr id="3" name="Title 2">
            <a:extLst>
              <a:ext uri="{FF2B5EF4-FFF2-40B4-BE49-F238E27FC236}">
                <a16:creationId xmlns:a16="http://schemas.microsoft.com/office/drawing/2014/main" id="{97B3FD57-445D-8E07-44B3-2FE0CFA7F1BE}"/>
              </a:ext>
            </a:extLst>
          </p:cNvPr>
          <p:cNvSpPr>
            <a:spLocks noGrp="1"/>
          </p:cNvSpPr>
          <p:nvPr>
            <p:ph type="title"/>
          </p:nvPr>
        </p:nvSpPr>
        <p:spPr>
          <a:xfrm>
            <a:off x="766799" y="1192912"/>
            <a:ext cx="4945025" cy="1118288"/>
          </a:xfrm>
        </p:spPr>
        <p:txBody>
          <a:bodyPr vert="horz"/>
          <a:lstStyle/>
          <a:p>
            <a:r>
              <a:rPr lang="nb-NO" sz="3000" dirty="0"/>
              <a:t>Ekspropriasjon og parkprinsipp</a:t>
            </a:r>
          </a:p>
        </p:txBody>
      </p:sp>
      <p:sp>
        <p:nvSpPr>
          <p:cNvPr id="34" name="Content Placeholder 33">
            <a:extLst>
              <a:ext uri="{FF2B5EF4-FFF2-40B4-BE49-F238E27FC236}">
                <a16:creationId xmlns:a16="http://schemas.microsoft.com/office/drawing/2014/main" id="{75742089-D400-B4C2-CE18-2BC19A69A5BF}"/>
              </a:ext>
            </a:extLst>
          </p:cNvPr>
          <p:cNvSpPr>
            <a:spLocks noGrp="1"/>
          </p:cNvSpPr>
          <p:nvPr>
            <p:ph idx="1"/>
          </p:nvPr>
        </p:nvSpPr>
        <p:spPr>
          <a:xfrm>
            <a:off x="766800" y="2311200"/>
            <a:ext cx="4945025" cy="3778450"/>
          </a:xfrm>
        </p:spPr>
        <p:txBody>
          <a:bodyPr/>
          <a:lstStyle/>
          <a:p>
            <a:r>
              <a:rPr lang="nb-NO" dirty="0"/>
              <a:t>Parkprinsippet: ekspropriasjonserstatning for "interne" friarealer innenfor et utbyggingsområde fastsettes etter utjevnet </a:t>
            </a:r>
            <a:r>
              <a:rPr lang="nb-NO" dirty="0" err="1"/>
              <a:t>strøkpris</a:t>
            </a:r>
            <a:r>
              <a:rPr lang="nb-NO" dirty="0"/>
              <a:t>.</a:t>
            </a:r>
          </a:p>
          <a:p>
            <a:r>
              <a:rPr lang="nb-NO" dirty="0"/>
              <a:t>Hva med ekspropriasjon fra en grunneier som allerede har solgt </a:t>
            </a:r>
            <a:r>
              <a:rPr lang="nb-NO" i="1" dirty="0"/>
              <a:t>utbyggingsarealene</a:t>
            </a:r>
            <a:r>
              <a:rPr lang="nb-NO" dirty="0"/>
              <a:t> i det frie marked, men sitter igjen med friarealene?</a:t>
            </a:r>
          </a:p>
          <a:p>
            <a:pPr marL="0" indent="0">
              <a:buNone/>
            </a:pPr>
            <a:endParaRPr lang="nb-NO" dirty="0"/>
          </a:p>
        </p:txBody>
      </p:sp>
      <p:sp>
        <p:nvSpPr>
          <p:cNvPr id="5" name="Date Placeholder 4">
            <a:extLst>
              <a:ext uri="{FF2B5EF4-FFF2-40B4-BE49-F238E27FC236}">
                <a16:creationId xmlns:a16="http://schemas.microsoft.com/office/drawing/2014/main" id="{DEEA86C4-7383-87C8-9593-5869389E7EC8}"/>
              </a:ext>
            </a:extLst>
          </p:cNvPr>
          <p:cNvSpPr>
            <a:spLocks noGrp="1"/>
          </p:cNvSpPr>
          <p:nvPr>
            <p:ph type="dt" sz="half" idx="15"/>
          </p:nvPr>
        </p:nvSpPr>
        <p:spPr/>
        <p:txBody>
          <a:bodyPr/>
          <a:lstStyle/>
          <a:p>
            <a:fld id="{6EB06A1C-033A-42B6-BED5-E3385265551D}" type="datetime1">
              <a:rPr lang="nb-NO" smtClean="0"/>
              <a:t>19.04.2023</a:t>
            </a:fld>
            <a:endParaRPr lang="nb-NO" dirty="0"/>
          </a:p>
        </p:txBody>
      </p:sp>
      <p:sp>
        <p:nvSpPr>
          <p:cNvPr id="6" name="Footer Placeholder 5">
            <a:extLst>
              <a:ext uri="{FF2B5EF4-FFF2-40B4-BE49-F238E27FC236}">
                <a16:creationId xmlns:a16="http://schemas.microsoft.com/office/drawing/2014/main" id="{6B85BEB0-B563-1568-4EF6-79F909125218}"/>
              </a:ext>
            </a:extLst>
          </p:cNvPr>
          <p:cNvSpPr>
            <a:spLocks noGrp="1"/>
          </p:cNvSpPr>
          <p:nvPr>
            <p:ph type="ftr" sz="quarter" idx="16"/>
          </p:nvPr>
        </p:nvSpPr>
        <p:spPr/>
        <p:txBody>
          <a:bodyPr/>
          <a:lstStyle/>
          <a:p>
            <a:endParaRPr lang="nb-NO" dirty="0"/>
          </a:p>
        </p:txBody>
      </p:sp>
      <p:sp>
        <p:nvSpPr>
          <p:cNvPr id="7" name="Slide Number Placeholder 6">
            <a:extLst>
              <a:ext uri="{FF2B5EF4-FFF2-40B4-BE49-F238E27FC236}">
                <a16:creationId xmlns:a16="http://schemas.microsoft.com/office/drawing/2014/main" id="{3E04F80D-D5AD-3A17-2FA3-84A2521B0379}"/>
              </a:ext>
            </a:extLst>
          </p:cNvPr>
          <p:cNvSpPr>
            <a:spLocks noGrp="1"/>
          </p:cNvSpPr>
          <p:nvPr>
            <p:ph type="sldNum" sz="quarter" idx="17"/>
          </p:nvPr>
        </p:nvSpPr>
        <p:spPr/>
        <p:txBody>
          <a:bodyPr/>
          <a:lstStyle/>
          <a:p>
            <a:fld id="{E237E1E7-4624-45B9-A987-FF5E446C7BBF}" type="slidenum">
              <a:rPr lang="nb-NO" noProof="1" smtClean="0"/>
              <a:pPr/>
              <a:t>22</a:t>
            </a:fld>
            <a:endParaRPr lang="nb-NO" noProof="1"/>
          </a:p>
        </p:txBody>
      </p:sp>
    </p:spTree>
    <p:extLst>
      <p:ext uri="{BB962C8B-B14F-4D97-AF65-F5344CB8AC3E}">
        <p14:creationId xmlns:p14="http://schemas.microsoft.com/office/powerpoint/2010/main" val="4075668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BCDF29-5F96-3A5C-DA10-76C2C8BE6F32}"/>
              </a:ext>
            </a:extLst>
          </p:cNvPr>
          <p:cNvGraphicFramePr>
            <a:graphicFrameLocks noChangeAspect="1"/>
          </p:cNvGraphicFramePr>
          <p:nvPr>
            <p:custDataLst>
              <p:tags r:id="rId1"/>
            </p:custDataLst>
            <p:extLst>
              <p:ext uri="{D42A27DB-BD31-4B8C-83A1-F6EECF244321}">
                <p14:modId xmlns:p14="http://schemas.microsoft.com/office/powerpoint/2010/main" val="862913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Subtitle 13">
            <a:extLst>
              <a:ext uri="{FF2B5EF4-FFF2-40B4-BE49-F238E27FC236}">
                <a16:creationId xmlns:a16="http://schemas.microsoft.com/office/drawing/2014/main" id="{79B3AC83-CEBA-25A7-5827-D298C17E554D}"/>
              </a:ext>
            </a:extLst>
          </p:cNvPr>
          <p:cNvSpPr>
            <a:spLocks noGrp="1"/>
          </p:cNvSpPr>
          <p:nvPr>
            <p:ph type="subTitle" idx="13"/>
          </p:nvPr>
        </p:nvSpPr>
        <p:spPr/>
        <p:txBody>
          <a:bodyPr/>
          <a:lstStyle/>
          <a:p>
            <a:r>
              <a:rPr lang="nb-NO" dirty="0"/>
              <a:t>LG-2022-131566: Dom fra Gulating lagmannsrett 18. desember 2022</a:t>
            </a:r>
          </a:p>
        </p:txBody>
      </p:sp>
      <p:sp>
        <p:nvSpPr>
          <p:cNvPr id="3" name="Title 2">
            <a:extLst>
              <a:ext uri="{FF2B5EF4-FFF2-40B4-BE49-F238E27FC236}">
                <a16:creationId xmlns:a16="http://schemas.microsoft.com/office/drawing/2014/main" id="{CF580DF9-617D-30A8-F0F9-A735812D3FF1}"/>
              </a:ext>
            </a:extLst>
          </p:cNvPr>
          <p:cNvSpPr>
            <a:spLocks noGrp="1"/>
          </p:cNvSpPr>
          <p:nvPr>
            <p:ph type="title"/>
          </p:nvPr>
        </p:nvSpPr>
        <p:spPr>
          <a:xfrm>
            <a:off x="766800" y="1152394"/>
            <a:ext cx="4943438" cy="945093"/>
          </a:xfrm>
        </p:spPr>
        <p:txBody>
          <a:bodyPr vert="horz"/>
          <a:lstStyle/>
          <a:p>
            <a:r>
              <a:rPr lang="nb-NO" sz="3000" dirty="0"/>
              <a:t>Forkjøpsrett og aksjetransaksjoner</a:t>
            </a:r>
          </a:p>
        </p:txBody>
      </p:sp>
      <p:sp>
        <p:nvSpPr>
          <p:cNvPr id="12" name="Content Placeholder 11">
            <a:extLst>
              <a:ext uri="{FF2B5EF4-FFF2-40B4-BE49-F238E27FC236}">
                <a16:creationId xmlns:a16="http://schemas.microsoft.com/office/drawing/2014/main" id="{95046E20-83D0-1206-BD2E-DFE2CFDE3A7F}"/>
              </a:ext>
            </a:extLst>
          </p:cNvPr>
          <p:cNvSpPr>
            <a:spLocks noGrp="1"/>
          </p:cNvSpPr>
          <p:nvPr>
            <p:ph idx="1"/>
          </p:nvPr>
        </p:nvSpPr>
        <p:spPr/>
        <p:txBody>
          <a:bodyPr/>
          <a:lstStyle/>
          <a:p>
            <a:r>
              <a:rPr lang="nb-NO" dirty="0"/>
              <a:t>Løsningsrettsloven § 11 sjette ledd:</a:t>
            </a:r>
          </a:p>
          <a:p>
            <a:r>
              <a:rPr lang="nn-NO" i="1" dirty="0"/>
              <a:t>"Hefter forkjøpsrett på ein eigedom som høyrer til eit selskap, kan retten til å løyse eigedomen gjerast gjeldande når ein så stor del av aksjane eller selskapspartane skiftar eigar at styringsretten i selskapet kjem på andre hender"</a:t>
            </a:r>
          </a:p>
          <a:p>
            <a:r>
              <a:rPr lang="nn-NO" dirty="0"/>
              <a:t>Gulating lagmannsrett (2-1):</a:t>
            </a:r>
          </a:p>
          <a:p>
            <a:pPr lvl="1"/>
            <a:r>
              <a:rPr lang="nn-NO" dirty="0"/>
              <a:t>Kapitalforhøyelse utløser ikke forkjøpsrett</a:t>
            </a:r>
          </a:p>
          <a:p>
            <a:pPr lvl="1"/>
            <a:r>
              <a:rPr lang="nn-NO" dirty="0"/>
              <a:t>I utgangspunktet krav om eierskifte for nær 90 % av aksjene i SPV.</a:t>
            </a:r>
            <a:endParaRPr lang="nb-NO" dirty="0"/>
          </a:p>
        </p:txBody>
      </p:sp>
      <p:sp>
        <p:nvSpPr>
          <p:cNvPr id="5" name="Date Placeholder 4">
            <a:extLst>
              <a:ext uri="{FF2B5EF4-FFF2-40B4-BE49-F238E27FC236}">
                <a16:creationId xmlns:a16="http://schemas.microsoft.com/office/drawing/2014/main" id="{7706CFD3-2788-5E5A-0E11-8C0255AE36CB}"/>
              </a:ext>
            </a:extLst>
          </p:cNvPr>
          <p:cNvSpPr>
            <a:spLocks noGrp="1"/>
          </p:cNvSpPr>
          <p:nvPr>
            <p:ph type="dt" sz="half" idx="10"/>
          </p:nvPr>
        </p:nvSpPr>
        <p:spPr/>
        <p:txBody>
          <a:bodyPr/>
          <a:lstStyle/>
          <a:p>
            <a:fld id="{6EB06A1C-033A-42B6-BED5-E3385265551D}" type="datetime1">
              <a:rPr lang="nb-NO" smtClean="0"/>
              <a:t>19.04.2023</a:t>
            </a:fld>
            <a:endParaRPr lang="nb-NO" dirty="0"/>
          </a:p>
        </p:txBody>
      </p:sp>
      <p:sp>
        <p:nvSpPr>
          <p:cNvPr id="6" name="Footer Placeholder 5">
            <a:extLst>
              <a:ext uri="{FF2B5EF4-FFF2-40B4-BE49-F238E27FC236}">
                <a16:creationId xmlns:a16="http://schemas.microsoft.com/office/drawing/2014/main" id="{42BF187F-AF2D-3B34-5F36-22CA64F17703}"/>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389D27CC-88A8-62DD-51BB-1451941E9A97}"/>
              </a:ext>
            </a:extLst>
          </p:cNvPr>
          <p:cNvSpPr>
            <a:spLocks noGrp="1"/>
          </p:cNvSpPr>
          <p:nvPr>
            <p:ph type="sldNum" sz="quarter" idx="14"/>
          </p:nvPr>
        </p:nvSpPr>
        <p:spPr/>
        <p:txBody>
          <a:bodyPr/>
          <a:lstStyle/>
          <a:p>
            <a:fld id="{E237E1E7-4624-45B9-A987-FF5E446C7BBF}" type="slidenum">
              <a:rPr lang="nb-NO" noProof="1" smtClean="0"/>
              <a:pPr/>
              <a:t>23</a:t>
            </a:fld>
            <a:endParaRPr lang="nb-NO" noProof="1"/>
          </a:p>
        </p:txBody>
      </p:sp>
      <p:pic>
        <p:nvPicPr>
          <p:cNvPr id="9" name="Picture 8">
            <a:extLst>
              <a:ext uri="{FF2B5EF4-FFF2-40B4-BE49-F238E27FC236}">
                <a16:creationId xmlns:a16="http://schemas.microsoft.com/office/drawing/2014/main" id="{0F716980-34A6-B64B-69C3-70476A933E4F}"/>
              </a:ext>
            </a:extLst>
          </p:cNvPr>
          <p:cNvPicPr>
            <a:picLocks noChangeAspect="1"/>
          </p:cNvPicPr>
          <p:nvPr/>
        </p:nvPicPr>
        <p:blipFill>
          <a:blip r:embed="rId5"/>
          <a:stretch>
            <a:fillRect/>
          </a:stretch>
        </p:blipFill>
        <p:spPr>
          <a:xfrm>
            <a:off x="6752661" y="1152394"/>
            <a:ext cx="4739174" cy="4007820"/>
          </a:xfrm>
          <a:prstGeom prst="rect">
            <a:avLst/>
          </a:prstGeom>
        </p:spPr>
      </p:pic>
    </p:spTree>
    <p:extLst>
      <p:ext uri="{BB962C8B-B14F-4D97-AF65-F5344CB8AC3E}">
        <p14:creationId xmlns:p14="http://schemas.microsoft.com/office/powerpoint/2010/main" val="38573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7CC0918-B318-236F-D717-68C0728A4AB4}"/>
              </a:ext>
            </a:extLst>
          </p:cNvPr>
          <p:cNvGraphicFramePr>
            <a:graphicFrameLocks noChangeAspect="1"/>
          </p:cNvGraphicFramePr>
          <p:nvPr>
            <p:custDataLst>
              <p:tags r:id="rId1"/>
            </p:custDataLst>
            <p:extLst>
              <p:ext uri="{D42A27DB-BD31-4B8C-83A1-F6EECF244321}">
                <p14:modId xmlns:p14="http://schemas.microsoft.com/office/powerpoint/2010/main" val="331968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Subtitle 9">
            <a:extLst>
              <a:ext uri="{FF2B5EF4-FFF2-40B4-BE49-F238E27FC236}">
                <a16:creationId xmlns:a16="http://schemas.microsoft.com/office/drawing/2014/main" id="{24F7AC1D-E671-6F37-52D6-636062C8B05E}"/>
              </a:ext>
            </a:extLst>
          </p:cNvPr>
          <p:cNvSpPr>
            <a:spLocks noGrp="1"/>
          </p:cNvSpPr>
          <p:nvPr>
            <p:ph type="subTitle" idx="13"/>
          </p:nvPr>
        </p:nvSpPr>
        <p:spPr/>
        <p:txBody>
          <a:bodyPr/>
          <a:lstStyle/>
          <a:p>
            <a:r>
              <a:rPr lang="nb-NO" dirty="0"/>
              <a:t>HR-2022-933-A: Høyesterettsdom 16. mai 2022</a:t>
            </a:r>
          </a:p>
        </p:txBody>
      </p:sp>
      <p:sp>
        <p:nvSpPr>
          <p:cNvPr id="3" name="Title 2">
            <a:extLst>
              <a:ext uri="{FF2B5EF4-FFF2-40B4-BE49-F238E27FC236}">
                <a16:creationId xmlns:a16="http://schemas.microsoft.com/office/drawing/2014/main" id="{47C69CCC-D098-E6A8-8235-49DAD95302F4}"/>
              </a:ext>
            </a:extLst>
          </p:cNvPr>
          <p:cNvSpPr>
            <a:spLocks noGrp="1"/>
          </p:cNvSpPr>
          <p:nvPr>
            <p:ph type="title"/>
          </p:nvPr>
        </p:nvSpPr>
        <p:spPr>
          <a:xfrm>
            <a:off x="6478588" y="1114816"/>
            <a:ext cx="4946612" cy="982672"/>
          </a:xfrm>
        </p:spPr>
        <p:txBody>
          <a:bodyPr vert="horz"/>
          <a:lstStyle/>
          <a:p>
            <a:r>
              <a:rPr lang="nb-NO" sz="3000" dirty="0"/>
              <a:t>Eiendomsrett til luft – Gondolsaken på Voss</a:t>
            </a:r>
          </a:p>
        </p:txBody>
      </p:sp>
      <p:sp>
        <p:nvSpPr>
          <p:cNvPr id="9" name="Content Placeholder 8">
            <a:extLst>
              <a:ext uri="{FF2B5EF4-FFF2-40B4-BE49-F238E27FC236}">
                <a16:creationId xmlns:a16="http://schemas.microsoft.com/office/drawing/2014/main" id="{5772440B-A8FA-06D6-ED3F-F735E7A7A409}"/>
              </a:ext>
            </a:extLst>
          </p:cNvPr>
          <p:cNvSpPr>
            <a:spLocks noGrp="1"/>
          </p:cNvSpPr>
          <p:nvPr>
            <p:ph idx="1"/>
          </p:nvPr>
        </p:nvSpPr>
        <p:spPr/>
        <p:txBody>
          <a:bodyPr/>
          <a:lstStyle/>
          <a:p>
            <a:r>
              <a:rPr lang="nb-NO" dirty="0"/>
              <a:t>Grunneiers egen utnyttelse:</a:t>
            </a:r>
          </a:p>
          <a:p>
            <a:pPr lvl="1"/>
            <a:r>
              <a:rPr lang="nb-NO" i="1" dirty="0"/>
              <a:t>"Det foreligger ikke rettskilder som tilsier at eiendomsrettens utstrekning oppover kan fastsettes til en bestemt høyde i meter. Avgjørende blir derfor </a:t>
            </a:r>
            <a:r>
              <a:rPr lang="nb-NO" b="1" i="1" dirty="0"/>
              <a:t>hvor høyt grunneieren har interesse i å utnytte sin eiendom"</a:t>
            </a:r>
          </a:p>
          <a:p>
            <a:r>
              <a:rPr lang="nb-NO" dirty="0"/>
              <a:t>Grunneiers interesse i å blokkere alternativ utnyttelse</a:t>
            </a:r>
          </a:p>
          <a:p>
            <a:pPr lvl="1"/>
            <a:r>
              <a:rPr lang="nb-NO" i="1" dirty="0"/>
              <a:t>"Eiendomsretten strekker seg videre så langt som grunneieren </a:t>
            </a:r>
            <a:r>
              <a:rPr lang="nb-NO" b="1" i="1" dirty="0"/>
              <a:t>etter en objektiv vurdering har en berettiget og saklig interesse i å nekte aktivitet eller tiltak over egen grunn</a:t>
            </a:r>
            <a:r>
              <a:rPr lang="nb-NO" i="1" dirty="0"/>
              <a:t>"</a:t>
            </a:r>
          </a:p>
        </p:txBody>
      </p:sp>
      <p:sp>
        <p:nvSpPr>
          <p:cNvPr id="5" name="Date Placeholder 4">
            <a:extLst>
              <a:ext uri="{FF2B5EF4-FFF2-40B4-BE49-F238E27FC236}">
                <a16:creationId xmlns:a16="http://schemas.microsoft.com/office/drawing/2014/main" id="{A64D3FA8-6D17-AEF3-CC12-71C50DD03403}"/>
              </a:ext>
            </a:extLst>
          </p:cNvPr>
          <p:cNvSpPr>
            <a:spLocks noGrp="1"/>
          </p:cNvSpPr>
          <p:nvPr>
            <p:ph type="dt" sz="half" idx="15"/>
          </p:nvPr>
        </p:nvSpPr>
        <p:spPr/>
        <p:txBody>
          <a:bodyPr/>
          <a:lstStyle/>
          <a:p>
            <a:fld id="{6EB06A1C-033A-42B6-BED5-E3385265551D}" type="datetime1">
              <a:rPr lang="nb-NO" smtClean="0"/>
              <a:t>19.04.2023</a:t>
            </a:fld>
            <a:endParaRPr lang="nb-NO" dirty="0"/>
          </a:p>
        </p:txBody>
      </p:sp>
      <p:sp>
        <p:nvSpPr>
          <p:cNvPr id="6" name="Footer Placeholder 5">
            <a:extLst>
              <a:ext uri="{FF2B5EF4-FFF2-40B4-BE49-F238E27FC236}">
                <a16:creationId xmlns:a16="http://schemas.microsoft.com/office/drawing/2014/main" id="{5B3D3217-03C3-AE9E-416D-76A893BBC169}"/>
              </a:ext>
            </a:extLst>
          </p:cNvPr>
          <p:cNvSpPr>
            <a:spLocks noGrp="1"/>
          </p:cNvSpPr>
          <p:nvPr>
            <p:ph type="ftr" sz="quarter" idx="16"/>
          </p:nvPr>
        </p:nvSpPr>
        <p:spPr/>
        <p:txBody>
          <a:bodyPr/>
          <a:lstStyle/>
          <a:p>
            <a:endParaRPr lang="nb-NO" dirty="0"/>
          </a:p>
        </p:txBody>
      </p:sp>
      <p:sp>
        <p:nvSpPr>
          <p:cNvPr id="7" name="Slide Number Placeholder 6">
            <a:extLst>
              <a:ext uri="{FF2B5EF4-FFF2-40B4-BE49-F238E27FC236}">
                <a16:creationId xmlns:a16="http://schemas.microsoft.com/office/drawing/2014/main" id="{22442185-A16A-F74D-F131-991452AEE430}"/>
              </a:ext>
            </a:extLst>
          </p:cNvPr>
          <p:cNvSpPr>
            <a:spLocks noGrp="1"/>
          </p:cNvSpPr>
          <p:nvPr>
            <p:ph type="sldNum" sz="quarter" idx="17"/>
          </p:nvPr>
        </p:nvSpPr>
        <p:spPr/>
        <p:txBody>
          <a:bodyPr/>
          <a:lstStyle/>
          <a:p>
            <a:fld id="{E237E1E7-4624-45B9-A987-FF5E446C7BBF}" type="slidenum">
              <a:rPr lang="nb-NO" noProof="1" smtClean="0"/>
              <a:pPr/>
              <a:t>24</a:t>
            </a:fld>
            <a:endParaRPr lang="nb-NO" noProof="1"/>
          </a:p>
        </p:txBody>
      </p:sp>
      <p:pic>
        <p:nvPicPr>
          <p:cNvPr id="17" name="Picture 2" descr="TD34 Voss Gondol">
            <a:extLst>
              <a:ext uri="{FF2B5EF4-FFF2-40B4-BE49-F238E27FC236}">
                <a16:creationId xmlns:a16="http://schemas.microsoft.com/office/drawing/2014/main" id="{B1A07660-258E-5B69-7383-4142E57F561F}"/>
              </a:ext>
            </a:extLst>
          </p:cNvPr>
          <p:cNvPicPr>
            <a:picLocks noGrp="1" noChangeAspect="1" noChangeArrowheads="1"/>
          </p:cNvPicPr>
          <p:nvPr>
            <p:ph type="pic" sz="quarter" idx="14"/>
          </p:nvPr>
        </p:nvPicPr>
        <p:blipFill rotWithShape="1">
          <a:blip r:embed="rId5">
            <a:extLst>
              <a:ext uri="{28A0092B-C50C-407E-A947-70E740481C1C}">
                <a14:useLocalDpi xmlns:a14="http://schemas.microsoft.com/office/drawing/2010/main" val="0"/>
              </a:ext>
            </a:extLst>
          </a:blip>
          <a:srcRect l="22227" r="22227"/>
          <a:stretch/>
        </p:blipFill>
        <p:spPr bwMode="auto">
          <a:xfrm>
            <a:off x="-3175" y="0"/>
            <a:ext cx="5716588" cy="6861175"/>
          </a:xfrm>
          <a:solidFill>
            <a:srgbClr val="FFFFFF"/>
          </a:solidFill>
        </p:spPr>
      </p:pic>
    </p:spTree>
    <p:extLst>
      <p:ext uri="{BB962C8B-B14F-4D97-AF65-F5344CB8AC3E}">
        <p14:creationId xmlns:p14="http://schemas.microsoft.com/office/powerpoint/2010/main" val="3337648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E9E8945-D5A6-3251-572F-0D21DA0F0C6A}"/>
              </a:ext>
            </a:extLst>
          </p:cNvPr>
          <p:cNvGraphicFramePr>
            <a:graphicFrameLocks noChangeAspect="1"/>
          </p:cNvGraphicFramePr>
          <p:nvPr>
            <p:custDataLst>
              <p:tags r:id="rId1"/>
            </p:custDataLst>
            <p:extLst>
              <p:ext uri="{D42A27DB-BD31-4B8C-83A1-F6EECF244321}">
                <p14:modId xmlns:p14="http://schemas.microsoft.com/office/powerpoint/2010/main" val="272135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Picture Placeholder 10">
            <a:extLst>
              <a:ext uri="{FF2B5EF4-FFF2-40B4-BE49-F238E27FC236}">
                <a16:creationId xmlns:a16="http://schemas.microsoft.com/office/drawing/2014/main" id="{E99E052E-B76F-C2AF-3E9A-EE0679ACD781}"/>
              </a:ext>
            </a:extLst>
          </p:cNvPr>
          <p:cNvPicPr>
            <a:picLocks noGrp="1" noChangeAspect="1"/>
          </p:cNvPicPr>
          <p:nvPr>
            <p:ph type="pic" sz="quarter" idx="19"/>
            <p:custDataLst>
              <p:tags r:id="rId2"/>
            </p:custDataLst>
          </p:nvPr>
        </p:nvPicPr>
        <p:blipFill rotWithShape="1">
          <a:blip r:embed="rId6">
            <a:extLst>
              <a:ext uri="{28A0092B-C50C-407E-A947-70E740481C1C}">
                <a14:useLocalDpi xmlns:a14="http://schemas.microsoft.com/office/drawing/2010/main" val="0"/>
              </a:ext>
            </a:extLst>
          </a:blip>
          <a:srcRect l="29412" t="52" r="35742" b="-52"/>
          <a:stretch/>
        </p:blipFill>
        <p:spPr>
          <a:xfrm>
            <a:off x="8607600" y="0"/>
            <a:ext cx="3585600" cy="6861600"/>
          </a:xfrm>
        </p:spPr>
      </p:pic>
      <p:sp>
        <p:nvSpPr>
          <p:cNvPr id="10" name="Subtitle 9">
            <a:extLst>
              <a:ext uri="{FF2B5EF4-FFF2-40B4-BE49-F238E27FC236}">
                <a16:creationId xmlns:a16="http://schemas.microsoft.com/office/drawing/2014/main" id="{53B4B44E-9D01-E6BB-2AF9-A2A80C41D48E}"/>
              </a:ext>
            </a:extLst>
          </p:cNvPr>
          <p:cNvSpPr>
            <a:spLocks noGrp="1"/>
          </p:cNvSpPr>
          <p:nvPr>
            <p:ph type="subTitle" idx="16"/>
          </p:nvPr>
        </p:nvSpPr>
        <p:spPr/>
        <p:txBody>
          <a:bodyPr/>
          <a:lstStyle/>
          <a:p>
            <a:r>
              <a:rPr lang="nb-NO" dirty="0"/>
              <a:t>HR-2022-1316-A: Høyesteretts dom 30. juni 2022</a:t>
            </a:r>
          </a:p>
        </p:txBody>
      </p:sp>
      <p:sp>
        <p:nvSpPr>
          <p:cNvPr id="3" name="Title 2">
            <a:extLst>
              <a:ext uri="{FF2B5EF4-FFF2-40B4-BE49-F238E27FC236}">
                <a16:creationId xmlns:a16="http://schemas.microsoft.com/office/drawing/2014/main" id="{666C4D9E-556A-F2B8-A078-545228F2FBC3}"/>
              </a:ext>
            </a:extLst>
          </p:cNvPr>
          <p:cNvSpPr>
            <a:spLocks noGrp="1"/>
          </p:cNvSpPr>
          <p:nvPr>
            <p:ph type="title"/>
          </p:nvPr>
        </p:nvSpPr>
        <p:spPr/>
        <p:txBody>
          <a:bodyPr vert="horz"/>
          <a:lstStyle/>
          <a:p>
            <a:r>
              <a:rPr lang="nb-NO" sz="3000" dirty="0"/>
              <a:t>Megleransvar: unnlatt videreformidling av </a:t>
            </a:r>
            <a:r>
              <a:rPr lang="nb-NO" sz="3000" dirty="0" err="1"/>
              <a:t>budaksept</a:t>
            </a:r>
            <a:endParaRPr lang="nb-NO" sz="3000" dirty="0"/>
          </a:p>
        </p:txBody>
      </p:sp>
      <p:sp>
        <p:nvSpPr>
          <p:cNvPr id="19" name="Content Placeholder 18">
            <a:extLst>
              <a:ext uri="{FF2B5EF4-FFF2-40B4-BE49-F238E27FC236}">
                <a16:creationId xmlns:a16="http://schemas.microsoft.com/office/drawing/2014/main" id="{3EF398D8-C637-49F1-34B8-DA6D0A8245E8}"/>
              </a:ext>
            </a:extLst>
          </p:cNvPr>
          <p:cNvSpPr>
            <a:spLocks noGrp="1"/>
          </p:cNvSpPr>
          <p:nvPr>
            <p:ph idx="1"/>
          </p:nvPr>
        </p:nvSpPr>
        <p:spPr>
          <a:xfrm>
            <a:off x="766764" y="2311200"/>
            <a:ext cx="7073899" cy="3778450"/>
          </a:xfrm>
        </p:spPr>
        <p:txBody>
          <a:bodyPr/>
          <a:lstStyle/>
          <a:p>
            <a:r>
              <a:rPr lang="nb-NO" dirty="0"/>
              <a:t>I budrunde hadde selger formidlet aksept av et bud til megler.</a:t>
            </a:r>
          </a:p>
          <a:p>
            <a:r>
              <a:rPr lang="nb-NO" dirty="0"/>
              <a:t>Megler unnlot å videreformidle aksepten til kjøper A. Budrunde fortsatte. Kjøper A fikk senere tilslaget med et bud NOK 150 000 høyere enn det som først var akseptert av selger.</a:t>
            </a:r>
          </a:p>
          <a:p>
            <a:r>
              <a:rPr lang="nb-NO" dirty="0"/>
              <a:t>Kunne megler holdes ansvarlig?</a:t>
            </a:r>
          </a:p>
          <a:p>
            <a:pPr marL="180000" lvl="1" indent="0" algn="ctr">
              <a:buNone/>
            </a:pPr>
            <a:r>
              <a:rPr lang="nb-NO" i="1" dirty="0"/>
              <a:t>"På den ene siden utsatte megleren selgeren for risiko; budet var ikke lenger bindende for A etter fristutløpet. At dette ikke ledet til tap for selgeren, skyldes at det kom inn senere bud. Men den etterfølgende utviklingen etter fristutløpet kan etter mitt syn ikke være avgjørende for bedømmelsen av meglerens opptreden"</a:t>
            </a:r>
          </a:p>
          <a:p>
            <a:endParaRPr lang="nb-NO" dirty="0"/>
          </a:p>
        </p:txBody>
      </p:sp>
      <p:sp>
        <p:nvSpPr>
          <p:cNvPr id="5" name="Date Placeholder 4">
            <a:extLst>
              <a:ext uri="{FF2B5EF4-FFF2-40B4-BE49-F238E27FC236}">
                <a16:creationId xmlns:a16="http://schemas.microsoft.com/office/drawing/2014/main" id="{DA388164-3811-F1C7-BA53-71FAC1983C54}"/>
              </a:ext>
            </a:extLst>
          </p:cNvPr>
          <p:cNvSpPr>
            <a:spLocks noGrp="1"/>
          </p:cNvSpPr>
          <p:nvPr>
            <p:ph type="dt" sz="half" idx="20"/>
          </p:nvPr>
        </p:nvSpPr>
        <p:spPr/>
        <p:txBody>
          <a:bodyPr/>
          <a:lstStyle/>
          <a:p>
            <a:fld id="{6EB06A1C-033A-42B6-BED5-E3385265551D}" type="datetime1">
              <a:rPr lang="nb-NO" smtClean="0"/>
              <a:t>19.04.2023</a:t>
            </a:fld>
            <a:endParaRPr lang="nb-NO" dirty="0"/>
          </a:p>
        </p:txBody>
      </p:sp>
      <p:sp>
        <p:nvSpPr>
          <p:cNvPr id="6" name="Footer Placeholder 5">
            <a:extLst>
              <a:ext uri="{FF2B5EF4-FFF2-40B4-BE49-F238E27FC236}">
                <a16:creationId xmlns:a16="http://schemas.microsoft.com/office/drawing/2014/main" id="{F0D47AB4-6EF7-1BB0-C248-471DB054C101}"/>
              </a:ext>
            </a:extLst>
          </p:cNvPr>
          <p:cNvSpPr>
            <a:spLocks noGrp="1"/>
          </p:cNvSpPr>
          <p:nvPr>
            <p:ph type="ftr" sz="quarter" idx="21"/>
          </p:nvPr>
        </p:nvSpPr>
        <p:spPr/>
        <p:txBody>
          <a:bodyPr/>
          <a:lstStyle/>
          <a:p>
            <a:endParaRPr lang="nb-NO" dirty="0"/>
          </a:p>
        </p:txBody>
      </p:sp>
      <p:sp>
        <p:nvSpPr>
          <p:cNvPr id="7" name="Slide Number Placeholder 6">
            <a:extLst>
              <a:ext uri="{FF2B5EF4-FFF2-40B4-BE49-F238E27FC236}">
                <a16:creationId xmlns:a16="http://schemas.microsoft.com/office/drawing/2014/main" id="{6192951B-E97C-DB39-A6A0-1611C204F80B}"/>
              </a:ext>
            </a:extLst>
          </p:cNvPr>
          <p:cNvSpPr>
            <a:spLocks noGrp="1"/>
          </p:cNvSpPr>
          <p:nvPr>
            <p:ph type="sldNum" sz="quarter" idx="22"/>
          </p:nvPr>
        </p:nvSpPr>
        <p:spPr/>
        <p:txBody>
          <a:bodyPr/>
          <a:lstStyle/>
          <a:p>
            <a:fld id="{E237E1E7-4624-45B9-A987-FF5E446C7BBF}" type="slidenum">
              <a:rPr lang="nb-NO" noProof="1" smtClean="0"/>
              <a:pPr/>
              <a:t>25</a:t>
            </a:fld>
            <a:endParaRPr lang="nb-NO" noProof="1"/>
          </a:p>
        </p:txBody>
      </p:sp>
    </p:spTree>
    <p:extLst>
      <p:ext uri="{BB962C8B-B14F-4D97-AF65-F5344CB8AC3E}">
        <p14:creationId xmlns:p14="http://schemas.microsoft.com/office/powerpoint/2010/main" val="150282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6FEE9A5B-51EB-6375-67C3-4698747E88D1}"/>
              </a:ext>
            </a:extLst>
          </p:cNvPr>
          <p:cNvGraphicFramePr>
            <a:graphicFrameLocks noChangeAspect="1"/>
          </p:cNvGraphicFramePr>
          <p:nvPr>
            <p:custDataLst>
              <p:tags r:id="rId1"/>
            </p:custDataLst>
            <p:extLst>
              <p:ext uri="{D42A27DB-BD31-4B8C-83A1-F6EECF244321}">
                <p14:modId xmlns:p14="http://schemas.microsoft.com/office/powerpoint/2010/main" val="289312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7753350A-DC51-8443-872B-876CDA3AC75A}"/>
              </a:ext>
            </a:extLst>
          </p:cNvPr>
          <p:cNvSpPr>
            <a:spLocks noGrp="1"/>
          </p:cNvSpPr>
          <p:nvPr>
            <p:ph type="title"/>
          </p:nvPr>
        </p:nvSpPr>
        <p:spPr/>
        <p:txBody>
          <a:bodyPr vert="horz"/>
          <a:lstStyle/>
          <a:p>
            <a:r>
              <a:rPr lang="nb-NO" dirty="0"/>
              <a:t>Oppsummering: hvor går vi herfra?</a:t>
            </a:r>
          </a:p>
        </p:txBody>
      </p:sp>
      <p:sp>
        <p:nvSpPr>
          <p:cNvPr id="13" name="Subtitle 12">
            <a:extLst>
              <a:ext uri="{FF2B5EF4-FFF2-40B4-BE49-F238E27FC236}">
                <a16:creationId xmlns:a16="http://schemas.microsoft.com/office/drawing/2014/main" id="{91682884-EC84-1A23-2069-AA4C46C163C5}"/>
              </a:ext>
            </a:extLst>
          </p:cNvPr>
          <p:cNvSpPr>
            <a:spLocks noGrp="1"/>
          </p:cNvSpPr>
          <p:nvPr>
            <p:ph type="subTitle" idx="1"/>
          </p:nvPr>
        </p:nvSpPr>
        <p:spPr>
          <a:xfrm>
            <a:off x="766800" y="4138377"/>
            <a:ext cx="5711788" cy="1986850"/>
          </a:xfrm>
        </p:spPr>
        <p:txBody>
          <a:bodyPr/>
          <a:lstStyle/>
          <a:p>
            <a:r>
              <a:rPr lang="nb-NO" dirty="0" err="1"/>
              <a:t>Upwards</a:t>
            </a:r>
            <a:r>
              <a:rPr lang="nb-NO" dirty="0"/>
              <a:t> &amp; </a:t>
            </a:r>
            <a:r>
              <a:rPr lang="nb-NO" dirty="0" err="1"/>
              <a:t>onwards</a:t>
            </a:r>
            <a:r>
              <a:rPr lang="nb-NO" dirty="0"/>
              <a:t>?</a:t>
            </a:r>
          </a:p>
          <a:p>
            <a:endParaRPr lang="nb-NO" dirty="0"/>
          </a:p>
          <a:p>
            <a:r>
              <a:rPr lang="nb-NO" dirty="0"/>
              <a:t>	eller</a:t>
            </a:r>
          </a:p>
          <a:p>
            <a:endParaRPr lang="nb-NO" dirty="0"/>
          </a:p>
          <a:p>
            <a:r>
              <a:rPr lang="nb-NO" dirty="0" err="1"/>
              <a:t>Crash</a:t>
            </a:r>
            <a:r>
              <a:rPr lang="nb-NO" dirty="0"/>
              <a:t> &amp; </a:t>
            </a:r>
            <a:r>
              <a:rPr lang="nb-NO" dirty="0" err="1"/>
              <a:t>burn</a:t>
            </a:r>
            <a:r>
              <a:rPr lang="nb-NO" dirty="0"/>
              <a:t>?</a:t>
            </a:r>
          </a:p>
        </p:txBody>
      </p:sp>
      <p:pic>
        <p:nvPicPr>
          <p:cNvPr id="18" name="Picture Placeholder 13">
            <a:extLst>
              <a:ext uri="{FF2B5EF4-FFF2-40B4-BE49-F238E27FC236}">
                <a16:creationId xmlns:a16="http://schemas.microsoft.com/office/drawing/2014/main" id="{4065A2D9-AAD7-94D9-395E-0E999AE6A240}"/>
              </a:ext>
            </a:extLst>
          </p:cNvPr>
          <p:cNvPicPr>
            <a:picLocks noGrp="1" noChangeAspect="1"/>
          </p:cNvPicPr>
          <p:nvPr>
            <p:ph type="pic" sz="quarter" idx="16"/>
            <p:custDataLst>
              <p:tags r:id="rId2"/>
            </p:custDataLst>
          </p:nvPr>
        </p:nvPicPr>
        <p:blipFill>
          <a:blip r:embed="rId6">
            <a:extLst>
              <a:ext uri="{28A0092B-C50C-407E-A947-70E740481C1C}">
                <a14:useLocalDpi xmlns:a14="http://schemas.microsoft.com/office/drawing/2010/main" val="0"/>
              </a:ext>
            </a:extLst>
          </a:blip>
          <a:srcRect l="26197" r="26197"/>
          <a:stretch>
            <a:fillRect/>
          </a:stretch>
        </p:blipFill>
        <p:spPr>
          <a:xfrm>
            <a:off x="7258050" y="2302375"/>
            <a:ext cx="3909223" cy="4561200"/>
          </a:xfrm>
        </p:spPr>
      </p:pic>
      <p:sp>
        <p:nvSpPr>
          <p:cNvPr id="9" name="Date Placeholder 8">
            <a:extLst>
              <a:ext uri="{FF2B5EF4-FFF2-40B4-BE49-F238E27FC236}">
                <a16:creationId xmlns:a16="http://schemas.microsoft.com/office/drawing/2014/main" id="{2E96C199-D21D-1CF7-55F2-35492136446F}"/>
              </a:ext>
            </a:extLst>
          </p:cNvPr>
          <p:cNvSpPr>
            <a:spLocks noGrp="1"/>
          </p:cNvSpPr>
          <p:nvPr>
            <p:ph type="dt" sz="half" idx="17"/>
          </p:nvPr>
        </p:nvSpPr>
        <p:spPr/>
        <p:txBody>
          <a:bodyPr/>
          <a:lstStyle/>
          <a:p>
            <a:fld id="{4499980E-A9B0-49CC-A312-1BE8E226E41C}" type="datetime1">
              <a:rPr lang="nb-NO" smtClean="0"/>
              <a:t>19.04.2023</a:t>
            </a:fld>
            <a:endParaRPr lang="nb-NO" dirty="0"/>
          </a:p>
        </p:txBody>
      </p:sp>
      <p:sp>
        <p:nvSpPr>
          <p:cNvPr id="10" name="Footer Placeholder 9">
            <a:extLst>
              <a:ext uri="{FF2B5EF4-FFF2-40B4-BE49-F238E27FC236}">
                <a16:creationId xmlns:a16="http://schemas.microsoft.com/office/drawing/2014/main" id="{6F06C2EA-B211-913D-52AA-0D27265661BA}"/>
              </a:ext>
            </a:extLst>
          </p:cNvPr>
          <p:cNvSpPr>
            <a:spLocks noGrp="1"/>
          </p:cNvSpPr>
          <p:nvPr>
            <p:ph type="ftr" sz="quarter" idx="18"/>
          </p:nvPr>
        </p:nvSpPr>
        <p:spPr/>
        <p:txBody>
          <a:bodyPr/>
          <a:lstStyle/>
          <a:p>
            <a:endParaRPr lang="nb-NO" dirty="0"/>
          </a:p>
        </p:txBody>
      </p:sp>
      <p:sp>
        <p:nvSpPr>
          <p:cNvPr id="11" name="Slide Number Placeholder 10">
            <a:extLst>
              <a:ext uri="{FF2B5EF4-FFF2-40B4-BE49-F238E27FC236}">
                <a16:creationId xmlns:a16="http://schemas.microsoft.com/office/drawing/2014/main" id="{A5DA417D-00C6-D387-BB2A-24E202E4FC77}"/>
              </a:ext>
            </a:extLst>
          </p:cNvPr>
          <p:cNvSpPr>
            <a:spLocks noGrp="1"/>
          </p:cNvSpPr>
          <p:nvPr>
            <p:ph type="sldNum" sz="quarter" idx="19"/>
          </p:nvPr>
        </p:nvSpPr>
        <p:spPr/>
        <p:txBody>
          <a:bodyPr/>
          <a:lstStyle/>
          <a:p>
            <a:fld id="{E237E1E7-4624-45B9-A987-FF5E446C7BBF}" type="slidenum">
              <a:rPr lang="nb-NO" noProof="1" smtClean="0"/>
              <a:pPr/>
              <a:t>26</a:t>
            </a:fld>
            <a:endParaRPr lang="nb-NO" noProof="1"/>
          </a:p>
        </p:txBody>
      </p:sp>
    </p:spTree>
    <p:extLst>
      <p:ext uri="{BB962C8B-B14F-4D97-AF65-F5344CB8AC3E}">
        <p14:creationId xmlns:p14="http://schemas.microsoft.com/office/powerpoint/2010/main" val="2525007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E19EFA8-3C30-B064-4BA8-AE31F88A0BF4}"/>
              </a:ext>
            </a:extLst>
          </p:cNvPr>
          <p:cNvGraphicFramePr>
            <a:graphicFrameLocks noChangeAspect="1"/>
          </p:cNvGraphicFramePr>
          <p:nvPr>
            <p:custDataLst>
              <p:tags r:id="rId1"/>
            </p:custDataLst>
            <p:extLst>
              <p:ext uri="{D42A27DB-BD31-4B8C-83A1-F6EECF244321}">
                <p14:modId xmlns:p14="http://schemas.microsoft.com/office/powerpoint/2010/main" val="266165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itle 15">
            <a:extLst>
              <a:ext uri="{FF2B5EF4-FFF2-40B4-BE49-F238E27FC236}">
                <a16:creationId xmlns:a16="http://schemas.microsoft.com/office/drawing/2014/main" id="{00DCA859-D8F9-08B0-6550-A123F02BC590}"/>
              </a:ext>
            </a:extLst>
          </p:cNvPr>
          <p:cNvSpPr>
            <a:spLocks noGrp="1"/>
          </p:cNvSpPr>
          <p:nvPr>
            <p:ph type="title"/>
          </p:nvPr>
        </p:nvSpPr>
        <p:spPr/>
        <p:txBody>
          <a:bodyPr vert="horz"/>
          <a:lstStyle/>
          <a:p>
            <a:r>
              <a:rPr lang="nb-NO" dirty="0"/>
              <a:t>Alltid muligheter for den handlekraftige</a:t>
            </a:r>
          </a:p>
        </p:txBody>
      </p:sp>
      <p:pic>
        <p:nvPicPr>
          <p:cNvPr id="38" name="Content Placeholder 37">
            <a:extLst>
              <a:ext uri="{FF2B5EF4-FFF2-40B4-BE49-F238E27FC236}">
                <a16:creationId xmlns:a16="http://schemas.microsoft.com/office/drawing/2014/main" id="{6BE8DC06-4344-B39A-F602-87A9601805CD}"/>
              </a:ext>
            </a:extLst>
          </p:cNvPr>
          <p:cNvPicPr>
            <a:picLocks noGrp="1" noChangeAspect="1"/>
          </p:cNvPicPr>
          <p:nvPr>
            <p:ph idx="1"/>
          </p:nvPr>
        </p:nvPicPr>
        <p:blipFill>
          <a:blip r:embed="rId5"/>
          <a:stretch>
            <a:fillRect/>
          </a:stretch>
        </p:blipFill>
        <p:spPr>
          <a:xfrm>
            <a:off x="766763" y="2097488"/>
            <a:ext cx="4945062" cy="3462548"/>
          </a:xfrm>
        </p:spPr>
      </p:pic>
      <p:sp>
        <p:nvSpPr>
          <p:cNvPr id="5" name="Date Placeholder 4">
            <a:extLst>
              <a:ext uri="{FF2B5EF4-FFF2-40B4-BE49-F238E27FC236}">
                <a16:creationId xmlns:a16="http://schemas.microsoft.com/office/drawing/2014/main" id="{33B86B78-269B-5866-30A3-9488552F6A0B}"/>
              </a:ext>
            </a:extLst>
          </p:cNvPr>
          <p:cNvSpPr>
            <a:spLocks noGrp="1"/>
          </p:cNvSpPr>
          <p:nvPr>
            <p:ph type="dt" sz="half" idx="15"/>
          </p:nvPr>
        </p:nvSpPr>
        <p:spPr/>
        <p:txBody>
          <a:bodyPr/>
          <a:lstStyle/>
          <a:p>
            <a:fld id="{9BE1BF16-86C5-4E7B-BDA1-6506E92C3BCF}" type="datetime1">
              <a:rPr lang="nb-NO" smtClean="0"/>
              <a:t>19.04.2023</a:t>
            </a:fld>
            <a:endParaRPr lang="nb-NO" dirty="0"/>
          </a:p>
        </p:txBody>
      </p:sp>
      <p:sp>
        <p:nvSpPr>
          <p:cNvPr id="6" name="Footer Placeholder 5">
            <a:extLst>
              <a:ext uri="{FF2B5EF4-FFF2-40B4-BE49-F238E27FC236}">
                <a16:creationId xmlns:a16="http://schemas.microsoft.com/office/drawing/2014/main" id="{105CBEBB-5D0C-2AE6-43CA-D3E3188F6385}"/>
              </a:ext>
            </a:extLst>
          </p:cNvPr>
          <p:cNvSpPr>
            <a:spLocks noGrp="1"/>
          </p:cNvSpPr>
          <p:nvPr>
            <p:ph type="ftr" sz="quarter" idx="16"/>
          </p:nvPr>
        </p:nvSpPr>
        <p:spPr/>
        <p:txBody>
          <a:bodyPr/>
          <a:lstStyle/>
          <a:p>
            <a:endParaRPr lang="nb-NO" dirty="0"/>
          </a:p>
        </p:txBody>
      </p:sp>
      <p:sp>
        <p:nvSpPr>
          <p:cNvPr id="7" name="Slide Number Placeholder 6">
            <a:extLst>
              <a:ext uri="{FF2B5EF4-FFF2-40B4-BE49-F238E27FC236}">
                <a16:creationId xmlns:a16="http://schemas.microsoft.com/office/drawing/2014/main" id="{D7FF039F-F2B6-4A0F-4630-9CAE0C36C6E0}"/>
              </a:ext>
            </a:extLst>
          </p:cNvPr>
          <p:cNvSpPr>
            <a:spLocks noGrp="1"/>
          </p:cNvSpPr>
          <p:nvPr>
            <p:ph type="sldNum" sz="quarter" idx="26"/>
          </p:nvPr>
        </p:nvSpPr>
        <p:spPr/>
        <p:txBody>
          <a:bodyPr/>
          <a:lstStyle/>
          <a:p>
            <a:fld id="{E237E1E7-4624-45B9-A987-FF5E446C7BBF}" type="slidenum">
              <a:rPr lang="nb-NO" noProof="1" smtClean="0"/>
              <a:pPr/>
              <a:t>27</a:t>
            </a:fld>
            <a:endParaRPr lang="nb-NO" noProof="1"/>
          </a:p>
        </p:txBody>
      </p:sp>
      <p:pic>
        <p:nvPicPr>
          <p:cNvPr id="27" name="Picture 26">
            <a:extLst>
              <a:ext uri="{FF2B5EF4-FFF2-40B4-BE49-F238E27FC236}">
                <a16:creationId xmlns:a16="http://schemas.microsoft.com/office/drawing/2014/main" id="{2F540704-5DF5-5E4F-06B1-F25911164199}"/>
              </a:ext>
            </a:extLst>
          </p:cNvPr>
          <p:cNvPicPr>
            <a:picLocks noChangeAspect="1"/>
          </p:cNvPicPr>
          <p:nvPr/>
        </p:nvPicPr>
        <p:blipFill>
          <a:blip r:embed="rId6"/>
          <a:stretch>
            <a:fillRect/>
          </a:stretch>
        </p:blipFill>
        <p:spPr>
          <a:xfrm>
            <a:off x="5939017" y="1157066"/>
            <a:ext cx="5730737" cy="4932584"/>
          </a:xfrm>
          <a:prstGeom prst="rect">
            <a:avLst/>
          </a:prstGeom>
        </p:spPr>
      </p:pic>
      <p:sp>
        <p:nvSpPr>
          <p:cNvPr id="34" name="Content Placeholder 16">
            <a:extLst>
              <a:ext uri="{FF2B5EF4-FFF2-40B4-BE49-F238E27FC236}">
                <a16:creationId xmlns:a16="http://schemas.microsoft.com/office/drawing/2014/main" id="{6AA5C9D9-FB89-214D-B626-05954B8739E3}"/>
              </a:ext>
            </a:extLst>
          </p:cNvPr>
          <p:cNvSpPr txBox="1">
            <a:spLocks/>
          </p:cNvSpPr>
          <p:nvPr/>
        </p:nvSpPr>
        <p:spPr>
          <a:xfrm>
            <a:off x="766763" y="5763315"/>
            <a:ext cx="4945025" cy="732159"/>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1800"/>
              </a:spcBef>
              <a:spcAft>
                <a:spcPts val="600"/>
              </a:spcAft>
              <a:buFont typeface="Arial" panose="020B0604020202020204" pitchFamily="34" charset="0"/>
              <a:buChar char="•"/>
              <a:defRPr sz="1600" kern="1200" spc="50" baseline="0">
                <a:solidFill>
                  <a:srgbClr val="0D4065"/>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spc="50" baseline="0">
                <a:solidFill>
                  <a:srgbClr val="0D4065"/>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spc="50" baseline="0">
                <a:solidFill>
                  <a:srgbClr val="0D4065"/>
                </a:solidFill>
                <a:latin typeface="+mn-lt"/>
                <a:ea typeface="+mn-ea"/>
                <a:cs typeface="+mn-cs"/>
              </a:defRPr>
            </a:lvl3pPr>
            <a:lvl4pPr marL="72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4pPr>
            <a:lvl5pPr marL="900000" indent="-180000" algn="l" defTabSz="914400" rtl="0" eaLnBrk="1" latinLnBrk="0" hangingPunct="1">
              <a:lnSpc>
                <a:spcPct val="100000"/>
              </a:lnSpc>
              <a:spcBef>
                <a:spcPts val="400"/>
              </a:spcBef>
              <a:spcAft>
                <a:spcPts val="0"/>
              </a:spcAft>
              <a:buFont typeface="Arial" panose="020B0604020202020204" pitchFamily="34" charset="0"/>
              <a:buChar char="•"/>
              <a:tabLst/>
              <a:defRPr sz="1200" kern="1200" spc="50" baseline="0">
                <a:solidFill>
                  <a:srgbClr val="0D4065"/>
                </a:solidFill>
                <a:latin typeface="+mn-lt"/>
                <a:ea typeface="+mn-ea"/>
                <a:cs typeface="+mn-cs"/>
              </a:defRPr>
            </a:lvl5pPr>
            <a:lvl6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kern="1200" spc="50" baseline="0">
                <a:solidFill>
                  <a:srgbClr val="0D4065"/>
                </a:solidFill>
                <a:latin typeface="+mn-lt"/>
                <a:ea typeface="+mn-ea"/>
                <a:cs typeface="+mn-cs"/>
              </a:defRPr>
            </a:lvl6pPr>
            <a:lvl7pPr marL="0" indent="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Open Sans Semibold" panose="020B0706030804020204" pitchFamily="34" charset="0"/>
                <a:ea typeface="Open Sans Semibold" panose="020B0706030804020204" pitchFamily="34" charset="0"/>
                <a:cs typeface="Open Sans Semibold" panose="020B0706030804020204" pitchFamily="34" charset="0"/>
              </a:defRPr>
            </a:lvl7pPr>
            <a:lvl8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000" kern="1200" baseline="0">
                <a:solidFill>
                  <a:srgbClr val="0D4065"/>
                </a:solidFill>
                <a:latin typeface="+mj-lt"/>
                <a:ea typeface="+mn-ea"/>
                <a:cs typeface="+mn-cs"/>
              </a:defRPr>
            </a:lvl9pPr>
          </a:lstStyle>
          <a:p>
            <a:pPr marL="0" indent="0">
              <a:buNone/>
            </a:pPr>
            <a:r>
              <a:rPr lang="nb-NO" dirty="0"/>
              <a:t>Finansavisen 17.12.2022</a:t>
            </a:r>
          </a:p>
        </p:txBody>
      </p:sp>
    </p:spTree>
    <p:extLst>
      <p:ext uri="{BB962C8B-B14F-4D97-AF65-F5344CB8AC3E}">
        <p14:creationId xmlns:p14="http://schemas.microsoft.com/office/powerpoint/2010/main" val="40775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793F781-E459-AD61-DDA6-F98D868D2A44}"/>
              </a:ext>
            </a:extLst>
          </p:cNvPr>
          <p:cNvGraphicFramePr>
            <a:graphicFrameLocks noChangeAspect="1"/>
          </p:cNvGraphicFramePr>
          <p:nvPr>
            <p:custDataLst>
              <p:tags r:id="rId1"/>
            </p:custDataLst>
            <p:extLst>
              <p:ext uri="{D42A27DB-BD31-4B8C-83A1-F6EECF244321}">
                <p14:modId xmlns:p14="http://schemas.microsoft.com/office/powerpoint/2010/main" val="2206842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B7D6069B-ABF5-E7FB-1745-41848685698F}"/>
              </a:ext>
            </a:extLst>
          </p:cNvPr>
          <p:cNvSpPr>
            <a:spLocks noGrp="1"/>
          </p:cNvSpPr>
          <p:nvPr>
            <p:ph type="subTitle" idx="16"/>
          </p:nvPr>
        </p:nvSpPr>
        <p:spPr/>
        <p:txBody>
          <a:bodyPr/>
          <a:lstStyle/>
          <a:p>
            <a:endParaRPr lang="nb-NO"/>
          </a:p>
        </p:txBody>
      </p:sp>
      <p:sp>
        <p:nvSpPr>
          <p:cNvPr id="3" name="Title 2">
            <a:extLst>
              <a:ext uri="{FF2B5EF4-FFF2-40B4-BE49-F238E27FC236}">
                <a16:creationId xmlns:a16="http://schemas.microsoft.com/office/drawing/2014/main" id="{0C76AFBD-960F-10E1-22AB-1B853C8A964B}"/>
              </a:ext>
            </a:extLst>
          </p:cNvPr>
          <p:cNvSpPr>
            <a:spLocks noGrp="1"/>
          </p:cNvSpPr>
          <p:nvPr>
            <p:ph type="title"/>
          </p:nvPr>
        </p:nvSpPr>
        <p:spPr/>
        <p:txBody>
          <a:bodyPr vert="horz"/>
          <a:lstStyle/>
          <a:p>
            <a:r>
              <a:rPr lang="nb-NO" dirty="0"/>
              <a:t>Hva bør vi frykte og hvor ligger mulighetene?</a:t>
            </a:r>
          </a:p>
        </p:txBody>
      </p:sp>
      <p:sp>
        <p:nvSpPr>
          <p:cNvPr id="4" name="Date Placeholder 3">
            <a:extLst>
              <a:ext uri="{FF2B5EF4-FFF2-40B4-BE49-F238E27FC236}">
                <a16:creationId xmlns:a16="http://schemas.microsoft.com/office/drawing/2014/main" id="{AC2B538E-2F30-C2E9-FF69-A5663C1CFF90}"/>
              </a:ext>
            </a:extLst>
          </p:cNvPr>
          <p:cNvSpPr>
            <a:spLocks noGrp="1"/>
          </p:cNvSpPr>
          <p:nvPr>
            <p:ph type="dt" sz="half" idx="17"/>
          </p:nvPr>
        </p:nvSpPr>
        <p:spPr/>
        <p:txBody>
          <a:bodyPr/>
          <a:lstStyle/>
          <a:p>
            <a:fld id="{9F042BAD-4447-4AC6-8FC7-3247BD797772}" type="datetime1">
              <a:rPr lang="nb-NO" smtClean="0"/>
              <a:t>19.04.2023</a:t>
            </a:fld>
            <a:endParaRPr lang="nb-NO" dirty="0"/>
          </a:p>
        </p:txBody>
      </p:sp>
      <p:sp>
        <p:nvSpPr>
          <p:cNvPr id="5" name="Footer Placeholder 4">
            <a:extLst>
              <a:ext uri="{FF2B5EF4-FFF2-40B4-BE49-F238E27FC236}">
                <a16:creationId xmlns:a16="http://schemas.microsoft.com/office/drawing/2014/main" id="{B6DC0EF2-D828-C497-539D-900758ABAF7D}"/>
              </a:ext>
            </a:extLst>
          </p:cNvPr>
          <p:cNvSpPr>
            <a:spLocks noGrp="1"/>
          </p:cNvSpPr>
          <p:nvPr>
            <p:ph type="ftr" sz="quarter" idx="18"/>
          </p:nvPr>
        </p:nvSpPr>
        <p:spPr/>
        <p:txBody>
          <a:bodyPr/>
          <a:lstStyle/>
          <a:p>
            <a:endParaRPr lang="nb-NO" dirty="0"/>
          </a:p>
        </p:txBody>
      </p:sp>
      <p:sp>
        <p:nvSpPr>
          <p:cNvPr id="6" name="Slide Number Placeholder 5">
            <a:extLst>
              <a:ext uri="{FF2B5EF4-FFF2-40B4-BE49-F238E27FC236}">
                <a16:creationId xmlns:a16="http://schemas.microsoft.com/office/drawing/2014/main" id="{263FD6AA-A16B-D29A-3D9D-118D447C4E88}"/>
              </a:ext>
            </a:extLst>
          </p:cNvPr>
          <p:cNvSpPr>
            <a:spLocks noGrp="1"/>
          </p:cNvSpPr>
          <p:nvPr>
            <p:ph type="sldNum" sz="quarter" idx="19"/>
          </p:nvPr>
        </p:nvSpPr>
        <p:spPr/>
        <p:txBody>
          <a:bodyPr/>
          <a:lstStyle/>
          <a:p>
            <a:fld id="{E237E1E7-4624-45B9-A987-FF5E446C7BBF}" type="slidenum">
              <a:rPr lang="nb-NO" noProof="1" smtClean="0"/>
              <a:pPr/>
              <a:t>28</a:t>
            </a:fld>
            <a:endParaRPr lang="nb-NO" noProof="1"/>
          </a:p>
        </p:txBody>
      </p:sp>
      <p:pic>
        <p:nvPicPr>
          <p:cNvPr id="12" name="Picture 11">
            <a:extLst>
              <a:ext uri="{FF2B5EF4-FFF2-40B4-BE49-F238E27FC236}">
                <a16:creationId xmlns:a16="http://schemas.microsoft.com/office/drawing/2014/main" id="{0AC45C39-0D26-F573-6319-657A3CFAF30E}"/>
              </a:ext>
            </a:extLst>
          </p:cNvPr>
          <p:cNvPicPr>
            <a:picLocks noChangeAspect="1"/>
          </p:cNvPicPr>
          <p:nvPr/>
        </p:nvPicPr>
        <p:blipFill>
          <a:blip r:embed="rId5"/>
          <a:stretch>
            <a:fillRect/>
          </a:stretch>
        </p:blipFill>
        <p:spPr>
          <a:xfrm>
            <a:off x="271049" y="2095968"/>
            <a:ext cx="6123870" cy="1979004"/>
          </a:xfrm>
          <a:prstGeom prst="rect">
            <a:avLst/>
          </a:prstGeom>
        </p:spPr>
      </p:pic>
      <p:pic>
        <p:nvPicPr>
          <p:cNvPr id="16" name="Picture 15">
            <a:extLst>
              <a:ext uri="{FF2B5EF4-FFF2-40B4-BE49-F238E27FC236}">
                <a16:creationId xmlns:a16="http://schemas.microsoft.com/office/drawing/2014/main" id="{0F742552-5AB3-D8F3-EDDE-E1F8C2E651DD}"/>
              </a:ext>
            </a:extLst>
          </p:cNvPr>
          <p:cNvPicPr>
            <a:picLocks noChangeAspect="1"/>
          </p:cNvPicPr>
          <p:nvPr/>
        </p:nvPicPr>
        <p:blipFill>
          <a:blip r:embed="rId6"/>
          <a:stretch>
            <a:fillRect/>
          </a:stretch>
        </p:blipFill>
        <p:spPr>
          <a:xfrm>
            <a:off x="188669" y="4731816"/>
            <a:ext cx="7027705" cy="1586600"/>
          </a:xfrm>
          <a:prstGeom prst="rect">
            <a:avLst/>
          </a:prstGeom>
        </p:spPr>
      </p:pic>
      <p:pic>
        <p:nvPicPr>
          <p:cNvPr id="18" name="Picture 17">
            <a:extLst>
              <a:ext uri="{FF2B5EF4-FFF2-40B4-BE49-F238E27FC236}">
                <a16:creationId xmlns:a16="http://schemas.microsoft.com/office/drawing/2014/main" id="{BE18C930-6866-4F71-F193-D3FFC3D90098}"/>
              </a:ext>
            </a:extLst>
          </p:cNvPr>
          <p:cNvPicPr>
            <a:picLocks noChangeAspect="1"/>
          </p:cNvPicPr>
          <p:nvPr/>
        </p:nvPicPr>
        <p:blipFill>
          <a:blip r:embed="rId7"/>
          <a:stretch>
            <a:fillRect/>
          </a:stretch>
        </p:blipFill>
        <p:spPr>
          <a:xfrm>
            <a:off x="4600701" y="3892230"/>
            <a:ext cx="6953250" cy="1485900"/>
          </a:xfrm>
          <a:prstGeom prst="rect">
            <a:avLst/>
          </a:prstGeom>
        </p:spPr>
      </p:pic>
    </p:spTree>
    <p:extLst>
      <p:ext uri="{BB962C8B-B14F-4D97-AF65-F5344CB8AC3E}">
        <p14:creationId xmlns:p14="http://schemas.microsoft.com/office/powerpoint/2010/main" val="355817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AEF907F-C9B9-8911-B900-0A28F066998B}"/>
              </a:ext>
            </a:extLst>
          </p:cNvPr>
          <p:cNvGraphicFramePr>
            <a:graphicFrameLocks noChangeAspect="1"/>
          </p:cNvGraphicFramePr>
          <p:nvPr>
            <p:custDataLst>
              <p:tags r:id="rId1"/>
            </p:custDataLst>
            <p:extLst>
              <p:ext uri="{D42A27DB-BD31-4B8C-83A1-F6EECF244321}">
                <p14:modId xmlns:p14="http://schemas.microsoft.com/office/powerpoint/2010/main" val="1212653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81D7DA-ADE3-2E22-60B0-405DA10B75FB}"/>
              </a:ext>
            </a:extLst>
          </p:cNvPr>
          <p:cNvSpPr>
            <a:spLocks noGrp="1"/>
          </p:cNvSpPr>
          <p:nvPr>
            <p:ph type="title"/>
          </p:nvPr>
        </p:nvSpPr>
        <p:spPr>
          <a:xfrm>
            <a:off x="766800" y="766763"/>
            <a:ext cx="5932174" cy="3715785"/>
          </a:xfrm>
        </p:spPr>
        <p:txBody>
          <a:bodyPr vert="horz" anchor="t">
            <a:normAutofit/>
          </a:bodyPr>
          <a:lstStyle/>
          <a:p>
            <a:r>
              <a:rPr lang="nb-NO" dirty="0"/>
              <a:t>Takk for oppmerksomheten!</a:t>
            </a:r>
          </a:p>
        </p:txBody>
      </p:sp>
      <p:pic>
        <p:nvPicPr>
          <p:cNvPr id="17" name="Picture Placeholder 2">
            <a:extLst>
              <a:ext uri="{FF2B5EF4-FFF2-40B4-BE49-F238E27FC236}">
                <a16:creationId xmlns:a16="http://schemas.microsoft.com/office/drawing/2014/main" id="{C018D1B9-12CF-37DB-678C-B899074E2CFF}"/>
              </a:ext>
            </a:extLst>
          </p:cNvPr>
          <p:cNvPicPr>
            <a:picLocks noGrp="1" noChangeAspect="1"/>
          </p:cNvPicPr>
          <p:nvPr>
            <p:ph type="pic" sz="quarter" idx="15"/>
            <p:custDataLst>
              <p:tags r:id="rId2"/>
            </p:custDataLst>
          </p:nvPr>
        </p:nvPicPr>
        <p:blipFill rotWithShape="1">
          <a:blip r:embed="rId6">
            <a:extLst>
              <a:ext uri="{28A0092B-C50C-407E-A947-70E740481C1C}">
                <a14:useLocalDpi xmlns:a14="http://schemas.microsoft.com/office/drawing/2010/main" val="0"/>
              </a:ext>
            </a:extLst>
          </a:blip>
          <a:srcRect l="-793" t="-5" r="277" b="-474"/>
          <a:stretch/>
        </p:blipFill>
        <p:spPr>
          <a:xfrm>
            <a:off x="4928778" y="2773742"/>
            <a:ext cx="5066674" cy="1909409"/>
          </a:xfrm>
        </p:spPr>
      </p:pic>
      <p:sp>
        <p:nvSpPr>
          <p:cNvPr id="6" name="Date Placeholder 5">
            <a:extLst>
              <a:ext uri="{FF2B5EF4-FFF2-40B4-BE49-F238E27FC236}">
                <a16:creationId xmlns:a16="http://schemas.microsoft.com/office/drawing/2014/main" id="{A73EFDCA-E04E-6B45-AEA7-62F995FA4945}"/>
              </a:ext>
            </a:extLst>
          </p:cNvPr>
          <p:cNvSpPr>
            <a:spLocks noGrp="1"/>
          </p:cNvSpPr>
          <p:nvPr>
            <p:ph type="dt" sz="half" idx="16"/>
          </p:nvPr>
        </p:nvSpPr>
        <p:spPr/>
        <p:txBody>
          <a:bodyPr/>
          <a:lstStyle/>
          <a:p>
            <a:pPr>
              <a:spcAft>
                <a:spcPts val="600"/>
              </a:spcAft>
            </a:pPr>
            <a:fld id="{EBEE8348-1984-4C7E-82D1-911835FEA4A3}" type="datetime1">
              <a:rPr lang="nb-NO" smtClean="0"/>
              <a:pPr>
                <a:spcAft>
                  <a:spcPts val="600"/>
                </a:spcAft>
              </a:pPr>
              <a:t>19.04.2023</a:t>
            </a:fld>
            <a:endParaRPr lang="nb-NO"/>
          </a:p>
        </p:txBody>
      </p:sp>
      <p:sp>
        <p:nvSpPr>
          <p:cNvPr id="28" name="Footer Placeholder 5">
            <a:extLst>
              <a:ext uri="{FF2B5EF4-FFF2-40B4-BE49-F238E27FC236}">
                <a16:creationId xmlns:a16="http://schemas.microsoft.com/office/drawing/2014/main" id="{AFA133A7-F223-7E38-3D2A-8EF174379F51}"/>
              </a:ext>
            </a:extLst>
          </p:cNvPr>
          <p:cNvSpPr>
            <a:spLocks noGrp="1"/>
          </p:cNvSpPr>
          <p:nvPr>
            <p:ph type="ftr" sz="quarter" idx="17"/>
          </p:nvPr>
        </p:nvSpPr>
        <p:spPr/>
        <p:txBody>
          <a:bodyPr/>
          <a:lstStyle/>
          <a:p>
            <a:endParaRPr lang="nb-NO"/>
          </a:p>
        </p:txBody>
      </p:sp>
      <p:sp>
        <p:nvSpPr>
          <p:cNvPr id="30" name="Slide Number Placeholder 6">
            <a:extLst>
              <a:ext uri="{FF2B5EF4-FFF2-40B4-BE49-F238E27FC236}">
                <a16:creationId xmlns:a16="http://schemas.microsoft.com/office/drawing/2014/main" id="{2325A0A4-5712-45BC-729D-9FEE93F66E76}"/>
              </a:ext>
            </a:extLst>
          </p:cNvPr>
          <p:cNvSpPr>
            <a:spLocks noGrp="1"/>
          </p:cNvSpPr>
          <p:nvPr>
            <p:ph type="sldNum" sz="quarter" idx="20"/>
          </p:nvPr>
        </p:nvSpPr>
        <p:spPr/>
        <p:txBody>
          <a:bodyPr/>
          <a:lstStyle/>
          <a:p>
            <a:pPr>
              <a:spcAft>
                <a:spcPts val="600"/>
              </a:spcAft>
            </a:pPr>
            <a:fld id="{E237E1E7-4624-45B9-A987-FF5E446C7BBF}" type="slidenum">
              <a:rPr lang="nb-NO" noProof="1" smtClean="0"/>
              <a:pPr>
                <a:spcAft>
                  <a:spcPts val="600"/>
                </a:spcAft>
              </a:pPr>
              <a:t>29</a:t>
            </a:fld>
            <a:endParaRPr lang="nb-NO" noProof="1"/>
          </a:p>
        </p:txBody>
      </p:sp>
      <p:sp>
        <p:nvSpPr>
          <p:cNvPr id="8" name="Slide Number Placeholder 7" hidden="1">
            <a:extLst>
              <a:ext uri="{FF2B5EF4-FFF2-40B4-BE49-F238E27FC236}">
                <a16:creationId xmlns:a16="http://schemas.microsoft.com/office/drawing/2014/main" id="{A755E498-0A8B-5CDD-E924-B860A91E4DD7}"/>
              </a:ext>
            </a:extLst>
          </p:cNvPr>
          <p:cNvSpPr>
            <a:spLocks noGrp="1"/>
          </p:cNvSpPr>
          <p:nvPr>
            <p:ph type="sldNum" sz="quarter" idx="4294967295"/>
          </p:nvPr>
        </p:nvSpPr>
        <p:spPr>
          <a:xfrm>
            <a:off x="11060113" y="6580188"/>
            <a:ext cx="1131887" cy="107950"/>
          </a:xfrm>
        </p:spPr>
        <p:txBody>
          <a:bodyPr/>
          <a:lstStyle/>
          <a:p>
            <a:pPr>
              <a:spcAft>
                <a:spcPts val="600"/>
              </a:spcAft>
            </a:pPr>
            <a:fld id="{E237E1E7-4624-45B9-A987-FF5E446C7BBF}" type="slidenum">
              <a:rPr lang="nb-NO" noProof="1" smtClean="0"/>
              <a:pPr>
                <a:spcAft>
                  <a:spcPts val="600"/>
                </a:spcAft>
              </a:pPr>
              <a:t>29</a:t>
            </a:fld>
            <a:endParaRPr lang="nb-NO" noProof="1"/>
          </a:p>
        </p:txBody>
      </p:sp>
      <p:sp>
        <p:nvSpPr>
          <p:cNvPr id="21" name="Date Placeholder 5" hidden="1">
            <a:extLst>
              <a:ext uri="{FF2B5EF4-FFF2-40B4-BE49-F238E27FC236}">
                <a16:creationId xmlns:a16="http://schemas.microsoft.com/office/drawing/2014/main" id="{F4EA52B9-1CE0-7B61-8BD9-10D91A8C8337}"/>
              </a:ext>
            </a:extLst>
          </p:cNvPr>
          <p:cNvSpPr>
            <a:spLocks noGrp="1"/>
          </p:cNvSpPr>
          <p:nvPr>
            <p:ph type="dt" sz="half" idx="4294967295"/>
          </p:nvPr>
        </p:nvSpPr>
        <p:spPr>
          <a:xfrm>
            <a:off x="0" y="6227763"/>
            <a:ext cx="5713413" cy="215900"/>
          </a:xfrm>
        </p:spPr>
        <p:txBody>
          <a:bodyPr/>
          <a:lstStyle/>
          <a:p>
            <a:pPr>
              <a:spcAft>
                <a:spcPts val="600"/>
              </a:spcAft>
            </a:pPr>
            <a:fld id="{6295A1F4-97AD-4A54-8D3E-E6ED6E8521E8}" type="datetime1">
              <a:rPr lang="nb-NO" smtClean="0"/>
              <a:pPr>
                <a:spcAft>
                  <a:spcPts val="600"/>
                </a:spcAft>
              </a:pPr>
              <a:t>19.04.2023</a:t>
            </a:fld>
            <a:endParaRPr lang="nb-NO"/>
          </a:p>
        </p:txBody>
      </p:sp>
    </p:spTree>
    <p:extLst>
      <p:ext uri="{BB962C8B-B14F-4D97-AF65-F5344CB8AC3E}">
        <p14:creationId xmlns:p14="http://schemas.microsoft.com/office/powerpoint/2010/main" val="165703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2ED67C7-B0E6-C9E0-FCAA-A5883464322A}"/>
              </a:ext>
            </a:extLst>
          </p:cNvPr>
          <p:cNvGraphicFramePr>
            <a:graphicFrameLocks noChangeAspect="1"/>
          </p:cNvGraphicFramePr>
          <p:nvPr>
            <p:custDataLst>
              <p:tags r:id="rId1"/>
            </p:custDataLst>
            <p:extLst>
              <p:ext uri="{D42A27DB-BD31-4B8C-83A1-F6EECF244321}">
                <p14:modId xmlns:p14="http://schemas.microsoft.com/office/powerpoint/2010/main" val="1408140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D7A57CF8-67A3-BF92-F2BD-F0E9F93D5B31}"/>
              </a:ext>
            </a:extLst>
          </p:cNvPr>
          <p:cNvSpPr>
            <a:spLocks noGrp="1"/>
          </p:cNvSpPr>
          <p:nvPr>
            <p:ph type="subTitle" idx="16"/>
          </p:nvPr>
        </p:nvSpPr>
        <p:spPr/>
        <p:txBody>
          <a:bodyPr/>
          <a:lstStyle/>
          <a:p>
            <a:endParaRPr lang="nb-NO" dirty="0"/>
          </a:p>
        </p:txBody>
      </p:sp>
      <p:sp>
        <p:nvSpPr>
          <p:cNvPr id="3" name="Title 2">
            <a:extLst>
              <a:ext uri="{FF2B5EF4-FFF2-40B4-BE49-F238E27FC236}">
                <a16:creationId xmlns:a16="http://schemas.microsoft.com/office/drawing/2014/main" id="{0B265DCC-8D5F-1D37-591D-22E22B4301F0}"/>
              </a:ext>
            </a:extLst>
          </p:cNvPr>
          <p:cNvSpPr>
            <a:spLocks noGrp="1"/>
          </p:cNvSpPr>
          <p:nvPr>
            <p:ph type="title"/>
          </p:nvPr>
        </p:nvSpPr>
        <p:spPr/>
        <p:txBody>
          <a:bodyPr vert="horz"/>
          <a:lstStyle/>
          <a:p>
            <a:r>
              <a:rPr lang="nb-NO" dirty="0" err="1"/>
              <a:t>Jussnytt</a:t>
            </a:r>
            <a:r>
              <a:rPr lang="nb-NO" dirty="0"/>
              <a:t> på næringseiendom anno 2008 – fremdeles aktuelt i dag?</a:t>
            </a:r>
            <a:br>
              <a:rPr lang="nb-NO" dirty="0"/>
            </a:br>
            <a:endParaRPr lang="nb-NO" dirty="0"/>
          </a:p>
        </p:txBody>
      </p:sp>
      <p:sp>
        <p:nvSpPr>
          <p:cNvPr id="4" name="Date Placeholder 3">
            <a:extLst>
              <a:ext uri="{FF2B5EF4-FFF2-40B4-BE49-F238E27FC236}">
                <a16:creationId xmlns:a16="http://schemas.microsoft.com/office/drawing/2014/main" id="{395C3C09-C31D-8F43-E8A1-53651853AA9A}"/>
              </a:ext>
            </a:extLst>
          </p:cNvPr>
          <p:cNvSpPr>
            <a:spLocks noGrp="1"/>
          </p:cNvSpPr>
          <p:nvPr>
            <p:ph type="dt" sz="half" idx="17"/>
          </p:nvPr>
        </p:nvSpPr>
        <p:spPr/>
        <p:txBody>
          <a:bodyPr/>
          <a:lstStyle/>
          <a:p>
            <a:fld id="{9F042BAD-4447-4AC6-8FC7-3247BD797772}" type="datetime1">
              <a:rPr lang="nb-NO" smtClean="0"/>
              <a:t>19.04.2023</a:t>
            </a:fld>
            <a:endParaRPr lang="nb-NO" dirty="0"/>
          </a:p>
        </p:txBody>
      </p:sp>
      <p:sp>
        <p:nvSpPr>
          <p:cNvPr id="5" name="Footer Placeholder 4">
            <a:extLst>
              <a:ext uri="{FF2B5EF4-FFF2-40B4-BE49-F238E27FC236}">
                <a16:creationId xmlns:a16="http://schemas.microsoft.com/office/drawing/2014/main" id="{ADA4999E-5030-2637-4B7C-3F6ADA260585}"/>
              </a:ext>
            </a:extLst>
          </p:cNvPr>
          <p:cNvSpPr>
            <a:spLocks noGrp="1"/>
          </p:cNvSpPr>
          <p:nvPr>
            <p:ph type="ftr" sz="quarter" idx="18"/>
          </p:nvPr>
        </p:nvSpPr>
        <p:spPr/>
        <p:txBody>
          <a:bodyPr/>
          <a:lstStyle/>
          <a:p>
            <a:endParaRPr lang="nb-NO" dirty="0"/>
          </a:p>
        </p:txBody>
      </p:sp>
      <p:sp>
        <p:nvSpPr>
          <p:cNvPr id="6" name="Slide Number Placeholder 5">
            <a:extLst>
              <a:ext uri="{FF2B5EF4-FFF2-40B4-BE49-F238E27FC236}">
                <a16:creationId xmlns:a16="http://schemas.microsoft.com/office/drawing/2014/main" id="{8ECFDB4C-DAF8-5765-0B15-03E0C253EFEA}"/>
              </a:ext>
            </a:extLst>
          </p:cNvPr>
          <p:cNvSpPr>
            <a:spLocks noGrp="1"/>
          </p:cNvSpPr>
          <p:nvPr>
            <p:ph type="sldNum" sz="quarter" idx="19"/>
          </p:nvPr>
        </p:nvSpPr>
        <p:spPr/>
        <p:txBody>
          <a:bodyPr/>
          <a:lstStyle/>
          <a:p>
            <a:fld id="{E237E1E7-4624-45B9-A987-FF5E446C7BBF}" type="slidenum">
              <a:rPr lang="nb-NO" noProof="1" smtClean="0"/>
              <a:pPr/>
              <a:t>3</a:t>
            </a:fld>
            <a:endParaRPr lang="nb-NO" noProof="1"/>
          </a:p>
        </p:txBody>
      </p:sp>
      <p:pic>
        <p:nvPicPr>
          <p:cNvPr id="11" name="Picture 10">
            <a:extLst>
              <a:ext uri="{FF2B5EF4-FFF2-40B4-BE49-F238E27FC236}">
                <a16:creationId xmlns:a16="http://schemas.microsoft.com/office/drawing/2014/main" id="{5EBA6484-9509-3B78-0F42-8D1FAFEB63FF}"/>
              </a:ext>
            </a:extLst>
          </p:cNvPr>
          <p:cNvPicPr>
            <a:picLocks noChangeAspect="1"/>
          </p:cNvPicPr>
          <p:nvPr/>
        </p:nvPicPr>
        <p:blipFill>
          <a:blip r:embed="rId5"/>
          <a:stretch>
            <a:fillRect/>
          </a:stretch>
        </p:blipFill>
        <p:spPr>
          <a:xfrm rot="20741017">
            <a:off x="636865" y="2609669"/>
            <a:ext cx="4657097" cy="3122124"/>
          </a:xfrm>
          <a:prstGeom prst="rect">
            <a:avLst/>
          </a:prstGeom>
        </p:spPr>
      </p:pic>
      <p:pic>
        <p:nvPicPr>
          <p:cNvPr id="13" name="Picture 12">
            <a:extLst>
              <a:ext uri="{FF2B5EF4-FFF2-40B4-BE49-F238E27FC236}">
                <a16:creationId xmlns:a16="http://schemas.microsoft.com/office/drawing/2014/main" id="{2309789B-5E5B-E441-D900-EDF2B94F7C0B}"/>
              </a:ext>
            </a:extLst>
          </p:cNvPr>
          <p:cNvPicPr>
            <a:picLocks noChangeAspect="1"/>
          </p:cNvPicPr>
          <p:nvPr/>
        </p:nvPicPr>
        <p:blipFill>
          <a:blip r:embed="rId6"/>
          <a:stretch>
            <a:fillRect/>
          </a:stretch>
        </p:blipFill>
        <p:spPr>
          <a:xfrm rot="1337439">
            <a:off x="6276623" y="2369337"/>
            <a:ext cx="5099471" cy="3602789"/>
          </a:xfrm>
          <a:prstGeom prst="rect">
            <a:avLst/>
          </a:prstGeom>
        </p:spPr>
      </p:pic>
    </p:spTree>
    <p:extLst>
      <p:ext uri="{BB962C8B-B14F-4D97-AF65-F5344CB8AC3E}">
        <p14:creationId xmlns:p14="http://schemas.microsoft.com/office/powerpoint/2010/main" val="147681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CEC3351-280F-F134-D88F-3ABA5D4FCBB4}"/>
              </a:ext>
            </a:extLst>
          </p:cNvPr>
          <p:cNvGraphicFramePr>
            <a:graphicFrameLocks noChangeAspect="1"/>
          </p:cNvGraphicFramePr>
          <p:nvPr>
            <p:custDataLst>
              <p:tags r:id="rId1"/>
            </p:custDataLst>
            <p:extLst>
              <p:ext uri="{D42A27DB-BD31-4B8C-83A1-F6EECF244321}">
                <p14:modId xmlns:p14="http://schemas.microsoft.com/office/powerpoint/2010/main" val="2645367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75677ED9-97E6-EE6F-A94F-4AB0B9761BD0}"/>
              </a:ext>
            </a:extLst>
          </p:cNvPr>
          <p:cNvSpPr>
            <a:spLocks noGrp="1"/>
          </p:cNvSpPr>
          <p:nvPr>
            <p:ph type="subTitle" idx="13"/>
          </p:nvPr>
        </p:nvSpPr>
        <p:spPr/>
        <p:txBody>
          <a:bodyPr/>
          <a:lstStyle/>
          <a:p>
            <a:endParaRPr lang="nb-NO" dirty="0"/>
          </a:p>
        </p:txBody>
      </p:sp>
      <p:sp>
        <p:nvSpPr>
          <p:cNvPr id="17" name="Title 16">
            <a:extLst>
              <a:ext uri="{FF2B5EF4-FFF2-40B4-BE49-F238E27FC236}">
                <a16:creationId xmlns:a16="http://schemas.microsoft.com/office/drawing/2014/main" id="{170BAC3D-193F-C709-4E33-73D3BB89F355}"/>
              </a:ext>
            </a:extLst>
          </p:cNvPr>
          <p:cNvSpPr>
            <a:spLocks noGrp="1"/>
          </p:cNvSpPr>
          <p:nvPr>
            <p:ph type="title"/>
          </p:nvPr>
        </p:nvSpPr>
        <p:spPr/>
        <p:txBody>
          <a:bodyPr vert="horz"/>
          <a:lstStyle/>
          <a:p>
            <a:r>
              <a:rPr lang="nb-NO" dirty="0"/>
              <a:t>Verdensbildet i 2023</a:t>
            </a:r>
          </a:p>
        </p:txBody>
      </p:sp>
      <p:sp>
        <p:nvSpPr>
          <p:cNvPr id="2" name="Content Placeholder 1">
            <a:extLst>
              <a:ext uri="{FF2B5EF4-FFF2-40B4-BE49-F238E27FC236}">
                <a16:creationId xmlns:a16="http://schemas.microsoft.com/office/drawing/2014/main" id="{260AF13C-2176-C3B9-ACF6-9D545293810E}"/>
              </a:ext>
            </a:extLst>
          </p:cNvPr>
          <p:cNvSpPr>
            <a:spLocks noGrp="1"/>
          </p:cNvSpPr>
          <p:nvPr>
            <p:ph idx="1"/>
          </p:nvPr>
        </p:nvSpPr>
        <p:spPr>
          <a:xfrm>
            <a:off x="626371" y="1810511"/>
            <a:ext cx="2979996" cy="950747"/>
          </a:xfrm>
        </p:spPr>
        <p:txBody>
          <a:bodyPr/>
          <a:lstStyle/>
          <a:p>
            <a:r>
              <a:rPr lang="nb-NO" dirty="0"/>
              <a:t>Behovet for stabilitet og forutsigbarhet (?)</a:t>
            </a:r>
          </a:p>
        </p:txBody>
      </p:sp>
      <p:sp>
        <p:nvSpPr>
          <p:cNvPr id="4" name="Text Placeholder 3">
            <a:extLst>
              <a:ext uri="{FF2B5EF4-FFF2-40B4-BE49-F238E27FC236}">
                <a16:creationId xmlns:a16="http://schemas.microsoft.com/office/drawing/2014/main" id="{B9F1622A-9103-B4BE-7551-634889D10F3E}"/>
              </a:ext>
            </a:extLst>
          </p:cNvPr>
          <p:cNvSpPr>
            <a:spLocks noGrp="1"/>
          </p:cNvSpPr>
          <p:nvPr>
            <p:ph type="body" sz="quarter" idx="14"/>
          </p:nvPr>
        </p:nvSpPr>
        <p:spPr/>
        <p:txBody>
          <a:bodyPr/>
          <a:lstStyle/>
          <a:p>
            <a:endParaRPr lang="nb-NO"/>
          </a:p>
        </p:txBody>
      </p:sp>
      <p:sp>
        <p:nvSpPr>
          <p:cNvPr id="8" name="Text Placeholder 7">
            <a:extLst>
              <a:ext uri="{FF2B5EF4-FFF2-40B4-BE49-F238E27FC236}">
                <a16:creationId xmlns:a16="http://schemas.microsoft.com/office/drawing/2014/main" id="{B4ECFD7E-E133-D620-0B99-3D4CA44C3406}"/>
              </a:ext>
            </a:extLst>
          </p:cNvPr>
          <p:cNvSpPr>
            <a:spLocks noGrp="1"/>
          </p:cNvSpPr>
          <p:nvPr>
            <p:ph type="body" sz="quarter" idx="15"/>
          </p:nvPr>
        </p:nvSpPr>
        <p:spPr/>
        <p:txBody>
          <a:bodyPr/>
          <a:lstStyle/>
          <a:p>
            <a:endParaRPr lang="nb-NO"/>
          </a:p>
        </p:txBody>
      </p:sp>
      <p:sp>
        <p:nvSpPr>
          <p:cNvPr id="9" name="Text Placeholder 8">
            <a:extLst>
              <a:ext uri="{FF2B5EF4-FFF2-40B4-BE49-F238E27FC236}">
                <a16:creationId xmlns:a16="http://schemas.microsoft.com/office/drawing/2014/main" id="{8ABBDC26-5056-9725-D2BD-969E57E75318}"/>
              </a:ext>
            </a:extLst>
          </p:cNvPr>
          <p:cNvSpPr>
            <a:spLocks noGrp="1"/>
          </p:cNvSpPr>
          <p:nvPr>
            <p:ph type="body" sz="quarter" idx="16"/>
          </p:nvPr>
        </p:nvSpPr>
        <p:spPr/>
        <p:txBody>
          <a:bodyPr/>
          <a:lstStyle/>
          <a:p>
            <a:endParaRPr lang="nb-NO"/>
          </a:p>
        </p:txBody>
      </p:sp>
      <p:sp>
        <p:nvSpPr>
          <p:cNvPr id="10" name="Text Placeholder 9">
            <a:extLst>
              <a:ext uri="{FF2B5EF4-FFF2-40B4-BE49-F238E27FC236}">
                <a16:creationId xmlns:a16="http://schemas.microsoft.com/office/drawing/2014/main" id="{B71853F0-C593-E9AF-9052-C50FE6C63E17}"/>
              </a:ext>
            </a:extLst>
          </p:cNvPr>
          <p:cNvSpPr>
            <a:spLocks noGrp="1"/>
          </p:cNvSpPr>
          <p:nvPr>
            <p:ph type="body" sz="quarter" idx="17"/>
          </p:nvPr>
        </p:nvSpPr>
        <p:spPr/>
        <p:txBody>
          <a:bodyPr/>
          <a:lstStyle/>
          <a:p>
            <a:endParaRPr lang="nb-NO"/>
          </a:p>
        </p:txBody>
      </p:sp>
      <p:sp>
        <p:nvSpPr>
          <p:cNvPr id="5" name="Date Placeholder 4">
            <a:extLst>
              <a:ext uri="{FF2B5EF4-FFF2-40B4-BE49-F238E27FC236}">
                <a16:creationId xmlns:a16="http://schemas.microsoft.com/office/drawing/2014/main" id="{E602A6DE-D1FC-03A5-FF9C-4ACC72629DFB}"/>
              </a:ext>
            </a:extLst>
          </p:cNvPr>
          <p:cNvSpPr>
            <a:spLocks noGrp="1"/>
          </p:cNvSpPr>
          <p:nvPr>
            <p:ph type="dt" sz="half" idx="10"/>
          </p:nvPr>
        </p:nvSpPr>
        <p:spPr/>
        <p:txBody>
          <a:bodyPr/>
          <a:lstStyle/>
          <a:p>
            <a:fld id="{6EB06A1C-033A-42B6-BED5-E3385265551D}" type="datetime1">
              <a:rPr lang="nb-NO" smtClean="0"/>
              <a:t>19.04.2023</a:t>
            </a:fld>
            <a:endParaRPr lang="nb-NO" dirty="0"/>
          </a:p>
        </p:txBody>
      </p:sp>
      <p:sp>
        <p:nvSpPr>
          <p:cNvPr id="6" name="Footer Placeholder 5">
            <a:extLst>
              <a:ext uri="{FF2B5EF4-FFF2-40B4-BE49-F238E27FC236}">
                <a16:creationId xmlns:a16="http://schemas.microsoft.com/office/drawing/2014/main" id="{45F843DD-454B-B91E-8E61-D4DEA25BE80B}"/>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249C4664-A7E9-6733-27A7-7C572572EB3B}"/>
              </a:ext>
            </a:extLst>
          </p:cNvPr>
          <p:cNvSpPr>
            <a:spLocks noGrp="1"/>
          </p:cNvSpPr>
          <p:nvPr>
            <p:ph type="sldNum" sz="quarter" idx="18"/>
          </p:nvPr>
        </p:nvSpPr>
        <p:spPr/>
        <p:txBody>
          <a:bodyPr/>
          <a:lstStyle/>
          <a:p>
            <a:fld id="{E237E1E7-4624-45B9-A987-FF5E446C7BBF}" type="slidenum">
              <a:rPr lang="nb-NO" noProof="1" smtClean="0"/>
              <a:pPr/>
              <a:t>4</a:t>
            </a:fld>
            <a:endParaRPr lang="nb-NO" noProof="1"/>
          </a:p>
        </p:txBody>
      </p:sp>
      <p:pic>
        <p:nvPicPr>
          <p:cNvPr id="16" name="Picture 15">
            <a:extLst>
              <a:ext uri="{FF2B5EF4-FFF2-40B4-BE49-F238E27FC236}">
                <a16:creationId xmlns:a16="http://schemas.microsoft.com/office/drawing/2014/main" id="{BC8815FD-5394-FC8E-E3DD-CE9812C79896}"/>
              </a:ext>
            </a:extLst>
          </p:cNvPr>
          <p:cNvPicPr>
            <a:picLocks noChangeAspect="1"/>
          </p:cNvPicPr>
          <p:nvPr/>
        </p:nvPicPr>
        <p:blipFill>
          <a:blip r:embed="rId5"/>
          <a:stretch>
            <a:fillRect/>
          </a:stretch>
        </p:blipFill>
        <p:spPr>
          <a:xfrm>
            <a:off x="7049549" y="0"/>
            <a:ext cx="5219349" cy="3462838"/>
          </a:xfrm>
          <a:prstGeom prst="rect">
            <a:avLst/>
          </a:prstGeom>
        </p:spPr>
      </p:pic>
      <p:pic>
        <p:nvPicPr>
          <p:cNvPr id="20" name="Picture 19">
            <a:extLst>
              <a:ext uri="{FF2B5EF4-FFF2-40B4-BE49-F238E27FC236}">
                <a16:creationId xmlns:a16="http://schemas.microsoft.com/office/drawing/2014/main" id="{1A3E4D23-9DEC-E25C-D59C-5360B75E1DFB}"/>
              </a:ext>
            </a:extLst>
          </p:cNvPr>
          <p:cNvPicPr>
            <a:picLocks noChangeAspect="1"/>
          </p:cNvPicPr>
          <p:nvPr/>
        </p:nvPicPr>
        <p:blipFill>
          <a:blip r:embed="rId6"/>
          <a:stretch>
            <a:fillRect/>
          </a:stretch>
        </p:blipFill>
        <p:spPr>
          <a:xfrm>
            <a:off x="7048922" y="3440599"/>
            <a:ext cx="5143077" cy="2910481"/>
          </a:xfrm>
          <a:prstGeom prst="rect">
            <a:avLst/>
          </a:prstGeom>
        </p:spPr>
      </p:pic>
      <p:pic>
        <p:nvPicPr>
          <p:cNvPr id="19" name="Picture 18">
            <a:extLst>
              <a:ext uri="{FF2B5EF4-FFF2-40B4-BE49-F238E27FC236}">
                <a16:creationId xmlns:a16="http://schemas.microsoft.com/office/drawing/2014/main" id="{13215D97-98D6-5E80-6725-555534BF483F}"/>
              </a:ext>
            </a:extLst>
          </p:cNvPr>
          <p:cNvPicPr>
            <a:picLocks noChangeAspect="1"/>
          </p:cNvPicPr>
          <p:nvPr/>
        </p:nvPicPr>
        <p:blipFill>
          <a:blip r:embed="rId7"/>
          <a:stretch>
            <a:fillRect/>
          </a:stretch>
        </p:blipFill>
        <p:spPr>
          <a:xfrm>
            <a:off x="1874344" y="4096713"/>
            <a:ext cx="3793299" cy="2167599"/>
          </a:xfrm>
          <a:prstGeom prst="rect">
            <a:avLst/>
          </a:prstGeom>
        </p:spPr>
      </p:pic>
      <p:pic>
        <p:nvPicPr>
          <p:cNvPr id="22" name="Picture 21">
            <a:extLst>
              <a:ext uri="{FF2B5EF4-FFF2-40B4-BE49-F238E27FC236}">
                <a16:creationId xmlns:a16="http://schemas.microsoft.com/office/drawing/2014/main" id="{2F58A51C-71C7-3BFA-8A8B-61928E398883}"/>
              </a:ext>
            </a:extLst>
          </p:cNvPr>
          <p:cNvPicPr>
            <a:picLocks noChangeAspect="1"/>
          </p:cNvPicPr>
          <p:nvPr/>
        </p:nvPicPr>
        <p:blipFill>
          <a:blip r:embed="rId8"/>
          <a:stretch>
            <a:fillRect/>
          </a:stretch>
        </p:blipFill>
        <p:spPr>
          <a:xfrm>
            <a:off x="3606367" y="2575087"/>
            <a:ext cx="4299270" cy="1914702"/>
          </a:xfrm>
          <a:prstGeom prst="rect">
            <a:avLst/>
          </a:prstGeom>
        </p:spPr>
      </p:pic>
    </p:spTree>
    <p:extLst>
      <p:ext uri="{BB962C8B-B14F-4D97-AF65-F5344CB8AC3E}">
        <p14:creationId xmlns:p14="http://schemas.microsoft.com/office/powerpoint/2010/main" val="302451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08A42C1F-BF2D-6B9E-965C-B0ECE7DFA0DC}"/>
              </a:ext>
            </a:extLst>
          </p:cNvPr>
          <p:cNvGraphicFramePr>
            <a:graphicFrameLocks noChangeAspect="1"/>
          </p:cNvGraphicFramePr>
          <p:nvPr>
            <p:custDataLst>
              <p:tags r:id="rId1"/>
            </p:custDataLst>
            <p:extLst>
              <p:ext uri="{D42A27DB-BD31-4B8C-83A1-F6EECF244321}">
                <p14:modId xmlns:p14="http://schemas.microsoft.com/office/powerpoint/2010/main" val="3947198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F029C226-B86B-3AEF-185D-D5819C8754CD}"/>
              </a:ext>
            </a:extLst>
          </p:cNvPr>
          <p:cNvSpPr>
            <a:spLocks noGrp="1"/>
          </p:cNvSpPr>
          <p:nvPr>
            <p:ph type="title"/>
          </p:nvPr>
        </p:nvSpPr>
        <p:spPr>
          <a:xfrm>
            <a:off x="7167518" y="2047478"/>
            <a:ext cx="3816704" cy="1677705"/>
          </a:xfrm>
        </p:spPr>
        <p:txBody>
          <a:bodyPr vert="horz"/>
          <a:lstStyle/>
          <a:p>
            <a:r>
              <a:rPr lang="nb-NO" sz="2200" b="0" i="0" dirty="0">
                <a:solidFill>
                  <a:srgbClr val="1F2329"/>
                </a:solidFill>
                <a:effectLst/>
                <a:latin typeface="Open Sans" panose="020B0606030504020204" pitchFamily="34" charset="0"/>
              </a:rPr>
              <a:t>"</a:t>
            </a:r>
            <a:r>
              <a:rPr lang="nb-NO" sz="2200" b="0" i="1" dirty="0">
                <a:solidFill>
                  <a:srgbClr val="1F2329"/>
                </a:solidFill>
                <a:effectLst/>
                <a:latin typeface="Open Sans" panose="020B0606030504020204" pitchFamily="34" charset="0"/>
              </a:rPr>
              <a:t>Tenke </a:t>
            </a:r>
            <a:r>
              <a:rPr lang="nb-NO" sz="2200" b="0" i="1" dirty="0" err="1">
                <a:solidFill>
                  <a:srgbClr val="1F2329"/>
                </a:solidFill>
                <a:effectLst/>
                <a:latin typeface="Open Sans" panose="020B0606030504020204" pitchFamily="34" charset="0"/>
              </a:rPr>
              <a:t>sjæl</a:t>
            </a:r>
            <a:r>
              <a:rPr lang="nb-NO" sz="2200" b="0" i="1" dirty="0">
                <a:solidFill>
                  <a:srgbClr val="1F2329"/>
                </a:solidFill>
                <a:effectLst/>
                <a:latin typeface="Open Sans" panose="020B0606030504020204" pitchFamily="34" charset="0"/>
              </a:rPr>
              <a:t> og mene. Måtte stå for det du sa</a:t>
            </a:r>
            <a:br>
              <a:rPr lang="nb-NO" sz="2200" i="1" dirty="0"/>
            </a:br>
            <a:r>
              <a:rPr lang="nb-NO" sz="2200" b="0" i="1" dirty="0">
                <a:solidFill>
                  <a:srgbClr val="1F2329"/>
                </a:solidFill>
                <a:effectLst/>
                <a:latin typeface="Open Sans" panose="020B0606030504020204" pitchFamily="34" charset="0"/>
              </a:rPr>
              <a:t>Ikke vri deg unna, ikke være likeglad"</a:t>
            </a:r>
            <a:br>
              <a:rPr lang="nb-NO" sz="2500" dirty="0"/>
            </a:br>
            <a:endParaRPr lang="nb-NO" sz="2500" dirty="0"/>
          </a:p>
        </p:txBody>
      </p:sp>
      <p:sp>
        <p:nvSpPr>
          <p:cNvPr id="11" name="Text Placeholder 10">
            <a:extLst>
              <a:ext uri="{FF2B5EF4-FFF2-40B4-BE49-F238E27FC236}">
                <a16:creationId xmlns:a16="http://schemas.microsoft.com/office/drawing/2014/main" id="{67F47E9D-EC3E-71EB-C926-EB991331100E}"/>
              </a:ext>
            </a:extLst>
          </p:cNvPr>
          <p:cNvSpPr>
            <a:spLocks noGrp="1"/>
          </p:cNvSpPr>
          <p:nvPr>
            <p:ph type="body" sz="quarter" idx="14"/>
          </p:nvPr>
        </p:nvSpPr>
        <p:spPr>
          <a:xfrm>
            <a:off x="6476220" y="3971669"/>
            <a:ext cx="4945062" cy="314019"/>
          </a:xfrm>
        </p:spPr>
        <p:txBody>
          <a:bodyPr/>
          <a:lstStyle/>
          <a:p>
            <a:r>
              <a:rPr lang="nb-NO" dirty="0"/>
              <a:t>Trond-Viggo Torgersen fra albumet "</a:t>
            </a:r>
            <a:r>
              <a:rPr lang="nb-NO" i="1" dirty="0"/>
              <a:t>Det </a:t>
            </a:r>
            <a:r>
              <a:rPr lang="nb-NO" i="1" dirty="0" err="1"/>
              <a:t>by'ner</a:t>
            </a:r>
            <a:r>
              <a:rPr lang="nb-NO" dirty="0"/>
              <a:t>" (1981)</a:t>
            </a:r>
          </a:p>
        </p:txBody>
      </p:sp>
      <p:sp>
        <p:nvSpPr>
          <p:cNvPr id="7" name="Footer Placeholder 6">
            <a:extLst>
              <a:ext uri="{FF2B5EF4-FFF2-40B4-BE49-F238E27FC236}">
                <a16:creationId xmlns:a16="http://schemas.microsoft.com/office/drawing/2014/main" id="{49771E64-972B-3475-0DCA-D6510904E881}"/>
              </a:ext>
            </a:extLst>
          </p:cNvPr>
          <p:cNvSpPr>
            <a:spLocks noGrp="1"/>
          </p:cNvSpPr>
          <p:nvPr>
            <p:ph type="ftr" sz="quarter" idx="11"/>
          </p:nvPr>
        </p:nvSpPr>
        <p:spPr/>
        <p:txBody>
          <a:bodyPr/>
          <a:lstStyle/>
          <a:p>
            <a:endParaRPr lang="nb-NO" dirty="0"/>
          </a:p>
        </p:txBody>
      </p:sp>
      <p:sp>
        <p:nvSpPr>
          <p:cNvPr id="6" name="Date Placeholder 5">
            <a:extLst>
              <a:ext uri="{FF2B5EF4-FFF2-40B4-BE49-F238E27FC236}">
                <a16:creationId xmlns:a16="http://schemas.microsoft.com/office/drawing/2014/main" id="{86199C97-5DE2-25D1-AC55-A7218BDEC7DF}"/>
              </a:ext>
            </a:extLst>
          </p:cNvPr>
          <p:cNvSpPr>
            <a:spLocks noGrp="1"/>
          </p:cNvSpPr>
          <p:nvPr>
            <p:ph type="dt" sz="half" idx="12"/>
          </p:nvPr>
        </p:nvSpPr>
        <p:spPr/>
        <p:txBody>
          <a:bodyPr/>
          <a:lstStyle/>
          <a:p>
            <a:fld id="{851722D0-08E5-43F7-B6AB-F1156A0FF44E}" type="datetime1">
              <a:rPr lang="nb-NO" smtClean="0"/>
              <a:t>19.04.2023</a:t>
            </a:fld>
            <a:endParaRPr lang="nb-NO" dirty="0"/>
          </a:p>
        </p:txBody>
      </p:sp>
      <p:sp>
        <p:nvSpPr>
          <p:cNvPr id="8" name="Slide Number Placeholder 7">
            <a:extLst>
              <a:ext uri="{FF2B5EF4-FFF2-40B4-BE49-F238E27FC236}">
                <a16:creationId xmlns:a16="http://schemas.microsoft.com/office/drawing/2014/main" id="{CCDA0A67-E142-DCE9-CE53-995D215036B3}"/>
              </a:ext>
            </a:extLst>
          </p:cNvPr>
          <p:cNvSpPr>
            <a:spLocks noGrp="1"/>
          </p:cNvSpPr>
          <p:nvPr>
            <p:ph type="sldNum" sz="quarter" idx="16"/>
          </p:nvPr>
        </p:nvSpPr>
        <p:spPr/>
        <p:txBody>
          <a:bodyPr/>
          <a:lstStyle/>
          <a:p>
            <a:fld id="{E237E1E7-4624-45B9-A987-FF5E446C7BBF}" type="slidenum">
              <a:rPr lang="nb-NO" noProof="1" smtClean="0"/>
              <a:pPr/>
              <a:t>5</a:t>
            </a:fld>
            <a:endParaRPr lang="nb-NO" noProof="1"/>
          </a:p>
        </p:txBody>
      </p:sp>
      <p:pic>
        <p:nvPicPr>
          <p:cNvPr id="14" name="Content Placeholder 17">
            <a:extLst>
              <a:ext uri="{FF2B5EF4-FFF2-40B4-BE49-F238E27FC236}">
                <a16:creationId xmlns:a16="http://schemas.microsoft.com/office/drawing/2014/main" id="{D0458DAB-B957-2DAE-11EA-7C96E723E0B7}"/>
              </a:ext>
            </a:extLst>
          </p:cNvPr>
          <p:cNvPicPr>
            <a:picLocks noGrp="1" noChangeAspect="1"/>
          </p:cNvPicPr>
          <p:nvPr>
            <p:ph type="pic" sz="quarter" idx="13"/>
          </p:nvPr>
        </p:nvPicPr>
        <p:blipFill>
          <a:blip r:embed="rId5"/>
          <a:srcRect l="20361" r="20361"/>
          <a:stretch>
            <a:fillRect/>
          </a:stretch>
        </p:blipFill>
        <p:spPr>
          <a:xfrm>
            <a:off x="766763" y="1022350"/>
            <a:ext cx="4945062" cy="4813300"/>
          </a:xfrm>
          <a:prstGeom prst="rect">
            <a:avLst/>
          </a:prstGeom>
        </p:spPr>
      </p:pic>
      <p:sp>
        <p:nvSpPr>
          <p:cNvPr id="15" name="Title 2">
            <a:extLst>
              <a:ext uri="{FF2B5EF4-FFF2-40B4-BE49-F238E27FC236}">
                <a16:creationId xmlns:a16="http://schemas.microsoft.com/office/drawing/2014/main" id="{2F2641ED-9AE6-A28A-360A-2F1B11436E24}"/>
              </a:ext>
            </a:extLst>
          </p:cNvPr>
          <p:cNvSpPr txBox="1">
            <a:spLocks/>
          </p:cNvSpPr>
          <p:nvPr/>
        </p:nvSpPr>
        <p:spPr>
          <a:xfrm>
            <a:off x="6478587" y="208619"/>
            <a:ext cx="4943438" cy="1118288"/>
          </a:xfrm>
          <a:prstGeom prst="rect">
            <a:avLst/>
          </a:prstGeom>
        </p:spPr>
        <p:txBody>
          <a:bodyPr vert="horz" lIns="0" tIns="0" rIns="0" bIns="0" rtlCol="0" anchor="t" anchorCtr="0">
            <a:noAutofit/>
          </a:bodyPr>
          <a:lstStyle>
            <a:lvl1pPr algn="ctr" defTabSz="914400" rtl="0" eaLnBrk="1" latinLnBrk="0" hangingPunct="1">
              <a:lnSpc>
                <a:spcPct val="108000"/>
              </a:lnSpc>
              <a:spcBef>
                <a:spcPct val="0"/>
              </a:spcBef>
              <a:buNone/>
              <a:defRPr sz="3000" kern="1200">
                <a:solidFill>
                  <a:srgbClr val="0D4065"/>
                </a:solidFill>
                <a:latin typeface="+mj-lt"/>
                <a:ea typeface="Roboto Slab Light" pitchFamily="2" charset="0"/>
                <a:cs typeface="+mj-cs"/>
              </a:defRPr>
            </a:lvl1pPr>
          </a:lstStyle>
          <a:p>
            <a:r>
              <a:rPr lang="nb-NO"/>
              <a:t>Verdensbildet i 2023</a:t>
            </a:r>
            <a:endParaRPr lang="nb-NO" dirty="0"/>
          </a:p>
        </p:txBody>
      </p:sp>
      <p:pic>
        <p:nvPicPr>
          <p:cNvPr id="20" name="Picture 19">
            <a:extLst>
              <a:ext uri="{FF2B5EF4-FFF2-40B4-BE49-F238E27FC236}">
                <a16:creationId xmlns:a16="http://schemas.microsoft.com/office/drawing/2014/main" id="{8E3AFEF9-DAA5-937F-5D92-18E5F4CD3AF2}"/>
              </a:ext>
            </a:extLst>
          </p:cNvPr>
          <p:cNvPicPr>
            <a:picLocks noChangeAspect="1"/>
          </p:cNvPicPr>
          <p:nvPr/>
        </p:nvPicPr>
        <p:blipFill>
          <a:blip r:embed="rId6"/>
          <a:stretch>
            <a:fillRect/>
          </a:stretch>
        </p:blipFill>
        <p:spPr>
          <a:xfrm>
            <a:off x="6675356" y="4573292"/>
            <a:ext cx="4221184" cy="2061508"/>
          </a:xfrm>
          <a:prstGeom prst="rect">
            <a:avLst/>
          </a:prstGeom>
        </p:spPr>
      </p:pic>
    </p:spTree>
    <p:extLst>
      <p:ext uri="{BB962C8B-B14F-4D97-AF65-F5344CB8AC3E}">
        <p14:creationId xmlns:p14="http://schemas.microsoft.com/office/powerpoint/2010/main" val="14717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F607209-F5F5-FCE9-EFE8-E6A79BF3818D}"/>
              </a:ext>
            </a:extLst>
          </p:cNvPr>
          <p:cNvGraphicFramePr>
            <a:graphicFrameLocks noChangeAspect="1"/>
          </p:cNvGraphicFramePr>
          <p:nvPr>
            <p:custDataLst>
              <p:tags r:id="rId1"/>
            </p:custDataLst>
            <p:extLst>
              <p:ext uri="{D42A27DB-BD31-4B8C-83A1-F6EECF244321}">
                <p14:modId xmlns:p14="http://schemas.microsoft.com/office/powerpoint/2010/main" val="1545351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892FC0C9-43C7-28FC-6E40-DE0EBAC422AE}"/>
              </a:ext>
            </a:extLst>
          </p:cNvPr>
          <p:cNvSpPr>
            <a:spLocks noGrp="1"/>
          </p:cNvSpPr>
          <p:nvPr>
            <p:ph type="title"/>
          </p:nvPr>
        </p:nvSpPr>
        <p:spPr/>
        <p:txBody>
          <a:bodyPr vert="horz"/>
          <a:lstStyle/>
          <a:p>
            <a:r>
              <a:rPr lang="nb-NO" dirty="0"/>
              <a:t>Rammebetingelsene for næringseiendom i 2023</a:t>
            </a:r>
          </a:p>
        </p:txBody>
      </p:sp>
      <p:sp>
        <p:nvSpPr>
          <p:cNvPr id="13" name="Subtitle 12">
            <a:extLst>
              <a:ext uri="{FF2B5EF4-FFF2-40B4-BE49-F238E27FC236}">
                <a16:creationId xmlns:a16="http://schemas.microsoft.com/office/drawing/2014/main" id="{AC8454A1-B7F1-5205-1798-63078FD30CF9}"/>
              </a:ext>
            </a:extLst>
          </p:cNvPr>
          <p:cNvSpPr>
            <a:spLocks noGrp="1"/>
          </p:cNvSpPr>
          <p:nvPr>
            <p:ph type="subTitle" idx="1"/>
          </p:nvPr>
        </p:nvSpPr>
        <p:spPr/>
        <p:txBody>
          <a:bodyPr/>
          <a:lstStyle/>
          <a:p>
            <a:r>
              <a:rPr lang="nb-NO" dirty="0"/>
              <a:t>Lov og forskriftsendringer</a:t>
            </a:r>
          </a:p>
        </p:txBody>
      </p:sp>
      <p:pic>
        <p:nvPicPr>
          <p:cNvPr id="20" name="Picture Placeholder 13">
            <a:extLst>
              <a:ext uri="{FF2B5EF4-FFF2-40B4-BE49-F238E27FC236}">
                <a16:creationId xmlns:a16="http://schemas.microsoft.com/office/drawing/2014/main" id="{818D64C3-BBD0-66B6-9A29-B46922AD9443}"/>
              </a:ext>
            </a:extLst>
          </p:cNvPr>
          <p:cNvPicPr>
            <a:picLocks noGrp="1" noChangeAspect="1"/>
          </p:cNvPicPr>
          <p:nvPr>
            <p:ph type="pic" sz="quarter" idx="16"/>
            <p:custDataLst>
              <p:tags r:id="rId2"/>
            </p:custDataLst>
          </p:nvPr>
        </p:nvPicPr>
        <p:blipFill rotWithShape="1">
          <a:blip r:embed="rId6">
            <a:extLst>
              <a:ext uri="{28A0092B-C50C-407E-A947-70E740481C1C}">
                <a14:useLocalDpi xmlns:a14="http://schemas.microsoft.com/office/drawing/2010/main" val="0"/>
              </a:ext>
            </a:extLst>
          </a:blip>
          <a:srcRect l="16425" r="16425"/>
          <a:stretch/>
        </p:blipFill>
        <p:spPr>
          <a:xfrm>
            <a:off x="7258050" y="2302375"/>
            <a:ext cx="3909223" cy="4561200"/>
          </a:xfrm>
        </p:spPr>
      </p:pic>
      <p:sp>
        <p:nvSpPr>
          <p:cNvPr id="5" name="Date Placeholder 4">
            <a:extLst>
              <a:ext uri="{FF2B5EF4-FFF2-40B4-BE49-F238E27FC236}">
                <a16:creationId xmlns:a16="http://schemas.microsoft.com/office/drawing/2014/main" id="{D21A3A97-1C5D-523B-B78A-6E5E593FFCFD}"/>
              </a:ext>
            </a:extLst>
          </p:cNvPr>
          <p:cNvSpPr>
            <a:spLocks noGrp="1"/>
          </p:cNvSpPr>
          <p:nvPr>
            <p:ph type="dt" sz="half" idx="17"/>
          </p:nvPr>
        </p:nvSpPr>
        <p:spPr/>
        <p:txBody>
          <a:bodyPr/>
          <a:lstStyle/>
          <a:p>
            <a:fld id="{6EB06A1C-033A-42B6-BED5-E3385265551D}" type="datetime1">
              <a:rPr lang="nb-NO" smtClean="0"/>
              <a:t>19.04.2023</a:t>
            </a:fld>
            <a:endParaRPr lang="nb-NO" dirty="0"/>
          </a:p>
        </p:txBody>
      </p:sp>
      <p:sp>
        <p:nvSpPr>
          <p:cNvPr id="6" name="Footer Placeholder 5">
            <a:extLst>
              <a:ext uri="{FF2B5EF4-FFF2-40B4-BE49-F238E27FC236}">
                <a16:creationId xmlns:a16="http://schemas.microsoft.com/office/drawing/2014/main" id="{E6BD8EBB-66DF-7AF5-50AE-EB0A0F2FF58E}"/>
              </a:ext>
            </a:extLst>
          </p:cNvPr>
          <p:cNvSpPr>
            <a:spLocks noGrp="1"/>
          </p:cNvSpPr>
          <p:nvPr>
            <p:ph type="ftr" sz="quarter" idx="18"/>
          </p:nvPr>
        </p:nvSpPr>
        <p:spPr/>
        <p:txBody>
          <a:bodyPr/>
          <a:lstStyle/>
          <a:p>
            <a:endParaRPr lang="nb-NO" dirty="0"/>
          </a:p>
        </p:txBody>
      </p:sp>
      <p:sp>
        <p:nvSpPr>
          <p:cNvPr id="7" name="Slide Number Placeholder 6">
            <a:extLst>
              <a:ext uri="{FF2B5EF4-FFF2-40B4-BE49-F238E27FC236}">
                <a16:creationId xmlns:a16="http://schemas.microsoft.com/office/drawing/2014/main" id="{43655D0A-A4CC-E380-1D06-54E9C4768F09}"/>
              </a:ext>
            </a:extLst>
          </p:cNvPr>
          <p:cNvSpPr>
            <a:spLocks noGrp="1"/>
          </p:cNvSpPr>
          <p:nvPr>
            <p:ph type="sldNum" sz="quarter" idx="19"/>
          </p:nvPr>
        </p:nvSpPr>
        <p:spPr/>
        <p:txBody>
          <a:bodyPr/>
          <a:lstStyle/>
          <a:p>
            <a:fld id="{E237E1E7-4624-45B9-A987-FF5E446C7BBF}" type="slidenum">
              <a:rPr lang="nb-NO" noProof="1" smtClean="0"/>
              <a:pPr/>
              <a:t>6</a:t>
            </a:fld>
            <a:endParaRPr lang="nb-NO" noProof="1"/>
          </a:p>
        </p:txBody>
      </p:sp>
    </p:spTree>
    <p:extLst>
      <p:ext uri="{BB962C8B-B14F-4D97-AF65-F5344CB8AC3E}">
        <p14:creationId xmlns:p14="http://schemas.microsoft.com/office/powerpoint/2010/main" val="336018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A3DB8F1B-5888-3A71-E576-F977B5B42C01}"/>
              </a:ext>
            </a:extLst>
          </p:cNvPr>
          <p:cNvGraphicFramePr>
            <a:graphicFrameLocks noChangeAspect="1"/>
          </p:cNvGraphicFramePr>
          <p:nvPr>
            <p:custDataLst>
              <p:tags r:id="rId1"/>
            </p:custDataLst>
            <p:extLst>
              <p:ext uri="{D42A27DB-BD31-4B8C-83A1-F6EECF244321}">
                <p14:modId xmlns:p14="http://schemas.microsoft.com/office/powerpoint/2010/main" val="4267890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Picture Placeholder 19">
            <a:extLst>
              <a:ext uri="{FF2B5EF4-FFF2-40B4-BE49-F238E27FC236}">
                <a16:creationId xmlns:a16="http://schemas.microsoft.com/office/drawing/2014/main" id="{E82417E2-C001-00FE-0B93-35A477414B31}"/>
              </a:ext>
            </a:extLst>
          </p:cNvPr>
          <p:cNvPicPr>
            <a:picLocks noGrp="1" noChangeAspect="1"/>
          </p:cNvPicPr>
          <p:nvPr>
            <p:ph type="pic" sz="quarter" idx="19"/>
            <p:custDataLst>
              <p:tags r:id="rId2"/>
            </p:custDataLst>
          </p:nvPr>
        </p:nvPicPr>
        <p:blipFill rotWithShape="1">
          <a:blip r:embed="rId6">
            <a:extLst>
              <a:ext uri="{28A0092B-C50C-407E-A947-70E740481C1C}">
                <a14:useLocalDpi xmlns:a14="http://schemas.microsoft.com/office/drawing/2010/main" val="0"/>
              </a:ext>
            </a:extLst>
          </a:blip>
          <a:srcRect l="26796" r="38402"/>
          <a:stretch/>
        </p:blipFill>
        <p:spPr>
          <a:xfrm>
            <a:off x="8607600" y="0"/>
            <a:ext cx="3585600" cy="6861600"/>
          </a:xfrm>
        </p:spPr>
      </p:pic>
      <p:sp>
        <p:nvSpPr>
          <p:cNvPr id="19" name="Subtitle 18">
            <a:extLst>
              <a:ext uri="{FF2B5EF4-FFF2-40B4-BE49-F238E27FC236}">
                <a16:creationId xmlns:a16="http://schemas.microsoft.com/office/drawing/2014/main" id="{1D72F100-7503-B789-5626-4E995E0357D5}"/>
              </a:ext>
            </a:extLst>
          </p:cNvPr>
          <p:cNvSpPr>
            <a:spLocks noGrp="1"/>
          </p:cNvSpPr>
          <p:nvPr>
            <p:ph type="subTitle" idx="16"/>
          </p:nvPr>
        </p:nvSpPr>
        <p:spPr/>
        <p:txBody>
          <a:bodyPr/>
          <a:lstStyle/>
          <a:p>
            <a:r>
              <a:rPr lang="nb-NO" dirty="0"/>
              <a:t>Forventninger om fremtiden?</a:t>
            </a:r>
          </a:p>
        </p:txBody>
      </p:sp>
      <p:sp>
        <p:nvSpPr>
          <p:cNvPr id="8" name="Title 7">
            <a:extLst>
              <a:ext uri="{FF2B5EF4-FFF2-40B4-BE49-F238E27FC236}">
                <a16:creationId xmlns:a16="http://schemas.microsoft.com/office/drawing/2014/main" id="{8392B5B4-A01C-DB28-2E45-F3C3C50FB928}"/>
              </a:ext>
            </a:extLst>
          </p:cNvPr>
          <p:cNvSpPr>
            <a:spLocks noGrp="1"/>
          </p:cNvSpPr>
          <p:nvPr>
            <p:ph type="title"/>
          </p:nvPr>
        </p:nvSpPr>
        <p:spPr/>
        <p:txBody>
          <a:bodyPr vert="horz"/>
          <a:lstStyle/>
          <a:p>
            <a:r>
              <a:rPr lang="nb-NO" dirty="0"/>
              <a:t>Det store bildet</a:t>
            </a:r>
          </a:p>
        </p:txBody>
      </p:sp>
      <p:sp>
        <p:nvSpPr>
          <p:cNvPr id="9" name="Content Placeholder 8">
            <a:extLst>
              <a:ext uri="{FF2B5EF4-FFF2-40B4-BE49-F238E27FC236}">
                <a16:creationId xmlns:a16="http://schemas.microsoft.com/office/drawing/2014/main" id="{702AB101-4668-9918-89BD-C787DF63E77B}"/>
              </a:ext>
            </a:extLst>
          </p:cNvPr>
          <p:cNvSpPr>
            <a:spLocks noGrp="1"/>
          </p:cNvSpPr>
          <p:nvPr>
            <p:ph idx="1"/>
          </p:nvPr>
        </p:nvSpPr>
        <p:spPr>
          <a:xfrm>
            <a:off x="766800" y="1813046"/>
            <a:ext cx="3485464" cy="1568344"/>
          </a:xfrm>
        </p:spPr>
        <p:txBody>
          <a:bodyPr/>
          <a:lstStyle/>
          <a:p>
            <a:r>
              <a:rPr lang="nb-NO" dirty="0"/>
              <a:t>Statsbudsjettet for 2023.</a:t>
            </a:r>
          </a:p>
          <a:p>
            <a:pPr lvl="1"/>
            <a:r>
              <a:rPr lang="nb-NO" i="1" dirty="0"/>
              <a:t>"Business as </a:t>
            </a:r>
            <a:r>
              <a:rPr lang="nb-NO" i="1" dirty="0" err="1"/>
              <a:t>usual</a:t>
            </a:r>
            <a:r>
              <a:rPr lang="nb-NO" i="1" dirty="0"/>
              <a:t>"</a:t>
            </a:r>
            <a:r>
              <a:rPr lang="nb-NO" dirty="0"/>
              <a:t> for næringseiendom?</a:t>
            </a:r>
          </a:p>
          <a:p>
            <a:pPr lvl="1"/>
            <a:endParaRPr lang="nb-NO" dirty="0"/>
          </a:p>
        </p:txBody>
      </p:sp>
      <p:sp>
        <p:nvSpPr>
          <p:cNvPr id="5" name="Date Placeholder 4">
            <a:extLst>
              <a:ext uri="{FF2B5EF4-FFF2-40B4-BE49-F238E27FC236}">
                <a16:creationId xmlns:a16="http://schemas.microsoft.com/office/drawing/2014/main" id="{EF9F0577-D94C-2877-592C-FCE0A6D33C37}"/>
              </a:ext>
            </a:extLst>
          </p:cNvPr>
          <p:cNvSpPr>
            <a:spLocks noGrp="1"/>
          </p:cNvSpPr>
          <p:nvPr>
            <p:ph type="dt" sz="half" idx="20"/>
          </p:nvPr>
        </p:nvSpPr>
        <p:spPr/>
        <p:txBody>
          <a:bodyPr/>
          <a:lstStyle/>
          <a:p>
            <a:fld id="{9BE1BF16-86C5-4E7B-BDA1-6506E92C3BCF}" type="datetime1">
              <a:rPr lang="nb-NO" smtClean="0"/>
              <a:t>19.04.2023</a:t>
            </a:fld>
            <a:endParaRPr lang="nb-NO" dirty="0"/>
          </a:p>
        </p:txBody>
      </p:sp>
      <p:sp>
        <p:nvSpPr>
          <p:cNvPr id="6" name="Footer Placeholder 5">
            <a:extLst>
              <a:ext uri="{FF2B5EF4-FFF2-40B4-BE49-F238E27FC236}">
                <a16:creationId xmlns:a16="http://schemas.microsoft.com/office/drawing/2014/main" id="{40A63248-93E9-C70F-D02B-19A5A527A6E8}"/>
              </a:ext>
            </a:extLst>
          </p:cNvPr>
          <p:cNvSpPr>
            <a:spLocks noGrp="1"/>
          </p:cNvSpPr>
          <p:nvPr>
            <p:ph type="ftr" sz="quarter" idx="21"/>
          </p:nvPr>
        </p:nvSpPr>
        <p:spPr/>
        <p:txBody>
          <a:bodyPr/>
          <a:lstStyle/>
          <a:p>
            <a:endParaRPr lang="nb-NO" dirty="0"/>
          </a:p>
        </p:txBody>
      </p:sp>
      <p:sp>
        <p:nvSpPr>
          <p:cNvPr id="7" name="Slide Number Placeholder 6">
            <a:extLst>
              <a:ext uri="{FF2B5EF4-FFF2-40B4-BE49-F238E27FC236}">
                <a16:creationId xmlns:a16="http://schemas.microsoft.com/office/drawing/2014/main" id="{EBC84695-EA98-B6D1-261A-041E4A8A397C}"/>
              </a:ext>
            </a:extLst>
          </p:cNvPr>
          <p:cNvSpPr>
            <a:spLocks noGrp="1"/>
          </p:cNvSpPr>
          <p:nvPr>
            <p:ph type="sldNum" sz="quarter" idx="22"/>
          </p:nvPr>
        </p:nvSpPr>
        <p:spPr/>
        <p:txBody>
          <a:bodyPr/>
          <a:lstStyle/>
          <a:p>
            <a:fld id="{E237E1E7-4624-45B9-A987-FF5E446C7BBF}" type="slidenum">
              <a:rPr lang="nb-NO" noProof="1" smtClean="0"/>
              <a:pPr/>
              <a:t>7</a:t>
            </a:fld>
            <a:endParaRPr lang="nb-NO" noProof="1"/>
          </a:p>
        </p:txBody>
      </p:sp>
      <p:pic>
        <p:nvPicPr>
          <p:cNvPr id="3" name="Picture 2">
            <a:extLst>
              <a:ext uri="{FF2B5EF4-FFF2-40B4-BE49-F238E27FC236}">
                <a16:creationId xmlns:a16="http://schemas.microsoft.com/office/drawing/2014/main" id="{A8B2A8C6-CAA0-AF04-AD57-95CF9A8AC40D}"/>
              </a:ext>
            </a:extLst>
          </p:cNvPr>
          <p:cNvPicPr>
            <a:picLocks noChangeAspect="1"/>
          </p:cNvPicPr>
          <p:nvPr/>
        </p:nvPicPr>
        <p:blipFill>
          <a:blip r:embed="rId7"/>
          <a:stretch>
            <a:fillRect/>
          </a:stretch>
        </p:blipFill>
        <p:spPr>
          <a:xfrm>
            <a:off x="275573" y="3913426"/>
            <a:ext cx="2040332" cy="2370275"/>
          </a:xfrm>
          <a:prstGeom prst="rect">
            <a:avLst/>
          </a:prstGeom>
        </p:spPr>
      </p:pic>
      <p:sp>
        <p:nvSpPr>
          <p:cNvPr id="4" name="Content Placeholder 8">
            <a:extLst>
              <a:ext uri="{FF2B5EF4-FFF2-40B4-BE49-F238E27FC236}">
                <a16:creationId xmlns:a16="http://schemas.microsoft.com/office/drawing/2014/main" id="{71B91BC1-F4DE-FFE6-F74E-28F13F14B311}"/>
              </a:ext>
            </a:extLst>
          </p:cNvPr>
          <p:cNvSpPr txBox="1">
            <a:spLocks/>
          </p:cNvSpPr>
          <p:nvPr/>
        </p:nvSpPr>
        <p:spPr>
          <a:xfrm>
            <a:off x="3253393" y="4114747"/>
            <a:ext cx="4899992" cy="1967635"/>
          </a:xfrm>
          <a:prstGeom prst="rect">
            <a:avLst/>
          </a:prstGeom>
        </p:spPr>
        <p:txBody>
          <a:bodyPr vert="horz" lIns="0" tIns="0" rIns="0" bIns="720000" rtlCol="0">
            <a:noAutofit/>
          </a:bodyPr>
          <a:lstStyle>
            <a:lvl1pPr marL="180000" indent="-180000" algn="l" defTabSz="914400" rtl="0" eaLnBrk="1" latinLnBrk="0" hangingPunct="1">
              <a:lnSpc>
                <a:spcPct val="100000"/>
              </a:lnSpc>
              <a:spcBef>
                <a:spcPts val="1800"/>
              </a:spcBef>
              <a:spcAft>
                <a:spcPts val="600"/>
              </a:spcAft>
              <a:buFont typeface="Arial" panose="020B0604020202020204" pitchFamily="34" charset="0"/>
              <a:buChar char="•"/>
              <a:defRPr lang="en-GB" sz="1600" kern="1200" spc="50" baseline="0" dirty="0">
                <a:solidFill>
                  <a:srgbClr val="0D4065"/>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lang="en-GB" sz="1400" kern="1200" spc="50" baseline="0" dirty="0">
                <a:solidFill>
                  <a:srgbClr val="0D4065"/>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lang="en-GB" sz="1400" kern="1200" spc="50" baseline="0" dirty="0">
                <a:solidFill>
                  <a:srgbClr val="0D4065"/>
                </a:solidFill>
                <a:latin typeface="+mn-lt"/>
                <a:ea typeface="+mn-ea"/>
                <a:cs typeface="+mn-cs"/>
              </a:defRPr>
            </a:lvl3pPr>
            <a:lvl4pPr marL="720000" indent="-180000" algn="l" defTabSz="914400" rtl="0" eaLnBrk="1" latinLnBrk="0" hangingPunct="1">
              <a:lnSpc>
                <a:spcPct val="100000"/>
              </a:lnSpc>
              <a:spcBef>
                <a:spcPts val="400"/>
              </a:spcBef>
              <a:spcAft>
                <a:spcPts val="600"/>
              </a:spcAft>
              <a:buFont typeface="Arial" panose="020B0604020202020204" pitchFamily="34" charset="0"/>
              <a:buChar char="•"/>
              <a:defRPr lang="en-GB" sz="1200" b="0" kern="1200" spc="50" baseline="0" dirty="0">
                <a:solidFill>
                  <a:srgbClr val="0D4065"/>
                </a:solidFill>
                <a:latin typeface="+mn-lt"/>
                <a:ea typeface="+mn-ea"/>
                <a:cs typeface="+mn-cs"/>
              </a:defRPr>
            </a:lvl4pPr>
            <a:lvl5pPr marL="900000" indent="-180000" algn="l" defTabSz="914400" rtl="0" eaLnBrk="1" latinLnBrk="0" hangingPunct="1">
              <a:lnSpc>
                <a:spcPct val="100000"/>
              </a:lnSpc>
              <a:spcBef>
                <a:spcPts val="400"/>
              </a:spcBef>
              <a:spcAft>
                <a:spcPts val="600"/>
              </a:spcAft>
              <a:buFont typeface="Arial" panose="020B0604020202020204" pitchFamily="34" charset="0"/>
              <a:buChar char="•"/>
              <a:tabLst/>
              <a:defRPr lang="en-GB" sz="1200" kern="1200" spc="50" baseline="0" dirty="0">
                <a:solidFill>
                  <a:srgbClr val="0D4065"/>
                </a:solidFill>
                <a:latin typeface="+mn-lt"/>
                <a:ea typeface="+mn-ea"/>
                <a:cs typeface="+mn-cs"/>
              </a:defRPr>
            </a:lvl5pPr>
            <a:lvl6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kern="1200" spc="50" baseline="0">
                <a:solidFill>
                  <a:srgbClr val="0D4065"/>
                </a:solidFill>
                <a:latin typeface="+mn-lt"/>
                <a:ea typeface="+mn-ea"/>
                <a:cs typeface="+mn-cs"/>
              </a:defRPr>
            </a:lvl6pPr>
            <a:lvl7pPr marL="0" indent="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Open Sans Semibold" panose="020B0706030804020204" pitchFamily="34" charset="0"/>
                <a:ea typeface="Open Sans Semibold" panose="020B0706030804020204" pitchFamily="34" charset="0"/>
                <a:cs typeface="Open Sans Semibold" panose="020B0706030804020204" pitchFamily="34" charset="0"/>
              </a:defRPr>
            </a:lvl7pPr>
            <a:lvl8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000" kern="1200" baseline="0">
                <a:solidFill>
                  <a:srgbClr val="0D4065"/>
                </a:solidFill>
                <a:latin typeface="+mj-lt"/>
                <a:ea typeface="+mn-ea"/>
                <a:cs typeface="+mn-cs"/>
              </a:defRPr>
            </a:lvl9pPr>
          </a:lstStyle>
          <a:p>
            <a:r>
              <a:rPr lang="nb-NO" dirty="0" err="1"/>
              <a:t>Torvikutvalgets</a:t>
            </a:r>
            <a:r>
              <a:rPr lang="nb-NO" dirty="0"/>
              <a:t> utredning - 19. desember 2022.</a:t>
            </a:r>
          </a:p>
          <a:p>
            <a:pPr lvl="1"/>
            <a:r>
              <a:rPr lang="nb-NO" dirty="0"/>
              <a:t>Forslag om endret boligbeskatning.</a:t>
            </a:r>
          </a:p>
          <a:p>
            <a:pPr marL="180000" lvl="1" indent="0">
              <a:buNone/>
            </a:pPr>
            <a:endParaRPr lang="nb-NO" dirty="0"/>
          </a:p>
          <a:p>
            <a:pPr lvl="1"/>
            <a:r>
              <a:rPr lang="nb-NO" dirty="0"/>
              <a:t>Forslag om mindre justeringer i fritaksmetoden (3%-regelen </a:t>
            </a:r>
            <a:r>
              <a:rPr lang="nb-NO" dirty="0">
                <a:sym typeface="Wingdings" panose="05000000000000000000" pitchFamily="2" charset="2"/>
              </a:rPr>
              <a:t> 5% + aksjegevinster inkluderes)</a:t>
            </a:r>
            <a:r>
              <a:rPr lang="nb-NO" dirty="0"/>
              <a:t>.</a:t>
            </a:r>
          </a:p>
          <a:p>
            <a:pPr lvl="1"/>
            <a:endParaRPr lang="nb-NO" dirty="0"/>
          </a:p>
        </p:txBody>
      </p:sp>
      <p:pic>
        <p:nvPicPr>
          <p:cNvPr id="11" name="Picture 10">
            <a:extLst>
              <a:ext uri="{FF2B5EF4-FFF2-40B4-BE49-F238E27FC236}">
                <a16:creationId xmlns:a16="http://schemas.microsoft.com/office/drawing/2014/main" id="{26DD7479-9959-BB45-D375-DFF481F52D00}"/>
              </a:ext>
            </a:extLst>
          </p:cNvPr>
          <p:cNvPicPr>
            <a:picLocks noChangeAspect="1"/>
          </p:cNvPicPr>
          <p:nvPr/>
        </p:nvPicPr>
        <p:blipFill>
          <a:blip r:embed="rId8"/>
          <a:stretch>
            <a:fillRect/>
          </a:stretch>
        </p:blipFill>
        <p:spPr>
          <a:xfrm>
            <a:off x="4689089" y="782165"/>
            <a:ext cx="3297319" cy="2799287"/>
          </a:xfrm>
          <a:prstGeom prst="rect">
            <a:avLst/>
          </a:prstGeom>
        </p:spPr>
      </p:pic>
    </p:spTree>
    <p:extLst>
      <p:ext uri="{BB962C8B-B14F-4D97-AF65-F5344CB8AC3E}">
        <p14:creationId xmlns:p14="http://schemas.microsoft.com/office/powerpoint/2010/main" val="271983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243EB90-353A-450C-8B8B-AF86E30EDE88}"/>
              </a:ext>
            </a:extLst>
          </p:cNvPr>
          <p:cNvGraphicFramePr>
            <a:graphicFrameLocks noChangeAspect="1"/>
          </p:cNvGraphicFramePr>
          <p:nvPr>
            <p:custDataLst>
              <p:tags r:id="rId1"/>
            </p:custDataLst>
            <p:extLst>
              <p:ext uri="{D42A27DB-BD31-4B8C-83A1-F6EECF244321}">
                <p14:modId xmlns:p14="http://schemas.microsoft.com/office/powerpoint/2010/main" val="381651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0" name="Object 9" hidden="1">
                        <a:extLst>
                          <a:ext uri="{FF2B5EF4-FFF2-40B4-BE49-F238E27FC236}">
                            <a16:creationId xmlns:a16="http://schemas.microsoft.com/office/drawing/2014/main" id="{B243EB90-353A-450C-8B8B-AF86E30EDE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icture Placeholder 18">
            <a:extLst>
              <a:ext uri="{FF2B5EF4-FFF2-40B4-BE49-F238E27FC236}">
                <a16:creationId xmlns:a16="http://schemas.microsoft.com/office/drawing/2014/main" id="{0FA869B0-3D4C-45AA-86EC-8832241BA079}"/>
              </a:ext>
            </a:extLst>
          </p:cNvPr>
          <p:cNvSpPr>
            <a:spLocks noGrp="1"/>
          </p:cNvSpPr>
          <p:nvPr>
            <p:ph type="pic" sz="quarter" idx="19"/>
          </p:nvPr>
        </p:nvSpPr>
        <p:spPr/>
      </p:sp>
      <p:sp>
        <p:nvSpPr>
          <p:cNvPr id="3" name="Subtitle 2">
            <a:extLst>
              <a:ext uri="{FF2B5EF4-FFF2-40B4-BE49-F238E27FC236}">
                <a16:creationId xmlns:a16="http://schemas.microsoft.com/office/drawing/2014/main" id="{47DFD90A-E753-411B-B60C-CCF1F5951467}"/>
              </a:ext>
            </a:extLst>
          </p:cNvPr>
          <p:cNvSpPr>
            <a:spLocks noGrp="1"/>
          </p:cNvSpPr>
          <p:nvPr>
            <p:ph type="subTitle" idx="16"/>
          </p:nvPr>
        </p:nvSpPr>
        <p:spPr>
          <a:xfrm>
            <a:off x="766800" y="435600"/>
            <a:ext cx="7074000" cy="327600"/>
          </a:xfrm>
        </p:spPr>
        <p:txBody>
          <a:bodyPr/>
          <a:lstStyle/>
          <a:p>
            <a:r>
              <a:rPr lang="nb-NO" dirty="0"/>
              <a:t>Nye lover og forskrifter: Lov om bærekraftig finans</a:t>
            </a:r>
          </a:p>
        </p:txBody>
      </p:sp>
      <p:sp>
        <p:nvSpPr>
          <p:cNvPr id="4" name="Title 3">
            <a:extLst>
              <a:ext uri="{FF2B5EF4-FFF2-40B4-BE49-F238E27FC236}">
                <a16:creationId xmlns:a16="http://schemas.microsoft.com/office/drawing/2014/main" id="{3EF16408-62C9-4DD1-9F3F-C7D580B8F205}"/>
              </a:ext>
            </a:extLst>
          </p:cNvPr>
          <p:cNvSpPr>
            <a:spLocks noGrp="1"/>
          </p:cNvSpPr>
          <p:nvPr>
            <p:ph type="title"/>
          </p:nvPr>
        </p:nvSpPr>
        <p:spPr>
          <a:xfrm>
            <a:off x="766800" y="979200"/>
            <a:ext cx="7074000" cy="1119600"/>
          </a:xfrm>
        </p:spPr>
        <p:txBody>
          <a:bodyPr vert="horz"/>
          <a:lstStyle/>
          <a:p>
            <a:r>
              <a:rPr lang="nb-NO" dirty="0"/>
              <a:t>Ny lov om bærekraftig finans </a:t>
            </a:r>
          </a:p>
        </p:txBody>
      </p:sp>
      <p:sp>
        <p:nvSpPr>
          <p:cNvPr id="5" name="Content Placeholder 4">
            <a:extLst>
              <a:ext uri="{FF2B5EF4-FFF2-40B4-BE49-F238E27FC236}">
                <a16:creationId xmlns:a16="http://schemas.microsoft.com/office/drawing/2014/main" id="{91F3E363-0E09-4DA7-A334-437C5F84FEB0}"/>
              </a:ext>
            </a:extLst>
          </p:cNvPr>
          <p:cNvSpPr>
            <a:spLocks noGrp="1"/>
          </p:cNvSpPr>
          <p:nvPr>
            <p:ph idx="1"/>
          </p:nvPr>
        </p:nvSpPr>
        <p:spPr>
          <a:xfrm>
            <a:off x="766764" y="2314800"/>
            <a:ext cx="7195417" cy="3774850"/>
          </a:xfrm>
        </p:spPr>
        <p:txBody>
          <a:bodyPr/>
          <a:lstStyle/>
          <a:p>
            <a:r>
              <a:rPr lang="nb-NO" dirty="0"/>
              <a:t>EUs Taksonomien er et klassifiseringssystem. Formålet er å definere hvilke aktiviteter som skal regnes for </a:t>
            </a:r>
            <a:r>
              <a:rPr lang="nb-NO" i="1" dirty="0"/>
              <a:t>bærekraftige.</a:t>
            </a:r>
          </a:p>
          <a:p>
            <a:r>
              <a:rPr lang="nb-NO" dirty="0"/>
              <a:t>Det er de ulike aktiviteter som vurderes, som nærmere definert i "</a:t>
            </a:r>
            <a:r>
              <a:rPr lang="nb-NO" i="1" dirty="0"/>
              <a:t>screening kriteriene</a:t>
            </a:r>
            <a:r>
              <a:rPr lang="nb-NO" dirty="0"/>
              <a:t>".</a:t>
            </a:r>
          </a:p>
          <a:p>
            <a:r>
              <a:rPr lang="nb-NO" dirty="0"/>
              <a:t>Trådte i kraft i EU fra 1.1.2022.</a:t>
            </a:r>
          </a:p>
          <a:p>
            <a:r>
              <a:rPr lang="nb-NO" dirty="0"/>
              <a:t>Loven trådte i kraft i Norge 1.1.2023.</a:t>
            </a:r>
          </a:p>
          <a:p>
            <a:endParaRPr lang="nb-NO" dirty="0"/>
          </a:p>
        </p:txBody>
      </p:sp>
      <p:sp>
        <p:nvSpPr>
          <p:cNvPr id="6" name="Date Placeholder 5">
            <a:extLst>
              <a:ext uri="{FF2B5EF4-FFF2-40B4-BE49-F238E27FC236}">
                <a16:creationId xmlns:a16="http://schemas.microsoft.com/office/drawing/2014/main" id="{1A90A8AC-AC44-403F-AC5C-F1698692DED9}"/>
              </a:ext>
            </a:extLst>
          </p:cNvPr>
          <p:cNvSpPr>
            <a:spLocks noGrp="1"/>
          </p:cNvSpPr>
          <p:nvPr>
            <p:ph type="dt" sz="half" idx="20"/>
          </p:nvPr>
        </p:nvSpPr>
        <p:spPr>
          <a:xfrm>
            <a:off x="0" y="685800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125311-7A2C-4288-8314-9FD1779FA587}" type="datetime1">
              <a:rPr kumimoji="0" lang="nb-NO" sz="100" b="0" i="0" u="none" strike="noStrike" kern="1200" cap="none" spc="0" normalizeH="0" baseline="0" noProof="0" smtClean="0">
                <a:ln>
                  <a:noFill/>
                </a:ln>
                <a:no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nb-NO" sz="100" b="0" i="0" u="none" strike="noStrike" kern="1200" cap="none" spc="0" normalizeH="0" baseline="0" noProof="0" dirty="0">
              <a:ln>
                <a:noFill/>
              </a:ln>
              <a:noFill/>
              <a:effectLst/>
              <a:uLnTx/>
              <a:uFillTx/>
              <a:latin typeface="Open Sans"/>
              <a:ea typeface="+mn-ea"/>
              <a:cs typeface="+mn-cs"/>
            </a:endParaRPr>
          </a:p>
        </p:txBody>
      </p:sp>
      <p:pic>
        <p:nvPicPr>
          <p:cNvPr id="9" name="Picture Placeholder 17">
            <a:extLst>
              <a:ext uri="{FF2B5EF4-FFF2-40B4-BE49-F238E27FC236}">
                <a16:creationId xmlns:a16="http://schemas.microsoft.com/office/drawing/2014/main" id="{58BCDF49-9B00-450D-9411-A272F793530E}"/>
              </a:ext>
            </a:extLst>
          </p:cNvPr>
          <p:cNvPicPr>
            <a:picLocks noChangeAspect="1"/>
          </p:cNvPicPr>
          <p:nvPr>
            <p:custDataLst>
              <p:tags r:id="rId2"/>
            </p:custDataLst>
          </p:nvPr>
        </p:nvPicPr>
        <p:blipFill rotWithShape="1">
          <a:blip r:embed="rId6" cstate="screen">
            <a:extLst>
              <a:ext uri="{28A0092B-C50C-407E-A947-70E740481C1C}">
                <a14:useLocalDpi xmlns:a14="http://schemas.microsoft.com/office/drawing/2010/main"/>
              </a:ext>
            </a:extLst>
          </a:blip>
          <a:srcRect/>
          <a:stretch/>
        </p:blipFill>
        <p:spPr>
          <a:xfrm>
            <a:off x="8572920" y="0"/>
            <a:ext cx="3585600" cy="6861600"/>
          </a:xfrm>
          <a:prstGeom prst="rect">
            <a:avLst/>
          </a:prstGeom>
          <a:noFill/>
        </p:spPr>
      </p:pic>
      <p:sp>
        <p:nvSpPr>
          <p:cNvPr id="2" name="Footer Placeholder 1">
            <a:extLst>
              <a:ext uri="{FF2B5EF4-FFF2-40B4-BE49-F238E27FC236}">
                <a16:creationId xmlns:a16="http://schemas.microsoft.com/office/drawing/2014/main" id="{87AB6424-0FA7-78BB-0E19-0BCFD011D254}"/>
              </a:ext>
            </a:extLst>
          </p:cNvPr>
          <p:cNvSpPr>
            <a:spLocks noGrp="1"/>
          </p:cNvSpPr>
          <p:nvPr>
            <p:ph type="ftr"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600" b="0" i="0" u="none" strike="noStrike" kern="1200" cap="all" spc="-10" normalizeH="0" baseline="0" noProof="0" dirty="0">
              <a:ln>
                <a:noFill/>
              </a:ln>
              <a:solidFill>
                <a:srgbClr val="0D4065"/>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E98F4CAF-A209-16B1-678F-518CA2D8050B}"/>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7E1E7-4624-45B9-A987-FF5E446C7BBF}" type="slidenum">
              <a:rPr kumimoji="0" lang="nb-NO" sz="600" b="0" i="0" u="none" strike="noStrike" kern="1200" cap="all" spc="-10" normalizeH="0" baseline="0" noProof="1" smtClean="0">
                <a:ln>
                  <a:noFill/>
                </a:ln>
                <a:solidFill>
                  <a:srgbClr val="0D4065"/>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600" b="0" i="0" u="none" strike="noStrike" kern="1200" cap="all" spc="-10" normalizeH="0" baseline="0" noProof="1">
              <a:ln>
                <a:noFill/>
              </a:ln>
              <a:solidFill>
                <a:srgbClr val="0D4065"/>
              </a:solidFill>
              <a:effectLst/>
              <a:uLnTx/>
              <a:uFillTx/>
              <a:latin typeface="Open Sans"/>
              <a:ea typeface="+mn-ea"/>
              <a:cs typeface="+mn-cs"/>
            </a:endParaRPr>
          </a:p>
        </p:txBody>
      </p:sp>
    </p:spTree>
    <p:extLst>
      <p:ext uri="{BB962C8B-B14F-4D97-AF65-F5344CB8AC3E}">
        <p14:creationId xmlns:p14="http://schemas.microsoft.com/office/powerpoint/2010/main" val="253618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CEB44B5-FB84-FB42-4B04-5BA5F64620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13" name="Object 12" hidden="1">
                        <a:extLst>
                          <a:ext uri="{FF2B5EF4-FFF2-40B4-BE49-F238E27FC236}">
                            <a16:creationId xmlns:a16="http://schemas.microsoft.com/office/drawing/2014/main" id="{7CEB44B5-FB84-FB42-4B04-5BA5F64620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Placeholder 16">
            <a:extLst>
              <a:ext uri="{FF2B5EF4-FFF2-40B4-BE49-F238E27FC236}">
                <a16:creationId xmlns:a16="http://schemas.microsoft.com/office/drawing/2014/main" id="{8741E2FC-8B3C-993D-E24E-B34D024F590C}"/>
              </a:ext>
            </a:extLst>
          </p:cNvPr>
          <p:cNvPicPr>
            <a:picLocks noGrp="1" noChangeAspect="1"/>
          </p:cNvPicPr>
          <p:nvPr>
            <p:ph type="pic" sz="quarter" idx="14"/>
            <p:custDataLst>
              <p:tags r:id="rId2"/>
            </p:custDataLst>
          </p:nvPr>
        </p:nvPicPr>
        <p:blipFill rotWithShape="1">
          <a:blip r:embed="rId6">
            <a:extLst>
              <a:ext uri="{28A0092B-C50C-407E-A947-70E740481C1C}">
                <a14:useLocalDpi xmlns:a14="http://schemas.microsoft.com/office/drawing/2010/main" val="0"/>
              </a:ext>
            </a:extLst>
          </a:blip>
          <a:srcRect l="22235" r="22235"/>
          <a:stretch/>
        </p:blipFill>
        <p:spPr>
          <a:xfrm>
            <a:off x="-3601" y="0"/>
            <a:ext cx="5716800" cy="6861600"/>
          </a:xfrm>
        </p:spPr>
      </p:pic>
      <p:sp>
        <p:nvSpPr>
          <p:cNvPr id="16" name="Subtitle 15">
            <a:extLst>
              <a:ext uri="{FF2B5EF4-FFF2-40B4-BE49-F238E27FC236}">
                <a16:creationId xmlns:a16="http://schemas.microsoft.com/office/drawing/2014/main" id="{44A2751D-6B26-585A-8990-2A45BEE2B60D}"/>
              </a:ext>
            </a:extLst>
          </p:cNvPr>
          <p:cNvSpPr>
            <a:spLocks noGrp="1"/>
          </p:cNvSpPr>
          <p:nvPr>
            <p:ph type="subTitle" idx="13"/>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dirty="0"/>
              <a:t>Nye lover og forskrifter: Lov om bærekraftig finans</a:t>
            </a:r>
            <a:endParaRPr lang="nb-NO" dirty="0"/>
          </a:p>
        </p:txBody>
      </p:sp>
      <p:sp>
        <p:nvSpPr>
          <p:cNvPr id="14" name="Title 13">
            <a:extLst>
              <a:ext uri="{FF2B5EF4-FFF2-40B4-BE49-F238E27FC236}">
                <a16:creationId xmlns:a16="http://schemas.microsoft.com/office/drawing/2014/main" id="{316E6089-038A-9AE2-EC83-0641CACDC41D}"/>
              </a:ext>
            </a:extLst>
          </p:cNvPr>
          <p:cNvSpPr>
            <a:spLocks noGrp="1"/>
          </p:cNvSpPr>
          <p:nvPr>
            <p:ph type="title"/>
          </p:nvPr>
        </p:nvSpPr>
        <p:spPr/>
        <p:txBody>
          <a:bodyPr vert="horz"/>
          <a:lstStyle/>
          <a:p>
            <a:r>
              <a:rPr lang="nb-NO" dirty="0"/>
              <a:t>Et hav av ulike rapporteringskrav</a:t>
            </a:r>
          </a:p>
        </p:txBody>
      </p:sp>
      <p:sp>
        <p:nvSpPr>
          <p:cNvPr id="24" name="Content Placeholder 23">
            <a:extLst>
              <a:ext uri="{FF2B5EF4-FFF2-40B4-BE49-F238E27FC236}">
                <a16:creationId xmlns:a16="http://schemas.microsoft.com/office/drawing/2014/main" id="{1BD2671A-48C5-6A28-AB66-7C2193AAE7BA}"/>
              </a:ext>
            </a:extLst>
          </p:cNvPr>
          <p:cNvSpPr>
            <a:spLocks noGrp="1"/>
          </p:cNvSpPr>
          <p:nvPr>
            <p:ph idx="1"/>
          </p:nvPr>
        </p:nvSpPr>
        <p:spPr>
          <a:xfrm>
            <a:off x="6478588" y="2311200"/>
            <a:ext cx="4946612" cy="3778450"/>
          </a:xfrm>
        </p:spPr>
        <p:txBody>
          <a:bodyPr/>
          <a:lstStyle/>
          <a:p>
            <a:r>
              <a:rPr lang="nb-NO" dirty="0"/>
              <a:t>NFRD: Direktivet er gjennomført i Norge</a:t>
            </a:r>
          </a:p>
          <a:p>
            <a:r>
              <a:rPr lang="nb-NO" dirty="0"/>
              <a:t>CSRD: Direktivet trådte i kraft i EU 1.1.2023. </a:t>
            </a:r>
          </a:p>
          <a:p>
            <a:pPr lvl="1"/>
            <a:r>
              <a:rPr lang="nb-NO" dirty="0"/>
              <a:t>Forventede rapporteringskrav i Norge fra og med 2024.</a:t>
            </a:r>
          </a:p>
          <a:p>
            <a:pPr lvl="1"/>
            <a:r>
              <a:rPr lang="nb-NO" dirty="0"/>
              <a:t>Innebærer relativt omfattende rapporteringskrav, også om taksonomi-relaterte forhold.</a:t>
            </a:r>
          </a:p>
        </p:txBody>
      </p:sp>
      <p:sp>
        <p:nvSpPr>
          <p:cNvPr id="6" name="Date Placeholder 5">
            <a:extLst>
              <a:ext uri="{FF2B5EF4-FFF2-40B4-BE49-F238E27FC236}">
                <a16:creationId xmlns:a16="http://schemas.microsoft.com/office/drawing/2014/main" id="{223BEB2E-06FB-A256-5112-36CD9E9DFB28}"/>
              </a:ext>
            </a:extLst>
          </p:cNvPr>
          <p:cNvSpPr>
            <a:spLocks noGrp="1"/>
          </p:cNvSpPr>
          <p:nvPr>
            <p:ph type="dt" sz="half" idx="15"/>
          </p:nvPr>
        </p:nvSpPr>
        <p:spPr/>
        <p:txBody>
          <a:bodyPr/>
          <a:lstStyle/>
          <a:p>
            <a:fld id="{358A3767-FA12-4384-B9F7-74E57BBDD614}" type="datetime1">
              <a:rPr lang="nb-NO" smtClean="0"/>
              <a:t>19.04.2023</a:t>
            </a:fld>
            <a:endParaRPr lang="nb-NO" dirty="0"/>
          </a:p>
        </p:txBody>
      </p:sp>
      <p:sp>
        <p:nvSpPr>
          <p:cNvPr id="7" name="Footer Placeholder 6">
            <a:extLst>
              <a:ext uri="{FF2B5EF4-FFF2-40B4-BE49-F238E27FC236}">
                <a16:creationId xmlns:a16="http://schemas.microsoft.com/office/drawing/2014/main" id="{532BAD0F-0DE3-796E-493E-B74A14387113}"/>
              </a:ext>
            </a:extLst>
          </p:cNvPr>
          <p:cNvSpPr>
            <a:spLocks noGrp="1"/>
          </p:cNvSpPr>
          <p:nvPr>
            <p:ph type="ftr" sz="quarter" idx="16"/>
          </p:nvPr>
        </p:nvSpPr>
        <p:spPr/>
        <p:txBody>
          <a:bodyPr/>
          <a:lstStyle/>
          <a:p>
            <a:endParaRPr lang="nb-NO" dirty="0"/>
          </a:p>
        </p:txBody>
      </p:sp>
      <p:sp>
        <p:nvSpPr>
          <p:cNvPr id="8" name="Slide Number Placeholder 7">
            <a:extLst>
              <a:ext uri="{FF2B5EF4-FFF2-40B4-BE49-F238E27FC236}">
                <a16:creationId xmlns:a16="http://schemas.microsoft.com/office/drawing/2014/main" id="{98889D9F-78C1-0F22-4F31-E9D1B4B25164}"/>
              </a:ext>
            </a:extLst>
          </p:cNvPr>
          <p:cNvSpPr>
            <a:spLocks noGrp="1"/>
          </p:cNvSpPr>
          <p:nvPr>
            <p:ph type="sldNum" sz="quarter" idx="17"/>
          </p:nvPr>
        </p:nvSpPr>
        <p:spPr/>
        <p:txBody>
          <a:bodyPr/>
          <a:lstStyle/>
          <a:p>
            <a:fld id="{E237E1E7-4624-45B9-A987-FF5E446C7BBF}" type="slidenum">
              <a:rPr lang="nb-NO" noProof="1" smtClean="0"/>
              <a:pPr/>
              <a:t>9</a:t>
            </a:fld>
            <a:endParaRPr lang="nb-NO" noProof="1"/>
          </a:p>
        </p:txBody>
      </p:sp>
    </p:spTree>
    <p:extLst>
      <p:ext uri="{BB962C8B-B14F-4D97-AF65-F5344CB8AC3E}">
        <p14:creationId xmlns:p14="http://schemas.microsoft.com/office/powerpoint/2010/main" val="3718421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5366e44c-4ffa-4741-98b3-e27fc92a0be8.jpe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e66992ef-e827-443e-af3b-3513b365b9f0.jpe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MEBK\AppData\Local\Temp\Templafy\PowerPointVsto\Assets\e4874d9f-23a9-483f-969e-081c24f55836.jpe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6ec8912d-6acf-481c-a346-130f72d6ec6e.jpe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12d06a4f-0e72-4b50-a681-6d6779b671a7.jpe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CONTAINEDIMAGEPATH" val="C:\Users\MEBK\AppData\Local\Temp\Templafy\PowerPointVsto\Assets\e4874d9f-23a9-483f-969e-081c24f55836.jp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QP7c_Hm36TTWZPrnVesA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5f70e7a5-5588-4e31-b09c-da61d8748fdd.jpe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EMPLAFYSLIDEID" val="637254899305854387"/>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f6471ddb-6042-4fda-85af-591a9f2c0169.jpe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19e77a1e-7f23-43af-8a71-6b70b7cb32ce.jpe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dd8ce2a3-d198-4ca4-83e1-a85b26bc8be5.jpe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d0288d86-150e-48fb-abc7-5705d69648d5.jpe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ef5d9692-29b0-4238-b09a-ec75fbdfa0c9.jpe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5365c089-a02d-4d9c-8a56-51d7434e807f.jpe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7f0c0011-358b-40fa-ae92-b5eb6cd244c7.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ivst\AppData\Local\Temp\Templafy\PowerPointVsto\Assets\39f3d79d-dea5-469e-aef9-dd69ebf2b1a4.jp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OMMESSEN">
  <a:themeElements>
    <a:clrScheme name="Thommessen">
      <a:dk1>
        <a:srgbClr val="0D4065"/>
      </a:dk1>
      <a:lt1>
        <a:srgbClr val="FFFFFF"/>
      </a:lt1>
      <a:dk2>
        <a:srgbClr val="DAE9F8"/>
      </a:dk2>
      <a:lt2>
        <a:srgbClr val="F9F8F7"/>
      </a:lt2>
      <a:accent1>
        <a:srgbClr val="0D4065"/>
      </a:accent1>
      <a:accent2>
        <a:srgbClr val="81AECF"/>
      </a:accent2>
      <a:accent3>
        <a:srgbClr val="D2C7B8"/>
      </a:accent3>
      <a:accent4>
        <a:srgbClr val="EDE7DE"/>
      </a:accent4>
      <a:accent5>
        <a:srgbClr val="1F4533"/>
      </a:accent5>
      <a:accent6>
        <a:srgbClr val="CDE1D0"/>
      </a:accent6>
      <a:hlink>
        <a:srgbClr val="0563C1"/>
      </a:hlink>
      <a:folHlink>
        <a:srgbClr val="954F72"/>
      </a:folHlink>
    </a:clrScheme>
    <a:fontScheme name="Thommessen">
      <a:majorFont>
        <a:latin typeface="Roboto Slab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lIns="72000" tIns="36000" rIns="72000" bIns="36000" rtlCol="0" anchor="ctr"/>
      <a:lstStyle>
        <a:defPPr algn="ctr">
          <a:spcAft>
            <a:spcPts val="600"/>
          </a:spcAft>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600" dirty="0" err="1" smtClean="0">
            <a:solidFill>
              <a:srgbClr val="0D4065"/>
            </a:solidFill>
          </a:defRPr>
        </a:defPPr>
      </a:lstStyle>
    </a:txDef>
  </a:objectDefaults>
  <a:extraClrSchemeLst/>
  <a:custClrLst>
    <a:custClr name="Thommessen blå">
      <a:srgbClr val="0D4065"/>
    </a:custClr>
    <a:custClr name="Himmelblå">
      <a:srgbClr val="81AECF"/>
    </a:custClr>
    <a:custClr name="Isblå">
      <a:srgbClr val="DAE9F8"/>
    </a:custClr>
    <a:custClr name="Snø">
      <a:srgbClr val="F0F7FC"/>
    </a:custClr>
    <a:custClr name="Lys Sand">
      <a:srgbClr val="F9F8F7"/>
    </a:custClr>
    <a:custClr name="Sand">
      <a:srgbClr val="EDE7DE"/>
    </a:custClr>
    <a:custClr name="Lin">
      <a:srgbClr val="D2C7B8"/>
    </a:custClr>
    <a:custClr name="Color has no name">
      <a:srgbClr val="FFFFFF"/>
    </a:custClr>
    <a:custClr name="Color has no name">
      <a:srgbClr val="FFFFFF"/>
    </a:custClr>
    <a:custClr name="Color has no name">
      <a:srgbClr val="FFFFFF"/>
    </a:custClr>
    <a:custClr name="Skogsgrønn">
      <a:srgbClr val="1F4533"/>
    </a:custClr>
    <a:custClr name="Vintergrønn">
      <a:srgbClr val="CDE1D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ips">
      <a:srgbClr val="E45050"/>
    </a:custClr>
    <a:custClr name="Skumring">
      <a:srgbClr val="F8906F"/>
    </a:custClr>
    <a:custClr name="Korngul">
      <a:srgbClr val="E6C586"/>
    </a:custClr>
    <a:custClr name="Plomme">
      <a:srgbClr val="604682"/>
    </a:custClr>
    <a:custClr name="Mose">
      <a:srgbClr val="54805B"/>
    </a:custClr>
    <a:custClr name="Jord">
      <a:srgbClr val="624D44"/>
    </a:custClr>
  </a:custClrLst>
  <a:extLst>
    <a:ext uri="{05A4C25C-085E-4340-85A3-A5531E510DB2}">
      <thm15:themeFamily xmlns:thm15="http://schemas.microsoft.com/office/thememl/2012/main" name="BaseTemplate 16-9 UK.potx" id="{F6A595D2-5111-4944-A360-F0492E356A40}" vid="{A41D93BC-BD5A-44B7-87CB-7DEDE13B29DB}"/>
    </a:ext>
  </a:extLst>
</a:theme>
</file>

<file path=ppt/theme/theme2.xml><?xml version="1.0" encoding="utf-8"?>
<a:theme xmlns:a="http://schemas.openxmlformats.org/drawingml/2006/main" name="Office-tema">
  <a:themeElements>
    <a:clrScheme name="Thommessen">
      <a:dk1>
        <a:srgbClr val="0D4065"/>
      </a:dk1>
      <a:lt1>
        <a:srgbClr val="FFFFFF"/>
      </a:lt1>
      <a:dk2>
        <a:srgbClr val="0D4065"/>
      </a:dk2>
      <a:lt2>
        <a:srgbClr val="F9F8F7"/>
      </a:lt2>
      <a:accent1>
        <a:srgbClr val="0D4065"/>
      </a:accent1>
      <a:accent2>
        <a:srgbClr val="81AECF"/>
      </a:accent2>
      <a:accent3>
        <a:srgbClr val="D2C7B8"/>
      </a:accent3>
      <a:accent4>
        <a:srgbClr val="EDE7DE"/>
      </a:accent4>
      <a:accent5>
        <a:srgbClr val="DAE9F8"/>
      </a:accent5>
      <a:accent6>
        <a:srgbClr val="F0F7FC"/>
      </a:accent6>
      <a:hlink>
        <a:srgbClr val="0563C1"/>
      </a:hlink>
      <a:folHlink>
        <a:srgbClr val="954F72"/>
      </a:folHlink>
    </a:clrScheme>
    <a:fontScheme name="Thommessen">
      <a:majorFont>
        <a:latin typeface="Roboto Slab Light"/>
        <a:ea typeface=""/>
        <a:cs typeface=""/>
      </a:majorFont>
      <a:minorFont>
        <a:latin typeface="Open Sa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hommessen blå">
      <a:srgbClr val="0D4065"/>
    </a:custClr>
    <a:custClr name="Himmelblå">
      <a:srgbClr val="81AECF"/>
    </a:custClr>
    <a:custClr name="Isblå">
      <a:srgbClr val="DAE9F8"/>
    </a:custClr>
    <a:custClr name="Snø">
      <a:srgbClr val="F0F7FC"/>
    </a:custClr>
    <a:custClr name="Lys Sand">
      <a:srgbClr val="F9F8F7"/>
    </a:custClr>
    <a:custClr name="Sand">
      <a:srgbClr val="EDE7DE"/>
    </a:custClr>
    <a:custClr name="Lin">
      <a:srgbClr val="D2C7B8"/>
    </a:custClr>
    <a:custClr name="Color has no name">
      <a:srgbClr val="FFFFFF"/>
    </a:custClr>
    <a:custClr name="Color has no name">
      <a:srgbClr val="FFFFFF"/>
    </a:custClr>
    <a:custClr name="Color has no name">
      <a:srgbClr val="FFFFFF"/>
    </a:custClr>
    <a:custClr name="Skogsgrønn">
      <a:srgbClr val="1F4533"/>
    </a:custClr>
    <a:custClr name="Vintergrønn">
      <a:srgbClr val="CDE1D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ips">
      <a:srgbClr val="E45050"/>
    </a:custClr>
    <a:custClr name="Skumring">
      <a:srgbClr val="F8906F"/>
    </a:custClr>
    <a:custClr name="Korngul">
      <a:srgbClr val="E6C586"/>
    </a:custClr>
    <a:custClr name="Plomme">
      <a:srgbClr val="604682"/>
    </a:custClr>
    <a:custClr name="Mose">
      <a:srgbClr val="54805B"/>
    </a:custClr>
    <a:custClr name="Jord">
      <a:srgbClr val="624D44"/>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hommessen">
      <a:dk1>
        <a:srgbClr val="0D4065"/>
      </a:dk1>
      <a:lt1>
        <a:srgbClr val="FFFFFF"/>
      </a:lt1>
      <a:dk2>
        <a:srgbClr val="0D4065"/>
      </a:dk2>
      <a:lt2>
        <a:srgbClr val="F9F8F7"/>
      </a:lt2>
      <a:accent1>
        <a:srgbClr val="0D4065"/>
      </a:accent1>
      <a:accent2>
        <a:srgbClr val="81AECF"/>
      </a:accent2>
      <a:accent3>
        <a:srgbClr val="D2C7B8"/>
      </a:accent3>
      <a:accent4>
        <a:srgbClr val="EDE7DE"/>
      </a:accent4>
      <a:accent5>
        <a:srgbClr val="DAE9F8"/>
      </a:accent5>
      <a:accent6>
        <a:srgbClr val="F0F7FC"/>
      </a:accent6>
      <a:hlink>
        <a:srgbClr val="0563C1"/>
      </a:hlink>
      <a:folHlink>
        <a:srgbClr val="954F72"/>
      </a:folHlink>
    </a:clrScheme>
    <a:fontScheme name="Thommessen">
      <a:majorFont>
        <a:latin typeface="Roboto Slab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hommessen blå">
      <a:srgbClr val="0D4065"/>
    </a:custClr>
    <a:custClr name="Himmelblå">
      <a:srgbClr val="81AECF"/>
    </a:custClr>
    <a:custClr name="Isblå">
      <a:srgbClr val="DAE9F8"/>
    </a:custClr>
    <a:custClr name="Snø">
      <a:srgbClr val="F0F7FC"/>
    </a:custClr>
    <a:custClr name="Lys Sand">
      <a:srgbClr val="F9F8F7"/>
    </a:custClr>
    <a:custClr name="Sand">
      <a:srgbClr val="EDE7DE"/>
    </a:custClr>
    <a:custClr name="Lin">
      <a:srgbClr val="D2C7B8"/>
    </a:custClr>
    <a:custClr name="Color has no name">
      <a:srgbClr val="FFFFFF"/>
    </a:custClr>
    <a:custClr name="Color has no name">
      <a:srgbClr val="FFFFFF"/>
    </a:custClr>
    <a:custClr name="Color has no name">
      <a:srgbClr val="FFFFFF"/>
    </a:custClr>
    <a:custClr name="Skogsgrønn">
      <a:srgbClr val="1F4533"/>
    </a:custClr>
    <a:custClr name="Vintergrønn">
      <a:srgbClr val="CDE1D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ips">
      <a:srgbClr val="E45050"/>
    </a:custClr>
    <a:custClr name="Skumring">
      <a:srgbClr val="F8906F"/>
    </a:custClr>
    <a:custClr name="Korngul">
      <a:srgbClr val="E6C586"/>
    </a:custClr>
    <a:custClr name="Plomme">
      <a:srgbClr val="604682"/>
    </a:custClr>
    <a:custClr name="Mose">
      <a:srgbClr val="54805B"/>
    </a:custClr>
    <a:custClr name="Jord">
      <a:srgbClr val="624D44"/>
    </a:custClr>
  </a:custClrLst>
  <a:extLst>
    <a:ext uri="{05A4C25C-085E-4340-85A3-A5531E510DB2}">
      <thm15:themeFamily xmlns:thm15="http://schemas.microsoft.com/office/thememl/2012/main" name="Office Theme" id="{62F939B6-93AF-4DB8-9C6B-D6C7DFDC589F}" vid="{4A3C46E8-61CC-4603-A589-7422A47A8E4A}"/>
    </a:ext>
  </a:extLst>
</a:theme>
</file>

<file path=customXML/itemb.xml>��< ? x m l   v e r s i o n = " 1 . 0 "   e n c o d i n g = " u t f - 1 6 " ? >  
 < p r o p e r t i e s   x m l n s = " h t t p : / / w w w . i m a n a g e . c o m / w o r k / x m l s c h e m a " >  
     < d o c u m e n t i d > L I V E ! 1 8 6 2 0 2 0 8 . 1 < / d o c u m e n t i d >  
     < s e n d e r i d > I V S T < / s e n d e r i d >  
     < s e n d e r e m a i l > I V S @ T H O M M E S S E N . N O < / s e n d e r e m a i l >  
     < l a s t m o d i f i e d > 2 0 2 3 - 0 4 - 1 9 T 0 9 : 4 0 : 1 6 . 0 0 0 0 0 0 0 + 0 2 : 0 0 < / l a s t m o d i f i e d >  
     < d a t a b a s e > L I V E < / d a t a b a s e >  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FormConfiguration><![CDATA[{"formFields":[],"formDataEntries":[]}]]></TemplafyFormConfiguration>
</file>

<file path=customXml/item2.xml><?xml version="1.0" encoding="utf-8"?>
<TemplafySlideFormConfiguration><![CDATA[{"formFields":[],"formDataEntries":[]}]]></TemplafySlideFormConfiguration>
</file>

<file path=customXml/item3.xml><?xml version="1.0" encoding="utf-8"?>
<TemplafyTemplateConfiguration><![CDATA[{"elementsMetadata":[],"transformationConfigurations":[{"language":"{{DocumentLanguage}}","disableUpdates":false,"type":"proofingLanguage"}],"templateName":"","templateDescription":"","enableDocumentContentUpdater":true,"version":"1.3"}]]></TemplafyTemplateConfiguration>
</file>

<file path=customXml/item4.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7968617441255402","enableDocumentContentUpdater":true,"version":"1.3"}]]></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documentContentValidatorConfiguration":{"enableDocumentContentValidator":false,"documentContentValidatorVersion":0},"elementsMetadata":[],"slideId":"637600406865407820","enableDocumentContentUpdater":true,"version":"1.3"}]]></TemplafySlideTemplateConfiguration>
</file>

<file path=customXml/item8.xml><?xml version="1.0" encoding="utf-8"?>
<TemplafySlideTemplateConfiguration><![CDATA[{"documentContentValidatorConfiguration":{"enableDocumentContentValidator":false,"documentContentValidatorVersion":0},"elementsMetadata":[],"slideId":"637262475456603528","enableDocumentContentUpdater":true,"version":"1.3"}]]></TemplafySlideTemplateConfiguration>
</file>

<file path=customXml/item9.xml><?xml version="1.0" encoding="utf-8"?>
<TemplafySlideTemplateConfiguration><![CDATA[{"documentContentValidatorConfiguration":{"enableDocumentContentValidator":false,"documentContentValidatorVersion":0},"elementsMetadata":[],"slideId":"637968617441410962","enableDocumentContentUpdater":true,"version":"1.3"}]]></TemplafySlideTemplateConfiguration>
</file>

<file path=customXml/itemProps1.xml><?xml version="1.0" encoding="utf-8"?>
<ds:datastoreItem xmlns:ds="http://schemas.openxmlformats.org/officeDocument/2006/customXml" ds:itemID="{562B2B94-CE07-473E-A3F7-756C87A1F676}">
  <ds:schemaRefs/>
</ds:datastoreItem>
</file>

<file path=customXml/itemProps10.xml><?xml version="1.0" encoding="utf-8"?>
<ds:datastoreItem xmlns:ds="http://schemas.openxmlformats.org/officeDocument/2006/customXml" ds:itemID="{39214C55-60BA-4A53-96C9-0B385109AE02}">
  <ds:schemaRefs/>
</ds:datastoreItem>
</file>

<file path=customXml/itemProps2.xml><?xml version="1.0" encoding="utf-8"?>
<ds:datastoreItem xmlns:ds="http://schemas.openxmlformats.org/officeDocument/2006/customXml" ds:itemID="{0C9A888A-291B-4227-AE9F-9CC3AF3CD487}">
  <ds:schemaRefs/>
</ds:datastoreItem>
</file>

<file path=customXml/itemProps3.xml><?xml version="1.0" encoding="utf-8"?>
<ds:datastoreItem xmlns:ds="http://schemas.openxmlformats.org/officeDocument/2006/customXml" ds:itemID="{918F36F7-BB98-4279-B1FB-DB386C56A746}">
  <ds:schemaRefs/>
</ds:datastoreItem>
</file>

<file path=customXml/itemProps4.xml><?xml version="1.0" encoding="utf-8"?>
<ds:datastoreItem xmlns:ds="http://schemas.openxmlformats.org/officeDocument/2006/customXml" ds:itemID="{43E40A64-0210-4D15-A9A9-15F4F34727A5}">
  <ds:schemaRefs/>
</ds:datastoreItem>
</file>

<file path=customXml/itemProps5.xml><?xml version="1.0" encoding="utf-8"?>
<ds:datastoreItem xmlns:ds="http://schemas.openxmlformats.org/officeDocument/2006/customXml" ds:itemID="{8F82C893-7E66-4C0E-8CDF-4B12348BFE48}">
  <ds:schemaRefs/>
</ds:datastoreItem>
</file>

<file path=customXml/itemProps6.xml><?xml version="1.0" encoding="utf-8"?>
<ds:datastoreItem xmlns:ds="http://schemas.openxmlformats.org/officeDocument/2006/customXml" ds:itemID="{77BD2A23-0A0E-4409-8E42-BFC242C063E2}">
  <ds:schemaRefs/>
</ds:datastoreItem>
</file>

<file path=customXml/itemProps7.xml><?xml version="1.0" encoding="utf-8"?>
<ds:datastoreItem xmlns:ds="http://schemas.openxmlformats.org/officeDocument/2006/customXml" ds:itemID="{E038DA57-3102-43CE-A397-E225DEC6D879}">
  <ds:schemaRefs/>
</ds:datastoreItem>
</file>

<file path=customXml/itemProps8.xml><?xml version="1.0" encoding="utf-8"?>
<ds:datastoreItem xmlns:ds="http://schemas.openxmlformats.org/officeDocument/2006/customXml" ds:itemID="{C7123DD1-BA96-417E-B82D-DD082AB98C84}">
  <ds:schemaRefs/>
</ds:datastoreItem>
</file>

<file path=customXml/itemProps9.xml><?xml version="1.0" encoding="utf-8"?>
<ds:datastoreItem xmlns:ds="http://schemas.openxmlformats.org/officeDocument/2006/customXml" ds:itemID="{B286329B-F7D7-47AF-A04E-7892DDC1D592}">
  <ds:schemaRefs/>
</ds:datastoreItem>
</file>

<file path=docProps/app.xml><?xml version="1.0" encoding="utf-8"?>
<Properties xmlns="http://schemas.openxmlformats.org/officeDocument/2006/extended-properties" xmlns:vt="http://schemas.openxmlformats.org/officeDocument/2006/docPropsVTypes">
  <Template>BaseTemplate 16-9 UK</Template>
  <TotalTime>6738</TotalTime>
  <Words>1437</Words>
  <Application>Microsoft Office PowerPoint</Application>
  <PresentationFormat>Widescreen</PresentationFormat>
  <Paragraphs>220</Paragraphs>
  <Slides>29</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Roboto Slab</vt:lpstr>
      <vt:lpstr>Open Sans</vt:lpstr>
      <vt:lpstr>Wingdings</vt:lpstr>
      <vt:lpstr>Open Sans SemiBold</vt:lpstr>
      <vt:lpstr>Roboto Slab Light</vt:lpstr>
      <vt:lpstr>THOMMESSEN</vt:lpstr>
      <vt:lpstr>think-cell Slide</vt:lpstr>
      <vt:lpstr>Næringseiendom 2023</vt:lpstr>
      <vt:lpstr>Et kort tilbakeblikk – 20 år med næringseiendom</vt:lpstr>
      <vt:lpstr>Jussnytt på næringseiendom anno 2008 – fremdeles aktuelt i dag? </vt:lpstr>
      <vt:lpstr>Verdensbildet i 2023</vt:lpstr>
      <vt:lpstr>"Tenke sjæl og mene. Måtte stå for det du sa Ikke vri deg unna, ikke være likeglad" </vt:lpstr>
      <vt:lpstr>Rammebetingelsene for næringseiendom i 2023</vt:lpstr>
      <vt:lpstr>Det store bildet</vt:lpstr>
      <vt:lpstr>Ny lov om bærekraftig finans </vt:lpstr>
      <vt:lpstr>Et hav av ulike rapporteringskrav</vt:lpstr>
      <vt:lpstr>Rapporteringskrav: hvem og når?</vt:lpstr>
      <vt:lpstr>Hva skal rapporteres?</vt:lpstr>
      <vt:lpstr>Norske definisjoner iht Taksonomien</vt:lpstr>
      <vt:lpstr>Forslag til revidert bygningsenergidirektiv</vt:lpstr>
      <vt:lpstr>Forslag til revidert bygningsenergidirektiv</vt:lpstr>
      <vt:lpstr>PowerPoint Presentation</vt:lpstr>
      <vt:lpstr>Loven i et nøtteskall</vt:lpstr>
      <vt:lpstr>"Større virksomheter"</vt:lpstr>
      <vt:lpstr>Endringer i plan- og bygningsregelverk</vt:lpstr>
      <vt:lpstr>Dommer og avgjørelser</vt:lpstr>
      <vt:lpstr>Har leietaker avtalt faste felleskostnader?</vt:lpstr>
      <vt:lpstr>A gentlemen’s agreement is an arrangement, which is not an agreement, between to persons, neither of whom are gentlemen, with each expecting the other to be strictly bound, while he himself has no intention of being bound at all</vt:lpstr>
      <vt:lpstr>Ekspropriasjon og parkprinsipp</vt:lpstr>
      <vt:lpstr>Forkjøpsrett og aksjetransaksjoner</vt:lpstr>
      <vt:lpstr>Eiendomsrett til luft – Gondolsaken på Voss</vt:lpstr>
      <vt:lpstr>Megleransvar: unnlatt videreformidling av budaksept</vt:lpstr>
      <vt:lpstr>Oppsummering: hvor går vi herfra?</vt:lpstr>
      <vt:lpstr>Alltid muligheter for den handlekraftige</vt:lpstr>
      <vt:lpstr>Hva bør vi frykte og hvor ligger mulighetene?</vt:lpstr>
      <vt:lpstr>Takk for oppmerksomheten!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Advokatfirmaet Thommessen AS</dc:creator>
  <cp:lastModifiedBy>Thommessen</cp:lastModifiedBy>
  <cp:revision>230</cp:revision>
  <dcterms:created xsi:type="dcterms:W3CDTF">2021-06-22T13:14:40Z</dcterms:created>
  <dcterms:modified xsi:type="dcterms:W3CDTF">2023-04-19T07:40:16Z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TemplafyTimeStamp">
    <vt:lpwstr>2022-08-23T14:29:03.7466488</vt:lpwstr>
  </property>
  <property fmtid="{D5CDD505-2E9C-101B-9397-08002B2CF9AE}" pid="4" name="ApplyLanguageRun">
    <vt:lpwstr>true</vt:lpwstr>
  </property>
  <property fmtid="{D5CDD505-2E9C-101B-9397-08002B2CF9AE}" pid="5" name="iManageDocumentType">
    <vt:lpwstr>PRESENT</vt:lpwstr>
  </property>
  <property fmtid="{D5CDD505-2E9C-101B-9397-08002B2CF9AE}" pid="6" name="TemplafyTenantId">
    <vt:lpwstr>thommessen</vt:lpwstr>
  </property>
  <property fmtid="{D5CDD505-2E9C-101B-9397-08002B2CF9AE}" pid="7" name="TemplafyTemplateId">
    <vt:lpwstr>637968617437466488</vt:lpwstr>
  </property>
  <property fmtid="{D5CDD505-2E9C-101B-9397-08002B2CF9AE}" pid="8" name="TemplafyUserProfileId">
    <vt:lpwstr>637686908478550439</vt:lpwstr>
  </property>
  <property fmtid="{D5CDD505-2E9C-101B-9397-08002B2CF9AE}" pid="9" name="TemplafyLanguageCode">
    <vt:lpwstr>nb-NO</vt:lpwstr>
  </property>
</Properties>
</file>