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147478287" r:id="rId2"/>
    <p:sldId id="2147479001" r:id="rId3"/>
    <p:sldId id="2147479004" r:id="rId4"/>
    <p:sldId id="2147479011" r:id="rId5"/>
    <p:sldId id="2147479012" r:id="rId6"/>
    <p:sldId id="2147479013" r:id="rId7"/>
    <p:sldId id="2147478885" r:id="rId8"/>
    <p:sldId id="2147478934" r:id="rId9"/>
    <p:sldId id="2147479028" r:id="rId10"/>
    <p:sldId id="2147478990" r:id="rId11"/>
    <p:sldId id="2147478882" r:id="rId12"/>
    <p:sldId id="2147479020" r:id="rId13"/>
    <p:sldId id="2147479029" r:id="rId14"/>
    <p:sldId id="2147479030" r:id="rId15"/>
    <p:sldId id="2147479031" r:id="rId16"/>
    <p:sldId id="2147479006" r:id="rId17"/>
    <p:sldId id="2147479007" r:id="rId18"/>
    <p:sldId id="2147479021" r:id="rId19"/>
  </p:sldIdLst>
  <p:sldSz cx="12195175" cy="6859588"/>
  <p:notesSz cx="6858000" cy="9144000"/>
  <p:defaultTextStyle>
    <a:defPPr>
      <a:defRPr lang="en-US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0"/>
    <a:srgbClr val="0000FF"/>
    <a:srgbClr val="E5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8032-89EB-4D13-922A-D9DAB7321F09}" type="datetimeFigureOut">
              <a:rPr lang="sv-SE" smtClean="0"/>
              <a:t>2025-04-01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1AA99-6AE6-4252-9D49-BFACABC8D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17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999" y="1338262"/>
            <a:ext cx="5436000" cy="2472849"/>
          </a:xfrm>
        </p:spPr>
        <p:txBody>
          <a:bodyPr>
            <a:noAutofit/>
          </a:bodyPr>
          <a:lstStyle>
            <a:lvl1pPr>
              <a:defRPr sz="4000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296176"/>
            <a:ext cx="5436000" cy="360083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774548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026548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  <a:endParaRPr lang="en-GB" dirty="0"/>
          </a:p>
        </p:txBody>
      </p:sp>
      <p:grpSp>
        <p:nvGrpSpPr>
          <p:cNvPr id="17" name="Pulse"/>
          <p:cNvGrpSpPr/>
          <p:nvPr userDrawn="1"/>
        </p:nvGrpSpPr>
        <p:grpSpPr>
          <a:xfrm>
            <a:off x="6964846" y="941098"/>
            <a:ext cx="5232032" cy="5299513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F2A1CFCF-C62A-1DF6-FB43-F82B74AA7311}"/>
              </a:ext>
            </a:extLst>
          </p:cNvPr>
          <p:cNvSpPr>
            <a:spLocks noChangeAspect="1"/>
          </p:cNvSpPr>
          <p:nvPr userDrawn="1"/>
        </p:nvSpPr>
        <p:spPr>
          <a:xfrm>
            <a:off x="641350" y="530890"/>
            <a:ext cx="1386000" cy="28885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5728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081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46E101-B12A-350C-C307-F9B978F274A5}"/>
              </a:ext>
            </a:extLst>
          </p:cNvPr>
          <p:cNvSpPr/>
          <p:nvPr userDrawn="1"/>
        </p:nvSpPr>
        <p:spPr>
          <a:xfrm>
            <a:off x="8189553" y="0"/>
            <a:ext cx="4010400" cy="6859588"/>
          </a:xfrm>
          <a:prstGeom prst="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332000"/>
            <a:ext cx="7200000" cy="442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24A7ADA-849C-17AB-9B33-51D812A289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2650" y="1332000"/>
            <a:ext cx="3052763" cy="44279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700100-9CEE-97C9-FAD1-B0EFCC9E3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2613" y="360084"/>
            <a:ext cx="3052800" cy="720000"/>
          </a:xfrm>
        </p:spPr>
        <p:txBody>
          <a:bodyPr anchor="b" anchorCtr="0"/>
          <a:lstStyle>
            <a:lvl1pPr marL="0" indent="0">
              <a:buNone/>
              <a:defRPr b="1">
                <a:latin typeface="+mj-lt"/>
              </a:defRPr>
            </a:lvl1pPr>
            <a:lvl2pPr marL="257191" indent="0">
              <a:buNone/>
              <a:defRPr b="1">
                <a:latin typeface="+mj-lt"/>
              </a:defRPr>
            </a:lvl2pPr>
            <a:lvl3pPr marL="514382" indent="0">
              <a:buNone/>
              <a:defRPr b="1">
                <a:latin typeface="+mj-lt"/>
              </a:defRPr>
            </a:lvl3pPr>
            <a:lvl4pPr marL="771574" indent="0">
              <a:buNone/>
              <a:defRPr b="1">
                <a:latin typeface="+mj-lt"/>
              </a:defRPr>
            </a:lvl4pPr>
            <a:lvl5pPr marL="1028765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GB"/>
              <a:t>Click to add title</a:t>
            </a:r>
            <a:endParaRPr lang="en-GB" dirty="0"/>
          </a:p>
        </p:txBody>
      </p:sp>
      <p:sp>
        <p:nvSpPr>
          <p:cNvPr id="16" name="Logotype, static">
            <a:extLst>
              <a:ext uri="{FF2B5EF4-FFF2-40B4-BE49-F238E27FC236}">
                <a16:creationId xmlns:a16="http://schemas.microsoft.com/office/drawing/2014/main" id="{657B27D4-ED75-46A9-0AD9-FAE61A5E0E87}"/>
              </a:ext>
            </a:extLst>
          </p:cNvPr>
          <p:cNvSpPr>
            <a:spLocks noChangeAspect="1"/>
          </p:cNvSpPr>
          <p:nvPr userDrawn="1"/>
        </p:nvSpPr>
        <p:spPr>
          <a:xfrm>
            <a:off x="10689559" y="6389370"/>
            <a:ext cx="864000" cy="18006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1012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2000"/>
            <a:ext cx="5364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2000"/>
            <a:ext cx="5364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440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6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76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881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732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642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8182879" cy="685958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3252" y="360000"/>
            <a:ext cx="3052747" cy="720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B1799A-498A-8A7B-92F2-75CA3D939A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2650" y="1332000"/>
            <a:ext cx="3052763" cy="44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Logotype, static">
            <a:extLst>
              <a:ext uri="{FF2B5EF4-FFF2-40B4-BE49-F238E27FC236}">
                <a16:creationId xmlns:a16="http://schemas.microsoft.com/office/drawing/2014/main" id="{C6A38777-D9B2-35D0-58CA-0DC04C032ECA}"/>
              </a:ext>
            </a:extLst>
          </p:cNvPr>
          <p:cNvSpPr>
            <a:spLocks noChangeAspect="1"/>
          </p:cNvSpPr>
          <p:nvPr userDrawn="1"/>
        </p:nvSpPr>
        <p:spPr>
          <a:xfrm>
            <a:off x="10689559" y="6389370"/>
            <a:ext cx="864000" cy="18006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10599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Headi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5175" cy="6859588"/>
          </a:xfrm>
          <a:noFill/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360000"/>
            <a:ext cx="7200000" cy="9720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1510482"/>
            <a:ext cx="7200000" cy="68524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Logotype, static">
            <a:extLst>
              <a:ext uri="{FF2B5EF4-FFF2-40B4-BE49-F238E27FC236}">
                <a16:creationId xmlns:a16="http://schemas.microsoft.com/office/drawing/2014/main" id="{217402D2-E40B-9ED9-450B-C9603CAF484D}"/>
              </a:ext>
            </a:extLst>
          </p:cNvPr>
          <p:cNvSpPr>
            <a:spLocks noChangeAspect="1"/>
          </p:cNvSpPr>
          <p:nvPr userDrawn="1"/>
        </p:nvSpPr>
        <p:spPr>
          <a:xfrm>
            <a:off x="10689559" y="6389370"/>
            <a:ext cx="864000" cy="18006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893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7200000" cy="7201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2000"/>
            <a:ext cx="5364000" cy="443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332000"/>
            <a:ext cx="5364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4079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8064000" cy="7201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2000"/>
            <a:ext cx="5364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2000"/>
            <a:ext cx="5364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using Nordea Image Bank button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69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48000" y="1339200"/>
            <a:ext cx="5436000" cy="2473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48000" y="4294800"/>
            <a:ext cx="5436000" cy="360083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8000" y="4773600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000" y="5025600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  <a:endParaRPr lang="en-GB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6425AB6-E925-98AD-F161-922D2FCEC4B1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964845" y="941098"/>
            <a:ext cx="5232032" cy="5299513"/>
          </a:xfrm>
          <a:custGeom>
            <a:avLst/>
            <a:gdLst>
              <a:gd name="connsiteX0" fmla="*/ 5232032 w 5232032"/>
              <a:gd name="connsiteY0" fmla="*/ 2308746 h 5299513"/>
              <a:gd name="connsiteX1" fmla="*/ 5232032 w 5232032"/>
              <a:gd name="connsiteY1" fmla="*/ 2990767 h 5299513"/>
              <a:gd name="connsiteX2" fmla="*/ 5019955 w 5232032"/>
              <a:gd name="connsiteY2" fmla="*/ 2784240 h 5299513"/>
              <a:gd name="connsiteX3" fmla="*/ 5019955 w 5232032"/>
              <a:gd name="connsiteY3" fmla="*/ 2510471 h 5299513"/>
              <a:gd name="connsiteX4" fmla="*/ 5232032 w 5232032"/>
              <a:gd name="connsiteY4" fmla="*/ 2308746 h 5299513"/>
              <a:gd name="connsiteX5" fmla="*/ 201232 w 5232032"/>
              <a:gd name="connsiteY5" fmla="*/ 2308746 h 5299513"/>
              <a:gd name="connsiteX6" fmla="*/ 402465 w 5232032"/>
              <a:gd name="connsiteY6" fmla="*/ 2510471 h 5299513"/>
              <a:gd name="connsiteX7" fmla="*/ 402465 w 5232032"/>
              <a:gd name="connsiteY7" fmla="*/ 2784240 h 5299513"/>
              <a:gd name="connsiteX8" fmla="*/ 201232 w 5232032"/>
              <a:gd name="connsiteY8" fmla="*/ 2990767 h 5299513"/>
              <a:gd name="connsiteX9" fmla="*/ 0 w 5232032"/>
              <a:gd name="connsiteY9" fmla="*/ 2784240 h 5299513"/>
              <a:gd name="connsiteX10" fmla="*/ 0 w 5232032"/>
              <a:gd name="connsiteY10" fmla="*/ 2510471 h 5299513"/>
              <a:gd name="connsiteX11" fmla="*/ 201232 w 5232032"/>
              <a:gd name="connsiteY11" fmla="*/ 2308746 h 5299513"/>
              <a:gd name="connsiteX12" fmla="*/ 4416260 w 5232032"/>
              <a:gd name="connsiteY12" fmla="*/ 2275007 h 5299513"/>
              <a:gd name="connsiteX13" fmla="*/ 4757270 w 5232032"/>
              <a:gd name="connsiteY13" fmla="*/ 2615289 h 5299513"/>
              <a:gd name="connsiteX14" fmla="*/ 4757270 w 5232032"/>
              <a:gd name="connsiteY14" fmla="*/ 3631341 h 5299513"/>
              <a:gd name="connsiteX15" fmla="*/ 4416260 w 5232032"/>
              <a:gd name="connsiteY15" fmla="*/ 3971622 h 5299513"/>
              <a:gd name="connsiteX16" fmla="*/ 4075249 w 5232032"/>
              <a:gd name="connsiteY16" fmla="*/ 3631341 h 5299513"/>
              <a:gd name="connsiteX17" fmla="*/ 4075249 w 5232032"/>
              <a:gd name="connsiteY17" fmla="*/ 2615289 h 5299513"/>
              <a:gd name="connsiteX18" fmla="*/ 4416260 w 5232032"/>
              <a:gd name="connsiteY18" fmla="*/ 2275007 h 5299513"/>
              <a:gd name="connsiteX19" fmla="*/ 3308894 w 5232032"/>
              <a:gd name="connsiteY19" fmla="*/ 1494178 h 5299513"/>
              <a:gd name="connsiteX20" fmla="*/ 3735444 w 5232032"/>
              <a:gd name="connsiteY20" fmla="*/ 1915928 h 5299513"/>
              <a:gd name="connsiteX21" fmla="*/ 3735444 w 5232032"/>
              <a:gd name="connsiteY21" fmla="*/ 4872971 h 5299513"/>
              <a:gd name="connsiteX22" fmla="*/ 3308894 w 5232032"/>
              <a:gd name="connsiteY22" fmla="*/ 5299513 h 5299513"/>
              <a:gd name="connsiteX23" fmla="*/ 2887137 w 5232032"/>
              <a:gd name="connsiteY23" fmla="*/ 4872971 h 5299513"/>
              <a:gd name="connsiteX24" fmla="*/ 2887137 w 5232032"/>
              <a:gd name="connsiteY24" fmla="*/ 1915928 h 5299513"/>
              <a:gd name="connsiteX25" fmla="*/ 3308894 w 5232032"/>
              <a:gd name="connsiteY25" fmla="*/ 1494178 h 5299513"/>
              <a:gd name="connsiteX26" fmla="*/ 1015801 w 5232032"/>
              <a:gd name="connsiteY26" fmla="*/ 1323071 h 5299513"/>
              <a:gd name="connsiteX27" fmla="*/ 1356811 w 5232032"/>
              <a:gd name="connsiteY27" fmla="*/ 1663358 h 5299513"/>
              <a:gd name="connsiteX28" fmla="*/ 1356811 w 5232032"/>
              <a:gd name="connsiteY28" fmla="*/ 2684219 h 5299513"/>
              <a:gd name="connsiteX29" fmla="*/ 1015801 w 5232032"/>
              <a:gd name="connsiteY29" fmla="*/ 3024506 h 5299513"/>
              <a:gd name="connsiteX30" fmla="*/ 674790 w 5232032"/>
              <a:gd name="connsiteY30" fmla="*/ 2684219 h 5299513"/>
              <a:gd name="connsiteX31" fmla="*/ 674790 w 5232032"/>
              <a:gd name="connsiteY31" fmla="*/ 1663358 h 5299513"/>
              <a:gd name="connsiteX32" fmla="*/ 1015801 w 5232032"/>
              <a:gd name="connsiteY32" fmla="*/ 1323071 h 5299513"/>
              <a:gd name="connsiteX33" fmla="*/ 2119571 w 5232032"/>
              <a:gd name="connsiteY33" fmla="*/ 0 h 5299513"/>
              <a:gd name="connsiteX34" fmla="*/ 2547333 w 5232032"/>
              <a:gd name="connsiteY34" fmla="*/ 426543 h 5299513"/>
              <a:gd name="connsiteX35" fmla="*/ 2547333 w 5232032"/>
              <a:gd name="connsiteY35" fmla="*/ 3378793 h 5299513"/>
              <a:gd name="connsiteX36" fmla="*/ 2119571 w 5232032"/>
              <a:gd name="connsiteY36" fmla="*/ 3805335 h 5299513"/>
              <a:gd name="connsiteX37" fmla="*/ 1696615 w 5232032"/>
              <a:gd name="connsiteY37" fmla="*/ 3378793 h 5299513"/>
              <a:gd name="connsiteX38" fmla="*/ 1696615 w 5232032"/>
              <a:gd name="connsiteY38" fmla="*/ 426543 h 5299513"/>
              <a:gd name="connsiteX39" fmla="*/ 2119571 w 5232032"/>
              <a:gd name="connsiteY39" fmla="*/ 0 h 529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32032" h="5299513">
                <a:moveTo>
                  <a:pt x="5232032" y="2308746"/>
                </a:moveTo>
                <a:lnTo>
                  <a:pt x="5232032" y="2990767"/>
                </a:lnTo>
                <a:cubicBezTo>
                  <a:pt x="5116354" y="2990767"/>
                  <a:pt x="5019955" y="2899511"/>
                  <a:pt x="5019955" y="2784240"/>
                </a:cubicBezTo>
                <a:cubicBezTo>
                  <a:pt x="5019955" y="2784240"/>
                  <a:pt x="5019955" y="2784240"/>
                  <a:pt x="5019955" y="2510471"/>
                </a:cubicBezTo>
                <a:cubicBezTo>
                  <a:pt x="5019955" y="2400002"/>
                  <a:pt x="5116354" y="2308746"/>
                  <a:pt x="5232032" y="2308746"/>
                </a:cubicBezTo>
                <a:close/>
                <a:moveTo>
                  <a:pt x="201232" y="2308746"/>
                </a:moveTo>
                <a:cubicBezTo>
                  <a:pt x="311431" y="2308746"/>
                  <a:pt x="402465" y="2400002"/>
                  <a:pt x="402465" y="2510471"/>
                </a:cubicBezTo>
                <a:cubicBezTo>
                  <a:pt x="402465" y="2784240"/>
                  <a:pt x="402465" y="2784240"/>
                  <a:pt x="402465" y="2784240"/>
                </a:cubicBezTo>
                <a:cubicBezTo>
                  <a:pt x="402465" y="2899511"/>
                  <a:pt x="311431" y="2990767"/>
                  <a:pt x="201232" y="2990767"/>
                </a:cubicBezTo>
                <a:cubicBezTo>
                  <a:pt x="86242" y="2990767"/>
                  <a:pt x="0" y="2899511"/>
                  <a:pt x="0" y="2784240"/>
                </a:cubicBezTo>
                <a:cubicBezTo>
                  <a:pt x="0" y="2510471"/>
                  <a:pt x="0" y="2510471"/>
                  <a:pt x="0" y="2510471"/>
                </a:cubicBezTo>
                <a:cubicBezTo>
                  <a:pt x="0" y="2400002"/>
                  <a:pt x="86242" y="2308746"/>
                  <a:pt x="201232" y="2308746"/>
                </a:cubicBezTo>
                <a:close/>
                <a:moveTo>
                  <a:pt x="4416260" y="2275007"/>
                </a:moveTo>
                <a:cubicBezTo>
                  <a:pt x="4603575" y="2275007"/>
                  <a:pt x="4757270" y="2428373"/>
                  <a:pt x="4757270" y="2615289"/>
                </a:cubicBezTo>
                <a:cubicBezTo>
                  <a:pt x="4757270" y="3631341"/>
                  <a:pt x="4757270" y="3631341"/>
                  <a:pt x="4757270" y="3631341"/>
                </a:cubicBezTo>
                <a:cubicBezTo>
                  <a:pt x="4757270" y="3818256"/>
                  <a:pt x="4603575" y="3971622"/>
                  <a:pt x="4416260" y="3971622"/>
                </a:cubicBezTo>
                <a:cubicBezTo>
                  <a:pt x="4228944" y="3971622"/>
                  <a:pt x="4075249" y="3818256"/>
                  <a:pt x="4075249" y="3631341"/>
                </a:cubicBezTo>
                <a:cubicBezTo>
                  <a:pt x="4075249" y="2615289"/>
                  <a:pt x="4075249" y="2615289"/>
                  <a:pt x="4075249" y="2615289"/>
                </a:cubicBezTo>
                <a:cubicBezTo>
                  <a:pt x="4075249" y="2428373"/>
                  <a:pt x="4228944" y="2275007"/>
                  <a:pt x="4416260" y="2275007"/>
                </a:cubicBezTo>
                <a:close/>
                <a:moveTo>
                  <a:pt x="3308894" y="1494178"/>
                </a:moveTo>
                <a:cubicBezTo>
                  <a:pt x="3543736" y="1494178"/>
                  <a:pt x="3735444" y="1685883"/>
                  <a:pt x="3735444" y="1915928"/>
                </a:cubicBezTo>
                <a:cubicBezTo>
                  <a:pt x="3735444" y="4872971"/>
                  <a:pt x="3735444" y="4872971"/>
                  <a:pt x="3735444" y="4872971"/>
                </a:cubicBezTo>
                <a:cubicBezTo>
                  <a:pt x="3735444" y="5107809"/>
                  <a:pt x="3543736" y="5299513"/>
                  <a:pt x="3308894" y="5299513"/>
                </a:cubicBezTo>
                <a:cubicBezTo>
                  <a:pt x="3078845" y="5299513"/>
                  <a:pt x="2887137" y="5107809"/>
                  <a:pt x="2887137" y="4872971"/>
                </a:cubicBezTo>
                <a:cubicBezTo>
                  <a:pt x="2887137" y="1915928"/>
                  <a:pt x="2887137" y="1915928"/>
                  <a:pt x="2887137" y="1915928"/>
                </a:cubicBezTo>
                <a:cubicBezTo>
                  <a:pt x="2887137" y="1685883"/>
                  <a:pt x="3078845" y="1494178"/>
                  <a:pt x="3308894" y="1494178"/>
                </a:cubicBezTo>
                <a:close/>
                <a:moveTo>
                  <a:pt x="1015801" y="1323071"/>
                </a:moveTo>
                <a:cubicBezTo>
                  <a:pt x="1203116" y="1323071"/>
                  <a:pt x="1356811" y="1476440"/>
                  <a:pt x="1356811" y="1663358"/>
                </a:cubicBezTo>
                <a:cubicBezTo>
                  <a:pt x="1356811" y="2684219"/>
                  <a:pt x="1356811" y="2684219"/>
                  <a:pt x="1356811" y="2684219"/>
                </a:cubicBezTo>
                <a:cubicBezTo>
                  <a:pt x="1356811" y="2871137"/>
                  <a:pt x="1203116" y="3024506"/>
                  <a:pt x="1015801" y="3024506"/>
                </a:cubicBezTo>
                <a:cubicBezTo>
                  <a:pt x="828485" y="3024506"/>
                  <a:pt x="674790" y="2871137"/>
                  <a:pt x="674790" y="2684219"/>
                </a:cubicBezTo>
                <a:cubicBezTo>
                  <a:pt x="674790" y="1663358"/>
                  <a:pt x="674790" y="1663358"/>
                  <a:pt x="674790" y="1663358"/>
                </a:cubicBezTo>
                <a:cubicBezTo>
                  <a:pt x="674790" y="1476440"/>
                  <a:pt x="828485" y="1323071"/>
                  <a:pt x="1015801" y="1323071"/>
                </a:cubicBezTo>
                <a:close/>
                <a:moveTo>
                  <a:pt x="2119571" y="0"/>
                </a:moveTo>
                <a:cubicBezTo>
                  <a:pt x="2355080" y="0"/>
                  <a:pt x="2547333" y="191705"/>
                  <a:pt x="2547333" y="426543"/>
                </a:cubicBezTo>
                <a:cubicBezTo>
                  <a:pt x="2547333" y="3378793"/>
                  <a:pt x="2547333" y="3378793"/>
                  <a:pt x="2547333" y="3378793"/>
                </a:cubicBezTo>
                <a:cubicBezTo>
                  <a:pt x="2547333" y="3613631"/>
                  <a:pt x="2355080" y="3805335"/>
                  <a:pt x="2119571" y="3805335"/>
                </a:cubicBezTo>
                <a:cubicBezTo>
                  <a:pt x="1888868" y="3805335"/>
                  <a:pt x="1696615" y="3613631"/>
                  <a:pt x="1696615" y="3378793"/>
                </a:cubicBezTo>
                <a:cubicBezTo>
                  <a:pt x="1696615" y="426543"/>
                  <a:pt x="1696615" y="426543"/>
                  <a:pt x="1696615" y="426543"/>
                </a:cubicBezTo>
                <a:cubicBezTo>
                  <a:pt x="1696615" y="191705"/>
                  <a:pt x="1888868" y="0"/>
                  <a:pt x="211957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5" name="Logotype">
            <a:extLst>
              <a:ext uri="{FF2B5EF4-FFF2-40B4-BE49-F238E27FC236}">
                <a16:creationId xmlns:a16="http://schemas.microsoft.com/office/drawing/2014/main" id="{02C27998-93A5-61D8-9017-E05F946896C7}"/>
              </a:ext>
            </a:extLst>
          </p:cNvPr>
          <p:cNvSpPr>
            <a:spLocks noChangeAspect="1"/>
          </p:cNvSpPr>
          <p:nvPr userDrawn="1"/>
        </p:nvSpPr>
        <p:spPr>
          <a:xfrm>
            <a:off x="641350" y="530890"/>
            <a:ext cx="1386000" cy="28885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789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83"/>
            <a:ext cx="8064000" cy="7201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332000"/>
            <a:ext cx="3492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9600" y="1332000"/>
            <a:ext cx="3492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7600" y="3636000"/>
            <a:ext cx="3492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29580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8000" y="1980000"/>
            <a:ext cx="10908000" cy="37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600" y="360000"/>
            <a:ext cx="7200000" cy="972000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6600" y="1485578"/>
            <a:ext cx="7200000" cy="36044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  <a:latin typeface="+mj-lt"/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36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18" y="1617260"/>
            <a:ext cx="8402188" cy="1842446"/>
          </a:xfrm>
        </p:spPr>
        <p:txBody>
          <a:bodyPr anchor="b" anchorCtr="0">
            <a:noAutofit/>
          </a:bodyPr>
          <a:lstStyle>
            <a:lvl1pPr algn="ctr">
              <a:defRPr sz="4000" b="1" cap="none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18" y="3695879"/>
            <a:ext cx="8402188" cy="720167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grpSp>
        <p:nvGrpSpPr>
          <p:cNvPr id="7" name="Pulse">
            <a:extLst>
              <a:ext uri="{FF2B5EF4-FFF2-40B4-BE49-F238E27FC236}">
                <a16:creationId xmlns:a16="http://schemas.microsoft.com/office/drawing/2014/main" id="{C68BB270-0180-6C0D-F35A-670CC32C7A89}"/>
              </a:ext>
            </a:extLst>
          </p:cNvPr>
          <p:cNvGrpSpPr/>
          <p:nvPr userDrawn="1"/>
        </p:nvGrpSpPr>
        <p:grpSpPr>
          <a:xfrm>
            <a:off x="9557448" y="3630308"/>
            <a:ext cx="2640901" cy="2674962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AEDEF5-EF6A-3786-1898-11A7B4D67D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48B5423-D79D-A870-B332-830D2CFD4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215C7BC-AD3A-FDA5-BBE4-2B07E79DE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4170E1D-4367-1F8D-BE5A-1664CACBE6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DD0BCCE-1016-C6D6-53F2-8F48EED1C2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4A903BB-B536-932E-3CCC-D8E81E7871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974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Blue">
    <p:bg>
      <p:bgPr>
        <a:solidFill>
          <a:srgbClr val="E5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3784" y="2135826"/>
            <a:ext cx="5239445" cy="2450040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and type quote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43783" y="4801617"/>
            <a:ext cx="5239445" cy="5400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0">
                <a:solidFill>
                  <a:schemeClr val="accent1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Name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4" name="Quote">
            <a:extLst>
              <a:ext uri="{FF2B5EF4-FFF2-40B4-BE49-F238E27FC236}">
                <a16:creationId xmlns:a16="http://schemas.microsoft.com/office/drawing/2014/main" id="{36288991-A23D-A2A3-792C-522E9B30EA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4439" y="639606"/>
            <a:ext cx="2291716" cy="1548000"/>
            <a:chOff x="2817011" y="265837"/>
            <a:chExt cx="2614377" cy="1765949"/>
          </a:xfrm>
          <a:solidFill>
            <a:schemeClr val="accent3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6AE66-BCC3-63A1-734B-97BBE232913B}"/>
                </a:ext>
              </a:extLst>
            </p:cNvPr>
            <p:cNvSpPr/>
            <p:nvPr/>
          </p:nvSpPr>
          <p:spPr>
            <a:xfrm>
              <a:off x="2817011" y="265837"/>
              <a:ext cx="1236586" cy="1765949"/>
            </a:xfrm>
            <a:custGeom>
              <a:avLst/>
              <a:gdLst>
                <a:gd name="connsiteX0" fmla="*/ 1212545 w 1236586"/>
                <a:gd name="connsiteY0" fmla="*/ 482239 h 1765949"/>
                <a:gd name="connsiteX1" fmla="*/ 933272 w 1236586"/>
                <a:gd name="connsiteY1" fmla="*/ 98000 h 1765949"/>
                <a:gd name="connsiteX2" fmla="*/ 391109 w 1236586"/>
                <a:gd name="connsiteY2" fmla="*/ 29611 h 1765949"/>
                <a:gd name="connsiteX3" fmla="*/ 41732 w 1236586"/>
                <a:gd name="connsiteY3" fmla="*/ 331839 h 1765949"/>
                <a:gd name="connsiteX4" fmla="*/ 76879 w 1236586"/>
                <a:gd name="connsiteY4" fmla="*/ 772275 h 1765949"/>
                <a:gd name="connsiteX5" fmla="*/ 291287 w 1236586"/>
                <a:gd name="connsiteY5" fmla="*/ 947249 h 1765949"/>
                <a:gd name="connsiteX6" fmla="*/ 598373 w 1236586"/>
                <a:gd name="connsiteY6" fmla="*/ 984683 h 1765949"/>
                <a:gd name="connsiteX7" fmla="*/ 415016 w 1236586"/>
                <a:gd name="connsiteY7" fmla="*/ 1376636 h 1765949"/>
                <a:gd name="connsiteX8" fmla="*/ 197561 w 1236586"/>
                <a:gd name="connsiteY8" fmla="*/ 1504938 h 1765949"/>
                <a:gd name="connsiteX9" fmla="*/ 264902 w 1236586"/>
                <a:gd name="connsiteY9" fmla="*/ 1643717 h 1765949"/>
                <a:gd name="connsiteX10" fmla="*/ 308146 w 1236586"/>
                <a:gd name="connsiteY10" fmla="*/ 1732871 h 1765949"/>
                <a:gd name="connsiteX11" fmla="*/ 324338 w 1236586"/>
                <a:gd name="connsiteY11" fmla="*/ 1765733 h 1765949"/>
                <a:gd name="connsiteX12" fmla="*/ 338150 w 1236586"/>
                <a:gd name="connsiteY12" fmla="*/ 1762494 h 1765949"/>
                <a:gd name="connsiteX13" fmla="*/ 371011 w 1236586"/>
                <a:gd name="connsiteY13" fmla="*/ 1753731 h 1765949"/>
                <a:gd name="connsiteX14" fmla="*/ 481406 w 1236586"/>
                <a:gd name="connsiteY14" fmla="*/ 1716965 h 1765949"/>
                <a:gd name="connsiteX15" fmla="*/ 806780 w 1236586"/>
                <a:gd name="connsiteY15" fmla="*/ 1542086 h 1765949"/>
                <a:gd name="connsiteX16" fmla="*/ 1115771 w 1236586"/>
                <a:gd name="connsiteY16" fmla="*/ 1192518 h 1765949"/>
                <a:gd name="connsiteX17" fmla="*/ 1207592 w 1236586"/>
                <a:gd name="connsiteY17" fmla="*/ 937629 h 1765949"/>
                <a:gd name="connsiteX18" fmla="*/ 1229594 w 1236586"/>
                <a:gd name="connsiteY18" fmla="*/ 567869 h 1765949"/>
                <a:gd name="connsiteX19" fmla="*/ 1212545 w 123658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586" h="1765949">
                  <a:moveTo>
                    <a:pt x="1212545" y="482239"/>
                  </a:moveTo>
                  <a:cubicBezTo>
                    <a:pt x="1179112" y="321743"/>
                    <a:pt x="1071098" y="183725"/>
                    <a:pt x="933272" y="98000"/>
                  </a:cubicBezTo>
                  <a:cubicBezTo>
                    <a:pt x="771347" y="-2774"/>
                    <a:pt x="572655" y="-26301"/>
                    <a:pt x="391109" y="29611"/>
                  </a:cubicBezTo>
                  <a:cubicBezTo>
                    <a:pt x="241185" y="75807"/>
                    <a:pt x="106978" y="188678"/>
                    <a:pt x="41732" y="331839"/>
                  </a:cubicBezTo>
                  <a:cubicBezTo>
                    <a:pt x="-23324" y="474524"/>
                    <a:pt x="-12847" y="642354"/>
                    <a:pt x="76879" y="772275"/>
                  </a:cubicBezTo>
                  <a:cubicBezTo>
                    <a:pt x="129838" y="848951"/>
                    <a:pt x="204038" y="912674"/>
                    <a:pt x="291287" y="947249"/>
                  </a:cubicBezTo>
                  <a:cubicBezTo>
                    <a:pt x="387299" y="985254"/>
                    <a:pt x="496169" y="997732"/>
                    <a:pt x="598373" y="984683"/>
                  </a:cubicBezTo>
                  <a:cubicBezTo>
                    <a:pt x="608183" y="1133082"/>
                    <a:pt x="523792" y="1282244"/>
                    <a:pt x="415016" y="1376636"/>
                  </a:cubicBezTo>
                  <a:cubicBezTo>
                    <a:pt x="351008" y="1432167"/>
                    <a:pt x="276047" y="1473791"/>
                    <a:pt x="197561" y="1504938"/>
                  </a:cubicBezTo>
                  <a:cubicBezTo>
                    <a:pt x="220040" y="1551230"/>
                    <a:pt x="242423" y="1597521"/>
                    <a:pt x="264902" y="1643717"/>
                  </a:cubicBezTo>
                  <a:cubicBezTo>
                    <a:pt x="279285" y="1673435"/>
                    <a:pt x="293763" y="1703153"/>
                    <a:pt x="308146" y="1732871"/>
                  </a:cubicBezTo>
                  <a:cubicBezTo>
                    <a:pt x="310908" y="1738491"/>
                    <a:pt x="318433" y="1763161"/>
                    <a:pt x="324338" y="1765733"/>
                  </a:cubicBezTo>
                  <a:cubicBezTo>
                    <a:pt x="326815" y="1766876"/>
                    <a:pt x="335578" y="1763161"/>
                    <a:pt x="338150" y="1762494"/>
                  </a:cubicBezTo>
                  <a:cubicBezTo>
                    <a:pt x="349199" y="1759827"/>
                    <a:pt x="360152" y="1756874"/>
                    <a:pt x="371011" y="1753731"/>
                  </a:cubicBezTo>
                  <a:cubicBezTo>
                    <a:pt x="408349" y="1743158"/>
                    <a:pt x="445115" y="1730776"/>
                    <a:pt x="481406" y="1716965"/>
                  </a:cubicBezTo>
                  <a:cubicBezTo>
                    <a:pt x="596753" y="1673150"/>
                    <a:pt x="707148" y="1614952"/>
                    <a:pt x="806780" y="1542086"/>
                  </a:cubicBezTo>
                  <a:cubicBezTo>
                    <a:pt x="933462" y="1449407"/>
                    <a:pt x="1041952" y="1331583"/>
                    <a:pt x="1115771" y="1192518"/>
                  </a:cubicBezTo>
                  <a:cubicBezTo>
                    <a:pt x="1158252" y="1112413"/>
                    <a:pt x="1188923" y="1026307"/>
                    <a:pt x="1207592" y="937629"/>
                  </a:cubicBezTo>
                  <a:cubicBezTo>
                    <a:pt x="1232833" y="817709"/>
                    <a:pt x="1245406" y="689693"/>
                    <a:pt x="1229594" y="567869"/>
                  </a:cubicBezTo>
                  <a:cubicBezTo>
                    <a:pt x="1225784" y="538913"/>
                    <a:pt x="1220355" y="510147"/>
                    <a:pt x="121254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5C50E4-F6DE-940D-DE91-F853D2F0A642}"/>
                </a:ext>
              </a:extLst>
            </p:cNvPr>
            <p:cNvSpPr/>
            <p:nvPr/>
          </p:nvSpPr>
          <p:spPr>
            <a:xfrm>
              <a:off x="4194682" y="265837"/>
              <a:ext cx="1236706" cy="1765949"/>
            </a:xfrm>
            <a:custGeom>
              <a:avLst/>
              <a:gdLst>
                <a:gd name="connsiteX0" fmla="*/ 1212665 w 1236706"/>
                <a:gd name="connsiteY0" fmla="*/ 482239 h 1765949"/>
                <a:gd name="connsiteX1" fmla="*/ 933392 w 1236706"/>
                <a:gd name="connsiteY1" fmla="*/ 98000 h 1765949"/>
                <a:gd name="connsiteX2" fmla="*/ 391229 w 1236706"/>
                <a:gd name="connsiteY2" fmla="*/ 29611 h 1765949"/>
                <a:gd name="connsiteX3" fmla="*/ 41852 w 1236706"/>
                <a:gd name="connsiteY3" fmla="*/ 331839 h 1765949"/>
                <a:gd name="connsiteX4" fmla="*/ 76999 w 1236706"/>
                <a:gd name="connsiteY4" fmla="*/ 772275 h 1765949"/>
                <a:gd name="connsiteX5" fmla="*/ 291407 w 1236706"/>
                <a:gd name="connsiteY5" fmla="*/ 947249 h 1765949"/>
                <a:gd name="connsiteX6" fmla="*/ 598493 w 1236706"/>
                <a:gd name="connsiteY6" fmla="*/ 984683 h 1765949"/>
                <a:gd name="connsiteX7" fmla="*/ 415137 w 1236706"/>
                <a:gd name="connsiteY7" fmla="*/ 1376636 h 1765949"/>
                <a:gd name="connsiteX8" fmla="*/ 197681 w 1236706"/>
                <a:gd name="connsiteY8" fmla="*/ 1504938 h 1765949"/>
                <a:gd name="connsiteX9" fmla="*/ 265023 w 1236706"/>
                <a:gd name="connsiteY9" fmla="*/ 1643717 h 1765949"/>
                <a:gd name="connsiteX10" fmla="*/ 308266 w 1236706"/>
                <a:gd name="connsiteY10" fmla="*/ 1732871 h 1765949"/>
                <a:gd name="connsiteX11" fmla="*/ 324459 w 1236706"/>
                <a:gd name="connsiteY11" fmla="*/ 1765733 h 1765949"/>
                <a:gd name="connsiteX12" fmla="*/ 338270 w 1236706"/>
                <a:gd name="connsiteY12" fmla="*/ 1762494 h 1765949"/>
                <a:gd name="connsiteX13" fmla="*/ 371131 w 1236706"/>
                <a:gd name="connsiteY13" fmla="*/ 1753731 h 1765949"/>
                <a:gd name="connsiteX14" fmla="*/ 481526 w 1236706"/>
                <a:gd name="connsiteY14" fmla="*/ 1716965 h 1765949"/>
                <a:gd name="connsiteX15" fmla="*/ 806900 w 1236706"/>
                <a:gd name="connsiteY15" fmla="*/ 1542086 h 1765949"/>
                <a:gd name="connsiteX16" fmla="*/ 1115891 w 1236706"/>
                <a:gd name="connsiteY16" fmla="*/ 1192518 h 1765949"/>
                <a:gd name="connsiteX17" fmla="*/ 1207712 w 1236706"/>
                <a:gd name="connsiteY17" fmla="*/ 937629 h 1765949"/>
                <a:gd name="connsiteX18" fmla="*/ 1229715 w 1236706"/>
                <a:gd name="connsiteY18" fmla="*/ 567869 h 1765949"/>
                <a:gd name="connsiteX19" fmla="*/ 1212665 w 123670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706" h="1765949">
                  <a:moveTo>
                    <a:pt x="1212665" y="482239"/>
                  </a:moveTo>
                  <a:cubicBezTo>
                    <a:pt x="1179232" y="321743"/>
                    <a:pt x="1071219" y="183725"/>
                    <a:pt x="933392" y="98000"/>
                  </a:cubicBezTo>
                  <a:cubicBezTo>
                    <a:pt x="771467" y="-2774"/>
                    <a:pt x="572871" y="-26301"/>
                    <a:pt x="391229" y="29611"/>
                  </a:cubicBezTo>
                  <a:cubicBezTo>
                    <a:pt x="241305" y="75807"/>
                    <a:pt x="107193" y="188678"/>
                    <a:pt x="41852" y="331839"/>
                  </a:cubicBezTo>
                  <a:cubicBezTo>
                    <a:pt x="-23490" y="475000"/>
                    <a:pt x="-12726" y="642354"/>
                    <a:pt x="76999" y="772275"/>
                  </a:cubicBezTo>
                  <a:cubicBezTo>
                    <a:pt x="129958" y="848951"/>
                    <a:pt x="204158" y="912674"/>
                    <a:pt x="291407" y="947249"/>
                  </a:cubicBezTo>
                  <a:cubicBezTo>
                    <a:pt x="387419" y="985254"/>
                    <a:pt x="496290" y="997732"/>
                    <a:pt x="598493" y="984683"/>
                  </a:cubicBezTo>
                  <a:cubicBezTo>
                    <a:pt x="608304" y="1133082"/>
                    <a:pt x="523912" y="1282244"/>
                    <a:pt x="415137" y="1376636"/>
                  </a:cubicBezTo>
                  <a:cubicBezTo>
                    <a:pt x="351129" y="1432167"/>
                    <a:pt x="276167" y="1473791"/>
                    <a:pt x="197681" y="1504938"/>
                  </a:cubicBezTo>
                  <a:cubicBezTo>
                    <a:pt x="220160" y="1551230"/>
                    <a:pt x="242544" y="1597521"/>
                    <a:pt x="265023" y="1643717"/>
                  </a:cubicBezTo>
                  <a:cubicBezTo>
                    <a:pt x="279406" y="1673435"/>
                    <a:pt x="293884" y="1703153"/>
                    <a:pt x="308266" y="1732871"/>
                  </a:cubicBezTo>
                  <a:cubicBezTo>
                    <a:pt x="311028" y="1738491"/>
                    <a:pt x="318553" y="1763161"/>
                    <a:pt x="324459" y="1765733"/>
                  </a:cubicBezTo>
                  <a:cubicBezTo>
                    <a:pt x="326935" y="1766876"/>
                    <a:pt x="335698" y="1763161"/>
                    <a:pt x="338270" y="1762494"/>
                  </a:cubicBezTo>
                  <a:cubicBezTo>
                    <a:pt x="349319" y="1759827"/>
                    <a:pt x="360273" y="1756874"/>
                    <a:pt x="371131" y="1753731"/>
                  </a:cubicBezTo>
                  <a:cubicBezTo>
                    <a:pt x="408469" y="1743158"/>
                    <a:pt x="445236" y="1730776"/>
                    <a:pt x="481526" y="1716965"/>
                  </a:cubicBezTo>
                  <a:cubicBezTo>
                    <a:pt x="596874" y="1673150"/>
                    <a:pt x="707268" y="1614952"/>
                    <a:pt x="806900" y="1542086"/>
                  </a:cubicBezTo>
                  <a:cubicBezTo>
                    <a:pt x="933582" y="1449407"/>
                    <a:pt x="1042072" y="1331583"/>
                    <a:pt x="1115891" y="1192518"/>
                  </a:cubicBezTo>
                  <a:cubicBezTo>
                    <a:pt x="1158373" y="1112413"/>
                    <a:pt x="1189043" y="1026307"/>
                    <a:pt x="1207712" y="937629"/>
                  </a:cubicBezTo>
                  <a:cubicBezTo>
                    <a:pt x="1232953" y="817709"/>
                    <a:pt x="1245526" y="689693"/>
                    <a:pt x="1229715" y="567869"/>
                  </a:cubicBezTo>
                  <a:cubicBezTo>
                    <a:pt x="1225905" y="538913"/>
                    <a:pt x="1220475" y="510147"/>
                    <a:pt x="121266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019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3784" y="2135826"/>
            <a:ext cx="5239445" cy="2450040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GB"/>
              <a:t>Click and type quote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43783" y="4801617"/>
            <a:ext cx="5239445" cy="5400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0">
                <a:solidFill>
                  <a:schemeClr val="accent4"/>
                </a:solidFill>
              </a:defRPr>
            </a:lvl1pPr>
            <a:lvl2pPr marL="257191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382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574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765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Name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4" name="Quote">
            <a:extLst>
              <a:ext uri="{FF2B5EF4-FFF2-40B4-BE49-F238E27FC236}">
                <a16:creationId xmlns:a16="http://schemas.microsoft.com/office/drawing/2014/main" id="{36288991-A23D-A2A3-792C-522E9B30EA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4439" y="639606"/>
            <a:ext cx="2291716" cy="1548000"/>
            <a:chOff x="2817011" y="265837"/>
            <a:chExt cx="2614377" cy="1765949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6AE66-BCC3-63A1-734B-97BBE232913B}"/>
                </a:ext>
              </a:extLst>
            </p:cNvPr>
            <p:cNvSpPr/>
            <p:nvPr/>
          </p:nvSpPr>
          <p:spPr>
            <a:xfrm>
              <a:off x="2817011" y="265837"/>
              <a:ext cx="1236586" cy="1765949"/>
            </a:xfrm>
            <a:custGeom>
              <a:avLst/>
              <a:gdLst>
                <a:gd name="connsiteX0" fmla="*/ 1212545 w 1236586"/>
                <a:gd name="connsiteY0" fmla="*/ 482239 h 1765949"/>
                <a:gd name="connsiteX1" fmla="*/ 933272 w 1236586"/>
                <a:gd name="connsiteY1" fmla="*/ 98000 h 1765949"/>
                <a:gd name="connsiteX2" fmla="*/ 391109 w 1236586"/>
                <a:gd name="connsiteY2" fmla="*/ 29611 h 1765949"/>
                <a:gd name="connsiteX3" fmla="*/ 41732 w 1236586"/>
                <a:gd name="connsiteY3" fmla="*/ 331839 h 1765949"/>
                <a:gd name="connsiteX4" fmla="*/ 76879 w 1236586"/>
                <a:gd name="connsiteY4" fmla="*/ 772275 h 1765949"/>
                <a:gd name="connsiteX5" fmla="*/ 291287 w 1236586"/>
                <a:gd name="connsiteY5" fmla="*/ 947249 h 1765949"/>
                <a:gd name="connsiteX6" fmla="*/ 598373 w 1236586"/>
                <a:gd name="connsiteY6" fmla="*/ 984683 h 1765949"/>
                <a:gd name="connsiteX7" fmla="*/ 415016 w 1236586"/>
                <a:gd name="connsiteY7" fmla="*/ 1376636 h 1765949"/>
                <a:gd name="connsiteX8" fmla="*/ 197561 w 1236586"/>
                <a:gd name="connsiteY8" fmla="*/ 1504938 h 1765949"/>
                <a:gd name="connsiteX9" fmla="*/ 264902 w 1236586"/>
                <a:gd name="connsiteY9" fmla="*/ 1643717 h 1765949"/>
                <a:gd name="connsiteX10" fmla="*/ 308146 w 1236586"/>
                <a:gd name="connsiteY10" fmla="*/ 1732871 h 1765949"/>
                <a:gd name="connsiteX11" fmla="*/ 324338 w 1236586"/>
                <a:gd name="connsiteY11" fmla="*/ 1765733 h 1765949"/>
                <a:gd name="connsiteX12" fmla="*/ 338150 w 1236586"/>
                <a:gd name="connsiteY12" fmla="*/ 1762494 h 1765949"/>
                <a:gd name="connsiteX13" fmla="*/ 371011 w 1236586"/>
                <a:gd name="connsiteY13" fmla="*/ 1753731 h 1765949"/>
                <a:gd name="connsiteX14" fmla="*/ 481406 w 1236586"/>
                <a:gd name="connsiteY14" fmla="*/ 1716965 h 1765949"/>
                <a:gd name="connsiteX15" fmla="*/ 806780 w 1236586"/>
                <a:gd name="connsiteY15" fmla="*/ 1542086 h 1765949"/>
                <a:gd name="connsiteX16" fmla="*/ 1115771 w 1236586"/>
                <a:gd name="connsiteY16" fmla="*/ 1192518 h 1765949"/>
                <a:gd name="connsiteX17" fmla="*/ 1207592 w 1236586"/>
                <a:gd name="connsiteY17" fmla="*/ 937629 h 1765949"/>
                <a:gd name="connsiteX18" fmla="*/ 1229594 w 1236586"/>
                <a:gd name="connsiteY18" fmla="*/ 567869 h 1765949"/>
                <a:gd name="connsiteX19" fmla="*/ 1212545 w 123658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586" h="1765949">
                  <a:moveTo>
                    <a:pt x="1212545" y="482239"/>
                  </a:moveTo>
                  <a:cubicBezTo>
                    <a:pt x="1179112" y="321743"/>
                    <a:pt x="1071098" y="183725"/>
                    <a:pt x="933272" y="98000"/>
                  </a:cubicBezTo>
                  <a:cubicBezTo>
                    <a:pt x="771347" y="-2774"/>
                    <a:pt x="572655" y="-26301"/>
                    <a:pt x="391109" y="29611"/>
                  </a:cubicBezTo>
                  <a:cubicBezTo>
                    <a:pt x="241185" y="75807"/>
                    <a:pt x="106978" y="188678"/>
                    <a:pt x="41732" y="331839"/>
                  </a:cubicBezTo>
                  <a:cubicBezTo>
                    <a:pt x="-23324" y="474524"/>
                    <a:pt x="-12847" y="642354"/>
                    <a:pt x="76879" y="772275"/>
                  </a:cubicBezTo>
                  <a:cubicBezTo>
                    <a:pt x="129838" y="848951"/>
                    <a:pt x="204038" y="912674"/>
                    <a:pt x="291287" y="947249"/>
                  </a:cubicBezTo>
                  <a:cubicBezTo>
                    <a:pt x="387299" y="985254"/>
                    <a:pt x="496169" y="997732"/>
                    <a:pt x="598373" y="984683"/>
                  </a:cubicBezTo>
                  <a:cubicBezTo>
                    <a:pt x="608183" y="1133082"/>
                    <a:pt x="523792" y="1282244"/>
                    <a:pt x="415016" y="1376636"/>
                  </a:cubicBezTo>
                  <a:cubicBezTo>
                    <a:pt x="351008" y="1432167"/>
                    <a:pt x="276047" y="1473791"/>
                    <a:pt x="197561" y="1504938"/>
                  </a:cubicBezTo>
                  <a:cubicBezTo>
                    <a:pt x="220040" y="1551230"/>
                    <a:pt x="242423" y="1597521"/>
                    <a:pt x="264902" y="1643717"/>
                  </a:cubicBezTo>
                  <a:cubicBezTo>
                    <a:pt x="279285" y="1673435"/>
                    <a:pt x="293763" y="1703153"/>
                    <a:pt x="308146" y="1732871"/>
                  </a:cubicBezTo>
                  <a:cubicBezTo>
                    <a:pt x="310908" y="1738491"/>
                    <a:pt x="318433" y="1763161"/>
                    <a:pt x="324338" y="1765733"/>
                  </a:cubicBezTo>
                  <a:cubicBezTo>
                    <a:pt x="326815" y="1766876"/>
                    <a:pt x="335578" y="1763161"/>
                    <a:pt x="338150" y="1762494"/>
                  </a:cubicBezTo>
                  <a:cubicBezTo>
                    <a:pt x="349199" y="1759827"/>
                    <a:pt x="360152" y="1756874"/>
                    <a:pt x="371011" y="1753731"/>
                  </a:cubicBezTo>
                  <a:cubicBezTo>
                    <a:pt x="408349" y="1743158"/>
                    <a:pt x="445115" y="1730776"/>
                    <a:pt x="481406" y="1716965"/>
                  </a:cubicBezTo>
                  <a:cubicBezTo>
                    <a:pt x="596753" y="1673150"/>
                    <a:pt x="707148" y="1614952"/>
                    <a:pt x="806780" y="1542086"/>
                  </a:cubicBezTo>
                  <a:cubicBezTo>
                    <a:pt x="933462" y="1449407"/>
                    <a:pt x="1041952" y="1331583"/>
                    <a:pt x="1115771" y="1192518"/>
                  </a:cubicBezTo>
                  <a:cubicBezTo>
                    <a:pt x="1158252" y="1112413"/>
                    <a:pt x="1188923" y="1026307"/>
                    <a:pt x="1207592" y="937629"/>
                  </a:cubicBezTo>
                  <a:cubicBezTo>
                    <a:pt x="1232833" y="817709"/>
                    <a:pt x="1245406" y="689693"/>
                    <a:pt x="1229594" y="567869"/>
                  </a:cubicBezTo>
                  <a:cubicBezTo>
                    <a:pt x="1225784" y="538913"/>
                    <a:pt x="1220355" y="510147"/>
                    <a:pt x="121254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5C50E4-F6DE-940D-DE91-F853D2F0A642}"/>
                </a:ext>
              </a:extLst>
            </p:cNvPr>
            <p:cNvSpPr/>
            <p:nvPr/>
          </p:nvSpPr>
          <p:spPr>
            <a:xfrm>
              <a:off x="4194682" y="265837"/>
              <a:ext cx="1236706" cy="1765949"/>
            </a:xfrm>
            <a:custGeom>
              <a:avLst/>
              <a:gdLst>
                <a:gd name="connsiteX0" fmla="*/ 1212665 w 1236706"/>
                <a:gd name="connsiteY0" fmla="*/ 482239 h 1765949"/>
                <a:gd name="connsiteX1" fmla="*/ 933392 w 1236706"/>
                <a:gd name="connsiteY1" fmla="*/ 98000 h 1765949"/>
                <a:gd name="connsiteX2" fmla="*/ 391229 w 1236706"/>
                <a:gd name="connsiteY2" fmla="*/ 29611 h 1765949"/>
                <a:gd name="connsiteX3" fmla="*/ 41852 w 1236706"/>
                <a:gd name="connsiteY3" fmla="*/ 331839 h 1765949"/>
                <a:gd name="connsiteX4" fmla="*/ 76999 w 1236706"/>
                <a:gd name="connsiteY4" fmla="*/ 772275 h 1765949"/>
                <a:gd name="connsiteX5" fmla="*/ 291407 w 1236706"/>
                <a:gd name="connsiteY5" fmla="*/ 947249 h 1765949"/>
                <a:gd name="connsiteX6" fmla="*/ 598493 w 1236706"/>
                <a:gd name="connsiteY6" fmla="*/ 984683 h 1765949"/>
                <a:gd name="connsiteX7" fmla="*/ 415137 w 1236706"/>
                <a:gd name="connsiteY7" fmla="*/ 1376636 h 1765949"/>
                <a:gd name="connsiteX8" fmla="*/ 197681 w 1236706"/>
                <a:gd name="connsiteY8" fmla="*/ 1504938 h 1765949"/>
                <a:gd name="connsiteX9" fmla="*/ 265023 w 1236706"/>
                <a:gd name="connsiteY9" fmla="*/ 1643717 h 1765949"/>
                <a:gd name="connsiteX10" fmla="*/ 308266 w 1236706"/>
                <a:gd name="connsiteY10" fmla="*/ 1732871 h 1765949"/>
                <a:gd name="connsiteX11" fmla="*/ 324459 w 1236706"/>
                <a:gd name="connsiteY11" fmla="*/ 1765733 h 1765949"/>
                <a:gd name="connsiteX12" fmla="*/ 338270 w 1236706"/>
                <a:gd name="connsiteY12" fmla="*/ 1762494 h 1765949"/>
                <a:gd name="connsiteX13" fmla="*/ 371131 w 1236706"/>
                <a:gd name="connsiteY13" fmla="*/ 1753731 h 1765949"/>
                <a:gd name="connsiteX14" fmla="*/ 481526 w 1236706"/>
                <a:gd name="connsiteY14" fmla="*/ 1716965 h 1765949"/>
                <a:gd name="connsiteX15" fmla="*/ 806900 w 1236706"/>
                <a:gd name="connsiteY15" fmla="*/ 1542086 h 1765949"/>
                <a:gd name="connsiteX16" fmla="*/ 1115891 w 1236706"/>
                <a:gd name="connsiteY16" fmla="*/ 1192518 h 1765949"/>
                <a:gd name="connsiteX17" fmla="*/ 1207712 w 1236706"/>
                <a:gd name="connsiteY17" fmla="*/ 937629 h 1765949"/>
                <a:gd name="connsiteX18" fmla="*/ 1229715 w 1236706"/>
                <a:gd name="connsiteY18" fmla="*/ 567869 h 1765949"/>
                <a:gd name="connsiteX19" fmla="*/ 1212665 w 123670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706" h="1765949">
                  <a:moveTo>
                    <a:pt x="1212665" y="482239"/>
                  </a:moveTo>
                  <a:cubicBezTo>
                    <a:pt x="1179232" y="321743"/>
                    <a:pt x="1071219" y="183725"/>
                    <a:pt x="933392" y="98000"/>
                  </a:cubicBezTo>
                  <a:cubicBezTo>
                    <a:pt x="771467" y="-2774"/>
                    <a:pt x="572871" y="-26301"/>
                    <a:pt x="391229" y="29611"/>
                  </a:cubicBezTo>
                  <a:cubicBezTo>
                    <a:pt x="241305" y="75807"/>
                    <a:pt x="107193" y="188678"/>
                    <a:pt x="41852" y="331839"/>
                  </a:cubicBezTo>
                  <a:cubicBezTo>
                    <a:pt x="-23490" y="475000"/>
                    <a:pt x="-12726" y="642354"/>
                    <a:pt x="76999" y="772275"/>
                  </a:cubicBezTo>
                  <a:cubicBezTo>
                    <a:pt x="129958" y="848951"/>
                    <a:pt x="204158" y="912674"/>
                    <a:pt x="291407" y="947249"/>
                  </a:cubicBezTo>
                  <a:cubicBezTo>
                    <a:pt x="387419" y="985254"/>
                    <a:pt x="496290" y="997732"/>
                    <a:pt x="598493" y="984683"/>
                  </a:cubicBezTo>
                  <a:cubicBezTo>
                    <a:pt x="608304" y="1133082"/>
                    <a:pt x="523912" y="1282244"/>
                    <a:pt x="415137" y="1376636"/>
                  </a:cubicBezTo>
                  <a:cubicBezTo>
                    <a:pt x="351129" y="1432167"/>
                    <a:pt x="276167" y="1473791"/>
                    <a:pt x="197681" y="1504938"/>
                  </a:cubicBezTo>
                  <a:cubicBezTo>
                    <a:pt x="220160" y="1551230"/>
                    <a:pt x="242544" y="1597521"/>
                    <a:pt x="265023" y="1643717"/>
                  </a:cubicBezTo>
                  <a:cubicBezTo>
                    <a:pt x="279406" y="1673435"/>
                    <a:pt x="293884" y="1703153"/>
                    <a:pt x="308266" y="1732871"/>
                  </a:cubicBezTo>
                  <a:cubicBezTo>
                    <a:pt x="311028" y="1738491"/>
                    <a:pt x="318553" y="1763161"/>
                    <a:pt x="324459" y="1765733"/>
                  </a:cubicBezTo>
                  <a:cubicBezTo>
                    <a:pt x="326935" y="1766876"/>
                    <a:pt x="335698" y="1763161"/>
                    <a:pt x="338270" y="1762494"/>
                  </a:cubicBezTo>
                  <a:cubicBezTo>
                    <a:pt x="349319" y="1759827"/>
                    <a:pt x="360273" y="1756874"/>
                    <a:pt x="371131" y="1753731"/>
                  </a:cubicBezTo>
                  <a:cubicBezTo>
                    <a:pt x="408469" y="1743158"/>
                    <a:pt x="445236" y="1730776"/>
                    <a:pt x="481526" y="1716965"/>
                  </a:cubicBezTo>
                  <a:cubicBezTo>
                    <a:pt x="596874" y="1673150"/>
                    <a:pt x="707268" y="1614952"/>
                    <a:pt x="806900" y="1542086"/>
                  </a:cubicBezTo>
                  <a:cubicBezTo>
                    <a:pt x="933582" y="1449407"/>
                    <a:pt x="1042072" y="1331583"/>
                    <a:pt x="1115891" y="1192518"/>
                  </a:cubicBezTo>
                  <a:cubicBezTo>
                    <a:pt x="1158373" y="1112413"/>
                    <a:pt x="1189043" y="1026307"/>
                    <a:pt x="1207712" y="937629"/>
                  </a:cubicBezTo>
                  <a:cubicBezTo>
                    <a:pt x="1232953" y="817709"/>
                    <a:pt x="1245526" y="689693"/>
                    <a:pt x="1229715" y="567869"/>
                  </a:cubicBezTo>
                  <a:cubicBezTo>
                    <a:pt x="1225905" y="538913"/>
                    <a:pt x="1220475" y="510147"/>
                    <a:pt x="121266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Logotype, static">
            <a:extLst>
              <a:ext uri="{FF2B5EF4-FFF2-40B4-BE49-F238E27FC236}">
                <a16:creationId xmlns:a16="http://schemas.microsoft.com/office/drawing/2014/main" id="{ED491FC6-D7FC-0600-9C48-CD411A9E4887}"/>
              </a:ext>
            </a:extLst>
          </p:cNvPr>
          <p:cNvSpPr>
            <a:spLocks noChangeAspect="1"/>
          </p:cNvSpPr>
          <p:nvPr userDrawn="1"/>
        </p:nvSpPr>
        <p:spPr>
          <a:xfrm>
            <a:off x="10689559" y="6389370"/>
            <a:ext cx="864000" cy="18006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8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9200"/>
            <a:ext cx="5436000" cy="1301642"/>
          </a:xfrm>
        </p:spPr>
        <p:txBody>
          <a:bodyPr/>
          <a:lstStyle>
            <a:lvl1pPr>
              <a:defRPr sz="4000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2761403"/>
            <a:ext cx="5436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4299045"/>
            <a:ext cx="5436000" cy="8256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257191" indent="0">
              <a:buNone/>
              <a:defRPr sz="900">
                <a:solidFill>
                  <a:schemeClr val="bg1"/>
                </a:solidFill>
              </a:defRPr>
            </a:lvl2pPr>
            <a:lvl3pPr marL="514382" indent="0">
              <a:buNone/>
              <a:defRPr sz="900">
                <a:solidFill>
                  <a:schemeClr val="bg1"/>
                </a:solidFill>
              </a:defRPr>
            </a:lvl3pPr>
            <a:lvl4pPr marL="771574" indent="0">
              <a:buNone/>
              <a:defRPr sz="900">
                <a:solidFill>
                  <a:schemeClr val="bg1"/>
                </a:solidFill>
              </a:defRPr>
            </a:lvl4pPr>
            <a:lvl5pPr marL="1028765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Disclaimer text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9557448" y="3630308"/>
            <a:ext cx="2640901" cy="2674962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BC9B11D0-BD76-870A-786F-3ACEE61F6F86}"/>
              </a:ext>
            </a:extLst>
          </p:cNvPr>
          <p:cNvSpPr>
            <a:spLocks noChangeAspect="1"/>
          </p:cNvSpPr>
          <p:nvPr userDrawn="1"/>
        </p:nvSpPr>
        <p:spPr>
          <a:xfrm>
            <a:off x="641350" y="530890"/>
            <a:ext cx="1386000" cy="28885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5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5832702-13D4-CC82-9036-5C11D2AEC3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"/>
            <a:ext cx="12195174" cy="6859587"/>
          </a:xfrm>
          <a:custGeom>
            <a:avLst/>
            <a:gdLst>
              <a:gd name="connsiteX0" fmla="*/ 7166078 w 12195174"/>
              <a:gd name="connsiteY0" fmla="*/ 3249843 h 6859587"/>
              <a:gd name="connsiteX1" fmla="*/ 6964845 w 12195174"/>
              <a:gd name="connsiteY1" fmla="*/ 3451568 h 6859587"/>
              <a:gd name="connsiteX2" fmla="*/ 6964845 w 12195174"/>
              <a:gd name="connsiteY2" fmla="*/ 3725337 h 6859587"/>
              <a:gd name="connsiteX3" fmla="*/ 7166078 w 12195174"/>
              <a:gd name="connsiteY3" fmla="*/ 3931864 h 6859587"/>
              <a:gd name="connsiteX4" fmla="*/ 7367310 w 12195174"/>
              <a:gd name="connsiteY4" fmla="*/ 3725337 h 6859587"/>
              <a:gd name="connsiteX5" fmla="*/ 7367310 w 12195174"/>
              <a:gd name="connsiteY5" fmla="*/ 3451568 h 6859587"/>
              <a:gd name="connsiteX6" fmla="*/ 7166078 w 12195174"/>
              <a:gd name="connsiteY6" fmla="*/ 3249843 h 6859587"/>
              <a:gd name="connsiteX7" fmla="*/ 11381105 w 12195174"/>
              <a:gd name="connsiteY7" fmla="*/ 3216105 h 6859587"/>
              <a:gd name="connsiteX8" fmla="*/ 11040094 w 12195174"/>
              <a:gd name="connsiteY8" fmla="*/ 3556386 h 6859587"/>
              <a:gd name="connsiteX9" fmla="*/ 11040094 w 12195174"/>
              <a:gd name="connsiteY9" fmla="*/ 4572438 h 6859587"/>
              <a:gd name="connsiteX10" fmla="*/ 11381105 w 12195174"/>
              <a:gd name="connsiteY10" fmla="*/ 4912719 h 6859587"/>
              <a:gd name="connsiteX11" fmla="*/ 11722115 w 12195174"/>
              <a:gd name="connsiteY11" fmla="*/ 4572438 h 6859587"/>
              <a:gd name="connsiteX12" fmla="*/ 11722115 w 12195174"/>
              <a:gd name="connsiteY12" fmla="*/ 3556386 h 6859587"/>
              <a:gd name="connsiteX13" fmla="*/ 11381105 w 12195174"/>
              <a:gd name="connsiteY13" fmla="*/ 3216105 h 6859587"/>
              <a:gd name="connsiteX14" fmla="*/ 10273739 w 12195174"/>
              <a:gd name="connsiteY14" fmla="*/ 2435275 h 6859587"/>
              <a:gd name="connsiteX15" fmla="*/ 9851982 w 12195174"/>
              <a:gd name="connsiteY15" fmla="*/ 2857025 h 6859587"/>
              <a:gd name="connsiteX16" fmla="*/ 9851982 w 12195174"/>
              <a:gd name="connsiteY16" fmla="*/ 5814068 h 6859587"/>
              <a:gd name="connsiteX17" fmla="*/ 10273739 w 12195174"/>
              <a:gd name="connsiteY17" fmla="*/ 6240610 h 6859587"/>
              <a:gd name="connsiteX18" fmla="*/ 10700289 w 12195174"/>
              <a:gd name="connsiteY18" fmla="*/ 5814068 h 6859587"/>
              <a:gd name="connsiteX19" fmla="*/ 10700289 w 12195174"/>
              <a:gd name="connsiteY19" fmla="*/ 2857025 h 6859587"/>
              <a:gd name="connsiteX20" fmla="*/ 10273739 w 12195174"/>
              <a:gd name="connsiteY20" fmla="*/ 2435275 h 6859587"/>
              <a:gd name="connsiteX21" fmla="*/ 7980646 w 12195174"/>
              <a:gd name="connsiteY21" fmla="*/ 2264169 h 6859587"/>
              <a:gd name="connsiteX22" fmla="*/ 7639635 w 12195174"/>
              <a:gd name="connsiteY22" fmla="*/ 2604455 h 6859587"/>
              <a:gd name="connsiteX23" fmla="*/ 7639635 w 12195174"/>
              <a:gd name="connsiteY23" fmla="*/ 3625316 h 6859587"/>
              <a:gd name="connsiteX24" fmla="*/ 7980646 w 12195174"/>
              <a:gd name="connsiteY24" fmla="*/ 3965603 h 6859587"/>
              <a:gd name="connsiteX25" fmla="*/ 8321656 w 12195174"/>
              <a:gd name="connsiteY25" fmla="*/ 3625316 h 6859587"/>
              <a:gd name="connsiteX26" fmla="*/ 8321656 w 12195174"/>
              <a:gd name="connsiteY26" fmla="*/ 2604455 h 6859587"/>
              <a:gd name="connsiteX27" fmla="*/ 7980646 w 12195174"/>
              <a:gd name="connsiteY27" fmla="*/ 2264169 h 6859587"/>
              <a:gd name="connsiteX28" fmla="*/ 9084416 w 12195174"/>
              <a:gd name="connsiteY28" fmla="*/ 941097 h 6859587"/>
              <a:gd name="connsiteX29" fmla="*/ 8661460 w 12195174"/>
              <a:gd name="connsiteY29" fmla="*/ 1367640 h 6859587"/>
              <a:gd name="connsiteX30" fmla="*/ 8661460 w 12195174"/>
              <a:gd name="connsiteY30" fmla="*/ 4319890 h 6859587"/>
              <a:gd name="connsiteX31" fmla="*/ 9084416 w 12195174"/>
              <a:gd name="connsiteY31" fmla="*/ 4746432 h 6859587"/>
              <a:gd name="connsiteX32" fmla="*/ 9512178 w 12195174"/>
              <a:gd name="connsiteY32" fmla="*/ 4319890 h 6859587"/>
              <a:gd name="connsiteX33" fmla="*/ 9512178 w 12195174"/>
              <a:gd name="connsiteY33" fmla="*/ 1367640 h 6859587"/>
              <a:gd name="connsiteX34" fmla="*/ 9084416 w 12195174"/>
              <a:gd name="connsiteY34" fmla="*/ 941097 h 6859587"/>
              <a:gd name="connsiteX35" fmla="*/ 0 w 12195174"/>
              <a:gd name="connsiteY35" fmla="*/ 0 h 6859587"/>
              <a:gd name="connsiteX36" fmla="*/ 12195174 w 12195174"/>
              <a:gd name="connsiteY36" fmla="*/ 0 h 6859587"/>
              <a:gd name="connsiteX37" fmla="*/ 12195174 w 12195174"/>
              <a:gd name="connsiteY37" fmla="*/ 3250010 h 6859587"/>
              <a:gd name="connsiteX38" fmla="*/ 12154552 w 12195174"/>
              <a:gd name="connsiteY38" fmla="*/ 3253980 h 6859587"/>
              <a:gd name="connsiteX39" fmla="*/ 11984800 w 12195174"/>
              <a:gd name="connsiteY39" fmla="*/ 3451568 h 6859587"/>
              <a:gd name="connsiteX40" fmla="*/ 11984800 w 12195174"/>
              <a:gd name="connsiteY40" fmla="*/ 3725337 h 6859587"/>
              <a:gd name="connsiteX41" fmla="*/ 12154552 w 12195174"/>
              <a:gd name="connsiteY41" fmla="*/ 3927718 h 6859587"/>
              <a:gd name="connsiteX42" fmla="*/ 12195174 w 12195174"/>
              <a:gd name="connsiteY42" fmla="*/ 3931697 h 6859587"/>
              <a:gd name="connsiteX43" fmla="*/ 12195174 w 12195174"/>
              <a:gd name="connsiteY43" fmla="*/ 6859587 h 6859587"/>
              <a:gd name="connsiteX44" fmla="*/ 0 w 12195174"/>
              <a:gd name="connsiteY44" fmla="*/ 6859587 h 68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5174" h="6859587">
                <a:moveTo>
                  <a:pt x="7166078" y="3249843"/>
                </a:moveTo>
                <a:cubicBezTo>
                  <a:pt x="7051088" y="3249843"/>
                  <a:pt x="6964845" y="3341099"/>
                  <a:pt x="6964845" y="3451568"/>
                </a:cubicBezTo>
                <a:cubicBezTo>
                  <a:pt x="6964845" y="3451568"/>
                  <a:pt x="6964845" y="3451568"/>
                  <a:pt x="6964845" y="3725337"/>
                </a:cubicBezTo>
                <a:cubicBezTo>
                  <a:pt x="6964845" y="3840608"/>
                  <a:pt x="7051088" y="3931864"/>
                  <a:pt x="7166078" y="3931864"/>
                </a:cubicBezTo>
                <a:cubicBezTo>
                  <a:pt x="7276276" y="3931864"/>
                  <a:pt x="7367310" y="3840608"/>
                  <a:pt x="7367310" y="3725337"/>
                </a:cubicBezTo>
                <a:cubicBezTo>
                  <a:pt x="7367310" y="3725337"/>
                  <a:pt x="7367310" y="3725337"/>
                  <a:pt x="7367310" y="3451568"/>
                </a:cubicBezTo>
                <a:cubicBezTo>
                  <a:pt x="7367310" y="3341099"/>
                  <a:pt x="7276276" y="3249843"/>
                  <a:pt x="7166078" y="3249843"/>
                </a:cubicBezTo>
                <a:close/>
                <a:moveTo>
                  <a:pt x="11381105" y="3216105"/>
                </a:moveTo>
                <a:cubicBezTo>
                  <a:pt x="11193789" y="3216105"/>
                  <a:pt x="11040094" y="3369471"/>
                  <a:pt x="11040094" y="3556386"/>
                </a:cubicBezTo>
                <a:cubicBezTo>
                  <a:pt x="11040094" y="3556386"/>
                  <a:pt x="11040094" y="3556386"/>
                  <a:pt x="11040094" y="4572438"/>
                </a:cubicBezTo>
                <a:cubicBezTo>
                  <a:pt x="11040094" y="4759353"/>
                  <a:pt x="11193789" y="4912719"/>
                  <a:pt x="11381105" y="4912719"/>
                </a:cubicBezTo>
                <a:cubicBezTo>
                  <a:pt x="11568420" y="4912719"/>
                  <a:pt x="11722115" y="4759353"/>
                  <a:pt x="11722115" y="4572438"/>
                </a:cubicBezTo>
                <a:cubicBezTo>
                  <a:pt x="11722115" y="4572438"/>
                  <a:pt x="11722115" y="4572438"/>
                  <a:pt x="11722115" y="3556386"/>
                </a:cubicBezTo>
                <a:cubicBezTo>
                  <a:pt x="11722115" y="3369471"/>
                  <a:pt x="11568420" y="3216105"/>
                  <a:pt x="11381105" y="3216105"/>
                </a:cubicBezTo>
                <a:close/>
                <a:moveTo>
                  <a:pt x="10273739" y="2435275"/>
                </a:moveTo>
                <a:cubicBezTo>
                  <a:pt x="10043690" y="2435275"/>
                  <a:pt x="9851982" y="2626980"/>
                  <a:pt x="9851982" y="2857025"/>
                </a:cubicBezTo>
                <a:cubicBezTo>
                  <a:pt x="9851982" y="2857025"/>
                  <a:pt x="9851982" y="2857025"/>
                  <a:pt x="9851982" y="5814068"/>
                </a:cubicBezTo>
                <a:cubicBezTo>
                  <a:pt x="9851982" y="6048906"/>
                  <a:pt x="10043690" y="6240610"/>
                  <a:pt x="10273739" y="6240610"/>
                </a:cubicBezTo>
                <a:cubicBezTo>
                  <a:pt x="10508581" y="6240610"/>
                  <a:pt x="10700289" y="6048906"/>
                  <a:pt x="10700289" y="5814068"/>
                </a:cubicBezTo>
                <a:cubicBezTo>
                  <a:pt x="10700289" y="5814068"/>
                  <a:pt x="10700289" y="5814068"/>
                  <a:pt x="10700289" y="2857025"/>
                </a:cubicBezTo>
                <a:cubicBezTo>
                  <a:pt x="10700289" y="2626980"/>
                  <a:pt x="10508581" y="2435275"/>
                  <a:pt x="10273739" y="2435275"/>
                </a:cubicBezTo>
                <a:close/>
                <a:moveTo>
                  <a:pt x="7980646" y="2264169"/>
                </a:moveTo>
                <a:cubicBezTo>
                  <a:pt x="7793330" y="2264169"/>
                  <a:pt x="7639635" y="2417538"/>
                  <a:pt x="7639635" y="2604455"/>
                </a:cubicBezTo>
                <a:cubicBezTo>
                  <a:pt x="7639635" y="2604455"/>
                  <a:pt x="7639635" y="2604455"/>
                  <a:pt x="7639635" y="3625316"/>
                </a:cubicBezTo>
                <a:cubicBezTo>
                  <a:pt x="7639635" y="3812234"/>
                  <a:pt x="7793330" y="3965603"/>
                  <a:pt x="7980646" y="3965603"/>
                </a:cubicBezTo>
                <a:cubicBezTo>
                  <a:pt x="8167961" y="3965603"/>
                  <a:pt x="8321656" y="3812234"/>
                  <a:pt x="8321656" y="3625316"/>
                </a:cubicBezTo>
                <a:cubicBezTo>
                  <a:pt x="8321656" y="3625316"/>
                  <a:pt x="8321656" y="3625316"/>
                  <a:pt x="8321656" y="2604455"/>
                </a:cubicBezTo>
                <a:cubicBezTo>
                  <a:pt x="8321656" y="2417538"/>
                  <a:pt x="8167961" y="2264169"/>
                  <a:pt x="7980646" y="2264169"/>
                </a:cubicBezTo>
                <a:close/>
                <a:moveTo>
                  <a:pt x="9084416" y="941097"/>
                </a:moveTo>
                <a:cubicBezTo>
                  <a:pt x="8853713" y="941097"/>
                  <a:pt x="8661460" y="1132802"/>
                  <a:pt x="8661460" y="1367640"/>
                </a:cubicBezTo>
                <a:cubicBezTo>
                  <a:pt x="8661460" y="1367640"/>
                  <a:pt x="8661460" y="1367640"/>
                  <a:pt x="8661460" y="4319890"/>
                </a:cubicBezTo>
                <a:cubicBezTo>
                  <a:pt x="8661460" y="4554728"/>
                  <a:pt x="8853713" y="4746432"/>
                  <a:pt x="9084416" y="4746432"/>
                </a:cubicBezTo>
                <a:cubicBezTo>
                  <a:pt x="9319925" y="4746432"/>
                  <a:pt x="9512178" y="4554728"/>
                  <a:pt x="9512178" y="4319890"/>
                </a:cubicBezTo>
                <a:cubicBezTo>
                  <a:pt x="9512178" y="4319890"/>
                  <a:pt x="9512178" y="4319890"/>
                  <a:pt x="9512178" y="1367640"/>
                </a:cubicBezTo>
                <a:cubicBezTo>
                  <a:pt x="9512178" y="1132802"/>
                  <a:pt x="9319925" y="941097"/>
                  <a:pt x="9084416" y="941097"/>
                </a:cubicBezTo>
                <a:close/>
                <a:moveTo>
                  <a:pt x="0" y="0"/>
                </a:moveTo>
                <a:lnTo>
                  <a:pt x="12195174" y="0"/>
                </a:lnTo>
                <a:lnTo>
                  <a:pt x="12195174" y="3250010"/>
                </a:lnTo>
                <a:lnTo>
                  <a:pt x="12154552" y="3253980"/>
                </a:lnTo>
                <a:cubicBezTo>
                  <a:pt x="12058605" y="3272957"/>
                  <a:pt x="11984800" y="3354908"/>
                  <a:pt x="11984800" y="3451568"/>
                </a:cubicBezTo>
                <a:cubicBezTo>
                  <a:pt x="11984800" y="3725337"/>
                  <a:pt x="11984800" y="3725337"/>
                  <a:pt x="11984800" y="3725337"/>
                </a:cubicBezTo>
                <a:cubicBezTo>
                  <a:pt x="11984800" y="3826199"/>
                  <a:pt x="12058605" y="3908675"/>
                  <a:pt x="12154552" y="3927718"/>
                </a:cubicBezTo>
                <a:lnTo>
                  <a:pt x="12195174" y="3931697"/>
                </a:lnTo>
                <a:lnTo>
                  <a:pt x="12195174" y="6859587"/>
                </a:lnTo>
                <a:lnTo>
                  <a:pt x="0" y="685958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504000" anchor="t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48000" y="1339200"/>
            <a:ext cx="5436000" cy="2473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48000" y="4294800"/>
            <a:ext cx="5436000" cy="360083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8000" y="4773600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000" y="5025600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  <a:endParaRPr lang="en-GB" dirty="0"/>
          </a:p>
        </p:txBody>
      </p:sp>
      <p:sp>
        <p:nvSpPr>
          <p:cNvPr id="5" name="Logotype">
            <a:extLst>
              <a:ext uri="{FF2B5EF4-FFF2-40B4-BE49-F238E27FC236}">
                <a16:creationId xmlns:a16="http://schemas.microsoft.com/office/drawing/2014/main" id="{E9B5DA61-A2C1-8A49-44C9-63920942D3BF}"/>
              </a:ext>
            </a:extLst>
          </p:cNvPr>
          <p:cNvSpPr>
            <a:spLocks noChangeAspect="1"/>
          </p:cNvSpPr>
          <p:nvPr userDrawn="1"/>
        </p:nvSpPr>
        <p:spPr>
          <a:xfrm>
            <a:off x="641350" y="530890"/>
            <a:ext cx="1386000" cy="28885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438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959540"/>
            <a:ext cx="7200000" cy="617921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5602855"/>
            <a:ext cx="7200000" cy="360083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080977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332977"/>
            <a:ext cx="7200000" cy="2160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7168929-C546-6900-44DB-CE0B16A737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-1"/>
            <a:ext cx="12204000" cy="4911479"/>
          </a:xfrm>
          <a:custGeom>
            <a:avLst/>
            <a:gdLst>
              <a:gd name="connsiteX0" fmla="*/ 9926607 w 12204000"/>
              <a:gd name="connsiteY0" fmla="*/ 3747694 h 4911479"/>
              <a:gd name="connsiteX1" fmla="*/ 9822564 w 12204000"/>
              <a:gd name="connsiteY1" fmla="*/ 3851991 h 4911479"/>
              <a:gd name="connsiteX2" fmla="*/ 9822564 w 12204000"/>
              <a:gd name="connsiteY2" fmla="*/ 3993537 h 4911479"/>
              <a:gd name="connsiteX3" fmla="*/ 9926607 w 12204000"/>
              <a:gd name="connsiteY3" fmla="*/ 4100317 h 4911479"/>
              <a:gd name="connsiteX4" fmla="*/ 10030649 w 12204000"/>
              <a:gd name="connsiteY4" fmla="*/ 3993537 h 4911479"/>
              <a:gd name="connsiteX5" fmla="*/ 10030649 w 12204000"/>
              <a:gd name="connsiteY5" fmla="*/ 3851991 h 4911479"/>
              <a:gd name="connsiteX6" fmla="*/ 9926607 w 12204000"/>
              <a:gd name="connsiteY6" fmla="*/ 3747694 h 4911479"/>
              <a:gd name="connsiteX7" fmla="*/ 10347760 w 12204000"/>
              <a:gd name="connsiteY7" fmla="*/ 3238074 h 4911479"/>
              <a:gd name="connsiteX8" fmla="*/ 10171448 w 12204000"/>
              <a:gd name="connsiteY8" fmla="*/ 3414011 h 4911479"/>
              <a:gd name="connsiteX9" fmla="*/ 10171448 w 12204000"/>
              <a:gd name="connsiteY9" fmla="*/ 3941824 h 4911479"/>
              <a:gd name="connsiteX10" fmla="*/ 10347760 w 12204000"/>
              <a:gd name="connsiteY10" fmla="*/ 4117761 h 4911479"/>
              <a:gd name="connsiteX11" fmla="*/ 10524071 w 12204000"/>
              <a:gd name="connsiteY11" fmla="*/ 3941824 h 4911479"/>
              <a:gd name="connsiteX12" fmla="*/ 10524071 w 12204000"/>
              <a:gd name="connsiteY12" fmla="*/ 3414011 h 4911479"/>
              <a:gd name="connsiteX13" fmla="*/ 10347760 w 12204000"/>
              <a:gd name="connsiteY13" fmla="*/ 3238074 h 4911479"/>
              <a:gd name="connsiteX14" fmla="*/ 10918439 w 12204000"/>
              <a:gd name="connsiteY14" fmla="*/ 2554011 h 4911479"/>
              <a:gd name="connsiteX15" fmla="*/ 10699759 w 12204000"/>
              <a:gd name="connsiteY15" fmla="*/ 2774545 h 4911479"/>
              <a:gd name="connsiteX16" fmla="*/ 10699759 w 12204000"/>
              <a:gd name="connsiteY16" fmla="*/ 4300936 h 4911479"/>
              <a:gd name="connsiteX17" fmla="*/ 10918439 w 12204000"/>
              <a:gd name="connsiteY17" fmla="*/ 4521470 h 4911479"/>
              <a:gd name="connsiteX18" fmla="*/ 11139603 w 12204000"/>
              <a:gd name="connsiteY18" fmla="*/ 4300936 h 4911479"/>
              <a:gd name="connsiteX19" fmla="*/ 11139603 w 12204000"/>
              <a:gd name="connsiteY19" fmla="*/ 2774545 h 4911479"/>
              <a:gd name="connsiteX20" fmla="*/ 10918439 w 12204000"/>
              <a:gd name="connsiteY20" fmla="*/ 2554011 h 4911479"/>
              <a:gd name="connsiteX21" fmla="*/ 0 w 12204000"/>
              <a:gd name="connsiteY21" fmla="*/ 0 h 4911479"/>
              <a:gd name="connsiteX22" fmla="*/ 12204000 w 12204000"/>
              <a:gd name="connsiteY22" fmla="*/ 0 h 4911479"/>
              <a:gd name="connsiteX23" fmla="*/ 12204000 w 12204000"/>
              <a:gd name="connsiteY23" fmla="*/ 3764192 h 4911479"/>
              <a:gd name="connsiteX24" fmla="*/ 12174294 w 12204000"/>
              <a:gd name="connsiteY24" fmla="*/ 3744149 h 4911479"/>
              <a:gd name="connsiteX25" fmla="*/ 12105887 w 12204000"/>
              <a:gd name="connsiteY25" fmla="*/ 3730249 h 4911479"/>
              <a:gd name="connsiteX26" fmla="*/ 11929576 w 12204000"/>
              <a:gd name="connsiteY26" fmla="*/ 3906184 h 4911479"/>
              <a:gd name="connsiteX27" fmla="*/ 11929576 w 12204000"/>
              <a:gd name="connsiteY27" fmla="*/ 4431510 h 4911479"/>
              <a:gd name="connsiteX28" fmla="*/ 12105887 w 12204000"/>
              <a:gd name="connsiteY28" fmla="*/ 4607444 h 4911479"/>
              <a:gd name="connsiteX29" fmla="*/ 12174294 w 12204000"/>
              <a:gd name="connsiteY29" fmla="*/ 4593544 h 4911479"/>
              <a:gd name="connsiteX30" fmla="*/ 12204000 w 12204000"/>
              <a:gd name="connsiteY30" fmla="*/ 4573503 h 4911479"/>
              <a:gd name="connsiteX31" fmla="*/ 12204000 w 12204000"/>
              <a:gd name="connsiteY31" fmla="*/ 4911479 h 4911479"/>
              <a:gd name="connsiteX32" fmla="*/ 11753887 w 12204000"/>
              <a:gd name="connsiteY32" fmla="*/ 4911479 h 4911479"/>
              <a:gd name="connsiteX33" fmla="*/ 11753887 w 12204000"/>
              <a:gd name="connsiteY33" fmla="*/ 4882357 h 4911479"/>
              <a:gd name="connsiteX34" fmla="*/ 11753887 w 12204000"/>
              <a:gd name="connsiteY34" fmla="*/ 3544596 h 4911479"/>
              <a:gd name="connsiteX35" fmla="*/ 11533350 w 12204000"/>
              <a:gd name="connsiteY35" fmla="*/ 3326540 h 4911479"/>
              <a:gd name="connsiteX36" fmla="*/ 11315290 w 12204000"/>
              <a:gd name="connsiteY36" fmla="*/ 3544596 h 4911479"/>
              <a:gd name="connsiteX37" fmla="*/ 11315290 w 12204000"/>
              <a:gd name="connsiteY37" fmla="*/ 4804345 h 4911479"/>
              <a:gd name="connsiteX38" fmla="*/ 11315290 w 12204000"/>
              <a:gd name="connsiteY38" fmla="*/ 4911479 h 4911479"/>
              <a:gd name="connsiteX39" fmla="*/ 0 w 12204000"/>
              <a:gd name="connsiteY39" fmla="*/ 4911479 h 491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204000" h="4911479">
                <a:moveTo>
                  <a:pt x="9926607" y="3747694"/>
                </a:moveTo>
                <a:cubicBezTo>
                  <a:pt x="9867154" y="3747694"/>
                  <a:pt x="9822564" y="3794876"/>
                  <a:pt x="9822564" y="3851991"/>
                </a:cubicBezTo>
                <a:cubicBezTo>
                  <a:pt x="9822564" y="3851991"/>
                  <a:pt x="9822564" y="3851991"/>
                  <a:pt x="9822564" y="3993537"/>
                </a:cubicBezTo>
                <a:cubicBezTo>
                  <a:pt x="9822564" y="4053135"/>
                  <a:pt x="9867154" y="4100317"/>
                  <a:pt x="9926607" y="4100317"/>
                </a:cubicBezTo>
                <a:cubicBezTo>
                  <a:pt x="9983582" y="4100317"/>
                  <a:pt x="10030649" y="4053135"/>
                  <a:pt x="10030649" y="3993537"/>
                </a:cubicBezTo>
                <a:cubicBezTo>
                  <a:pt x="10030649" y="3993537"/>
                  <a:pt x="10030649" y="3993537"/>
                  <a:pt x="10030649" y="3851991"/>
                </a:cubicBezTo>
                <a:cubicBezTo>
                  <a:pt x="10030649" y="3794876"/>
                  <a:pt x="9983582" y="3747694"/>
                  <a:pt x="9926607" y="3747694"/>
                </a:cubicBezTo>
                <a:close/>
                <a:moveTo>
                  <a:pt x="10347760" y="3238074"/>
                </a:moveTo>
                <a:cubicBezTo>
                  <a:pt x="10250913" y="3238074"/>
                  <a:pt x="10171448" y="3317370"/>
                  <a:pt x="10171448" y="3414011"/>
                </a:cubicBezTo>
                <a:cubicBezTo>
                  <a:pt x="10171448" y="3414011"/>
                  <a:pt x="10171448" y="3414011"/>
                  <a:pt x="10171448" y="3941824"/>
                </a:cubicBezTo>
                <a:cubicBezTo>
                  <a:pt x="10171448" y="4038465"/>
                  <a:pt x="10250913" y="4117761"/>
                  <a:pt x="10347760" y="4117761"/>
                </a:cubicBezTo>
                <a:cubicBezTo>
                  <a:pt x="10444607" y="4117761"/>
                  <a:pt x="10524071" y="4038465"/>
                  <a:pt x="10524071" y="3941824"/>
                </a:cubicBezTo>
                <a:cubicBezTo>
                  <a:pt x="10524071" y="3941824"/>
                  <a:pt x="10524071" y="3941824"/>
                  <a:pt x="10524071" y="3414011"/>
                </a:cubicBezTo>
                <a:cubicBezTo>
                  <a:pt x="10524071" y="3317370"/>
                  <a:pt x="10444607" y="3238074"/>
                  <a:pt x="10347760" y="3238074"/>
                </a:cubicBezTo>
                <a:close/>
                <a:moveTo>
                  <a:pt x="10918439" y="2554011"/>
                </a:moveTo>
                <a:cubicBezTo>
                  <a:pt x="10799159" y="2554011"/>
                  <a:pt x="10699759" y="2653127"/>
                  <a:pt x="10699759" y="2774545"/>
                </a:cubicBezTo>
                <a:cubicBezTo>
                  <a:pt x="10699759" y="2774545"/>
                  <a:pt x="10699759" y="2774545"/>
                  <a:pt x="10699759" y="4300936"/>
                </a:cubicBezTo>
                <a:cubicBezTo>
                  <a:pt x="10699759" y="4422354"/>
                  <a:pt x="10799159" y="4521470"/>
                  <a:pt x="10918439" y="4521470"/>
                </a:cubicBezTo>
                <a:cubicBezTo>
                  <a:pt x="11040203" y="4521470"/>
                  <a:pt x="11139603" y="4422354"/>
                  <a:pt x="11139603" y="4300936"/>
                </a:cubicBezTo>
                <a:cubicBezTo>
                  <a:pt x="11139603" y="4300936"/>
                  <a:pt x="11139603" y="4300936"/>
                  <a:pt x="11139603" y="2774545"/>
                </a:cubicBezTo>
                <a:cubicBezTo>
                  <a:pt x="11139603" y="2653127"/>
                  <a:pt x="11040203" y="2554011"/>
                  <a:pt x="10918439" y="2554011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3764192"/>
                </a:lnTo>
                <a:lnTo>
                  <a:pt x="12174294" y="3744149"/>
                </a:lnTo>
                <a:cubicBezTo>
                  <a:pt x="12153224" y="3735205"/>
                  <a:pt x="12130099" y="3730249"/>
                  <a:pt x="12105887" y="3730249"/>
                </a:cubicBezTo>
                <a:cubicBezTo>
                  <a:pt x="12009040" y="3730249"/>
                  <a:pt x="11929576" y="3809544"/>
                  <a:pt x="11929576" y="3906184"/>
                </a:cubicBezTo>
                <a:cubicBezTo>
                  <a:pt x="11929576" y="3906184"/>
                  <a:pt x="11929576" y="3906184"/>
                  <a:pt x="11929576" y="4431510"/>
                </a:cubicBezTo>
                <a:cubicBezTo>
                  <a:pt x="11929576" y="4528150"/>
                  <a:pt x="12009040" y="4607444"/>
                  <a:pt x="12105887" y="4607444"/>
                </a:cubicBezTo>
                <a:cubicBezTo>
                  <a:pt x="12130099" y="4607444"/>
                  <a:pt x="12153224" y="4602488"/>
                  <a:pt x="12174294" y="4593544"/>
                </a:cubicBezTo>
                <a:lnTo>
                  <a:pt x="12204000" y="4573503"/>
                </a:lnTo>
                <a:lnTo>
                  <a:pt x="12204000" y="4911479"/>
                </a:lnTo>
                <a:lnTo>
                  <a:pt x="11753887" y="4911479"/>
                </a:lnTo>
                <a:lnTo>
                  <a:pt x="11753887" y="4882357"/>
                </a:lnTo>
                <a:cubicBezTo>
                  <a:pt x="11753887" y="4691248"/>
                  <a:pt x="11753887" y="4309031"/>
                  <a:pt x="11753887" y="3544596"/>
                </a:cubicBezTo>
                <a:cubicBezTo>
                  <a:pt x="11753887" y="3425656"/>
                  <a:pt x="11654769" y="3326540"/>
                  <a:pt x="11533350" y="3326540"/>
                </a:cubicBezTo>
                <a:cubicBezTo>
                  <a:pt x="11414408" y="3326540"/>
                  <a:pt x="11315290" y="3425656"/>
                  <a:pt x="11315290" y="3544596"/>
                </a:cubicBezTo>
                <a:cubicBezTo>
                  <a:pt x="11315290" y="3544596"/>
                  <a:pt x="11315290" y="3544596"/>
                  <a:pt x="11315290" y="4804345"/>
                </a:cubicBezTo>
                <a:lnTo>
                  <a:pt x="11315290" y="4911479"/>
                </a:lnTo>
                <a:lnTo>
                  <a:pt x="0" y="491147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marL="0" marR="0" indent="0" algn="ctr" defTabSz="108877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  <a:endParaRPr lang="en-GB" dirty="0"/>
          </a:p>
        </p:txBody>
      </p:sp>
      <p:sp>
        <p:nvSpPr>
          <p:cNvPr id="38" name="Pulse">
            <a:extLst>
              <a:ext uri="{FF2B5EF4-FFF2-40B4-BE49-F238E27FC236}">
                <a16:creationId xmlns:a16="http://schemas.microsoft.com/office/drawing/2014/main" id="{437A1C0F-02A0-4154-9BE2-4CC52A926281}"/>
              </a:ext>
            </a:extLst>
          </p:cNvPr>
          <p:cNvSpPr>
            <a:spLocks/>
          </p:cNvSpPr>
          <p:nvPr userDrawn="1"/>
        </p:nvSpPr>
        <p:spPr bwMode="auto">
          <a:xfrm>
            <a:off x="9824400" y="2552400"/>
            <a:ext cx="2391674" cy="2739988"/>
          </a:xfrm>
          <a:custGeom>
            <a:avLst/>
            <a:gdLst>
              <a:gd name="connsiteX0" fmla="*/ 104043 w 2391674"/>
              <a:gd name="connsiteY0" fmla="*/ 1193683 h 2739988"/>
              <a:gd name="connsiteX1" fmla="*/ 208085 w 2391674"/>
              <a:gd name="connsiteY1" fmla="*/ 1297980 h 2739988"/>
              <a:gd name="connsiteX2" fmla="*/ 208085 w 2391674"/>
              <a:gd name="connsiteY2" fmla="*/ 1439526 h 2739988"/>
              <a:gd name="connsiteX3" fmla="*/ 104043 w 2391674"/>
              <a:gd name="connsiteY3" fmla="*/ 1546306 h 2739988"/>
              <a:gd name="connsiteX4" fmla="*/ 0 w 2391674"/>
              <a:gd name="connsiteY4" fmla="*/ 1439526 h 2739988"/>
              <a:gd name="connsiteX5" fmla="*/ 0 w 2391674"/>
              <a:gd name="connsiteY5" fmla="*/ 1297980 h 2739988"/>
              <a:gd name="connsiteX6" fmla="*/ 104043 w 2391674"/>
              <a:gd name="connsiteY6" fmla="*/ 1193683 h 2739988"/>
              <a:gd name="connsiteX7" fmla="*/ 2283323 w 2391674"/>
              <a:gd name="connsiteY7" fmla="*/ 1176238 h 2739988"/>
              <a:gd name="connsiteX8" fmla="*/ 2351730 w 2391674"/>
              <a:gd name="connsiteY8" fmla="*/ 1190138 h 2739988"/>
              <a:gd name="connsiteX9" fmla="*/ 2391674 w 2391674"/>
              <a:gd name="connsiteY9" fmla="*/ 1217088 h 2739988"/>
              <a:gd name="connsiteX10" fmla="*/ 2391674 w 2391674"/>
              <a:gd name="connsiteY10" fmla="*/ 2012584 h 2739988"/>
              <a:gd name="connsiteX11" fmla="*/ 2351730 w 2391674"/>
              <a:gd name="connsiteY11" fmla="*/ 2039533 h 2739988"/>
              <a:gd name="connsiteX12" fmla="*/ 2283323 w 2391674"/>
              <a:gd name="connsiteY12" fmla="*/ 2053433 h 2739988"/>
              <a:gd name="connsiteX13" fmla="*/ 2107012 w 2391674"/>
              <a:gd name="connsiteY13" fmla="*/ 1877499 h 2739988"/>
              <a:gd name="connsiteX14" fmla="*/ 2107012 w 2391674"/>
              <a:gd name="connsiteY14" fmla="*/ 1352173 h 2739988"/>
              <a:gd name="connsiteX15" fmla="*/ 2283323 w 2391674"/>
              <a:gd name="connsiteY15" fmla="*/ 1176238 h 2739988"/>
              <a:gd name="connsiteX16" fmla="*/ 1710786 w 2391674"/>
              <a:gd name="connsiteY16" fmla="*/ 772529 h 2739988"/>
              <a:gd name="connsiteX17" fmla="*/ 1931323 w 2391674"/>
              <a:gd name="connsiteY17" fmla="*/ 990585 h 2739988"/>
              <a:gd name="connsiteX18" fmla="*/ 1931323 w 2391674"/>
              <a:gd name="connsiteY18" fmla="*/ 2519454 h 2739988"/>
              <a:gd name="connsiteX19" fmla="*/ 1710786 w 2391674"/>
              <a:gd name="connsiteY19" fmla="*/ 2739988 h 2739988"/>
              <a:gd name="connsiteX20" fmla="*/ 1492726 w 2391674"/>
              <a:gd name="connsiteY20" fmla="*/ 2519454 h 2739988"/>
              <a:gd name="connsiteX21" fmla="*/ 1492726 w 2391674"/>
              <a:gd name="connsiteY21" fmla="*/ 990585 h 2739988"/>
              <a:gd name="connsiteX22" fmla="*/ 1710786 w 2391674"/>
              <a:gd name="connsiteY22" fmla="*/ 772529 h 2739988"/>
              <a:gd name="connsiteX23" fmla="*/ 525196 w 2391674"/>
              <a:gd name="connsiteY23" fmla="*/ 684063 h 2739988"/>
              <a:gd name="connsiteX24" fmla="*/ 701507 w 2391674"/>
              <a:gd name="connsiteY24" fmla="*/ 860000 h 2739988"/>
              <a:gd name="connsiteX25" fmla="*/ 701507 w 2391674"/>
              <a:gd name="connsiteY25" fmla="*/ 1387813 h 2739988"/>
              <a:gd name="connsiteX26" fmla="*/ 525196 w 2391674"/>
              <a:gd name="connsiteY26" fmla="*/ 1563750 h 2739988"/>
              <a:gd name="connsiteX27" fmla="*/ 348884 w 2391674"/>
              <a:gd name="connsiteY27" fmla="*/ 1387813 h 2739988"/>
              <a:gd name="connsiteX28" fmla="*/ 348884 w 2391674"/>
              <a:gd name="connsiteY28" fmla="*/ 860000 h 2739988"/>
              <a:gd name="connsiteX29" fmla="*/ 525196 w 2391674"/>
              <a:gd name="connsiteY29" fmla="*/ 684063 h 2739988"/>
              <a:gd name="connsiteX30" fmla="*/ 1095875 w 2391674"/>
              <a:gd name="connsiteY30" fmla="*/ 0 h 2739988"/>
              <a:gd name="connsiteX31" fmla="*/ 1317039 w 2391674"/>
              <a:gd name="connsiteY31" fmla="*/ 220534 h 2739988"/>
              <a:gd name="connsiteX32" fmla="*/ 1317039 w 2391674"/>
              <a:gd name="connsiteY32" fmla="*/ 1746925 h 2739988"/>
              <a:gd name="connsiteX33" fmla="*/ 1095875 w 2391674"/>
              <a:gd name="connsiteY33" fmla="*/ 1967459 h 2739988"/>
              <a:gd name="connsiteX34" fmla="*/ 877195 w 2391674"/>
              <a:gd name="connsiteY34" fmla="*/ 1746925 h 2739988"/>
              <a:gd name="connsiteX35" fmla="*/ 877195 w 2391674"/>
              <a:gd name="connsiteY35" fmla="*/ 220534 h 2739988"/>
              <a:gd name="connsiteX36" fmla="*/ 1095875 w 2391674"/>
              <a:gd name="connsiteY36" fmla="*/ 0 h 273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91674" h="2739988">
                <a:moveTo>
                  <a:pt x="104043" y="1193683"/>
                </a:moveTo>
                <a:cubicBezTo>
                  <a:pt x="161018" y="1193683"/>
                  <a:pt x="208085" y="1240865"/>
                  <a:pt x="208085" y="1297980"/>
                </a:cubicBezTo>
                <a:cubicBezTo>
                  <a:pt x="208085" y="1439526"/>
                  <a:pt x="208085" y="1439526"/>
                  <a:pt x="208085" y="1439526"/>
                </a:cubicBezTo>
                <a:cubicBezTo>
                  <a:pt x="208085" y="1499124"/>
                  <a:pt x="161018" y="1546306"/>
                  <a:pt x="104043" y="1546306"/>
                </a:cubicBezTo>
                <a:cubicBezTo>
                  <a:pt x="44590" y="1546306"/>
                  <a:pt x="0" y="1499124"/>
                  <a:pt x="0" y="1439526"/>
                </a:cubicBezTo>
                <a:cubicBezTo>
                  <a:pt x="0" y="1297980"/>
                  <a:pt x="0" y="1297980"/>
                  <a:pt x="0" y="1297980"/>
                </a:cubicBezTo>
                <a:cubicBezTo>
                  <a:pt x="0" y="1240865"/>
                  <a:pt x="44590" y="1193683"/>
                  <a:pt x="104043" y="1193683"/>
                </a:cubicBezTo>
                <a:close/>
                <a:moveTo>
                  <a:pt x="2283323" y="1176238"/>
                </a:moveTo>
                <a:cubicBezTo>
                  <a:pt x="2307535" y="1176238"/>
                  <a:pt x="2330660" y="1181194"/>
                  <a:pt x="2351730" y="1190138"/>
                </a:cubicBezTo>
                <a:lnTo>
                  <a:pt x="2391674" y="1217088"/>
                </a:lnTo>
                <a:lnTo>
                  <a:pt x="2391674" y="2012584"/>
                </a:lnTo>
                <a:lnTo>
                  <a:pt x="2351730" y="2039533"/>
                </a:lnTo>
                <a:cubicBezTo>
                  <a:pt x="2330660" y="2048477"/>
                  <a:pt x="2307535" y="2053433"/>
                  <a:pt x="2283323" y="2053433"/>
                </a:cubicBezTo>
                <a:cubicBezTo>
                  <a:pt x="2186476" y="2053433"/>
                  <a:pt x="2107012" y="1974139"/>
                  <a:pt x="2107012" y="1877499"/>
                </a:cubicBezTo>
                <a:cubicBezTo>
                  <a:pt x="2107012" y="1352173"/>
                  <a:pt x="2107012" y="1352173"/>
                  <a:pt x="2107012" y="1352173"/>
                </a:cubicBezTo>
                <a:cubicBezTo>
                  <a:pt x="2107012" y="1255533"/>
                  <a:pt x="2186476" y="1176238"/>
                  <a:pt x="2283323" y="1176238"/>
                </a:cubicBezTo>
                <a:close/>
                <a:moveTo>
                  <a:pt x="1710786" y="772529"/>
                </a:moveTo>
                <a:cubicBezTo>
                  <a:pt x="1832205" y="772529"/>
                  <a:pt x="1931323" y="871645"/>
                  <a:pt x="1931323" y="990585"/>
                </a:cubicBezTo>
                <a:cubicBezTo>
                  <a:pt x="1931323" y="2519454"/>
                  <a:pt x="1931323" y="2519454"/>
                  <a:pt x="1931323" y="2519454"/>
                </a:cubicBezTo>
                <a:cubicBezTo>
                  <a:pt x="1931323" y="2640872"/>
                  <a:pt x="1832205" y="2739988"/>
                  <a:pt x="1710786" y="2739988"/>
                </a:cubicBezTo>
                <a:cubicBezTo>
                  <a:pt x="1591844" y="2739988"/>
                  <a:pt x="1492726" y="2640872"/>
                  <a:pt x="1492726" y="2519454"/>
                </a:cubicBezTo>
                <a:cubicBezTo>
                  <a:pt x="1492726" y="990585"/>
                  <a:pt x="1492726" y="990585"/>
                  <a:pt x="1492726" y="990585"/>
                </a:cubicBezTo>
                <a:cubicBezTo>
                  <a:pt x="1492726" y="871645"/>
                  <a:pt x="1591844" y="772529"/>
                  <a:pt x="1710786" y="772529"/>
                </a:cubicBezTo>
                <a:close/>
                <a:moveTo>
                  <a:pt x="525196" y="684063"/>
                </a:moveTo>
                <a:cubicBezTo>
                  <a:pt x="622043" y="684063"/>
                  <a:pt x="701507" y="763359"/>
                  <a:pt x="701507" y="860000"/>
                </a:cubicBezTo>
                <a:cubicBezTo>
                  <a:pt x="701507" y="1387813"/>
                  <a:pt x="701507" y="1387813"/>
                  <a:pt x="701507" y="1387813"/>
                </a:cubicBezTo>
                <a:cubicBezTo>
                  <a:pt x="701507" y="1484454"/>
                  <a:pt x="622043" y="1563750"/>
                  <a:pt x="525196" y="1563750"/>
                </a:cubicBezTo>
                <a:cubicBezTo>
                  <a:pt x="428349" y="1563750"/>
                  <a:pt x="348884" y="1484454"/>
                  <a:pt x="348884" y="1387813"/>
                </a:cubicBezTo>
                <a:cubicBezTo>
                  <a:pt x="348884" y="860000"/>
                  <a:pt x="348884" y="860000"/>
                  <a:pt x="348884" y="860000"/>
                </a:cubicBezTo>
                <a:cubicBezTo>
                  <a:pt x="348884" y="763359"/>
                  <a:pt x="428349" y="684063"/>
                  <a:pt x="525196" y="684063"/>
                </a:cubicBezTo>
                <a:close/>
                <a:moveTo>
                  <a:pt x="1095875" y="0"/>
                </a:moveTo>
                <a:cubicBezTo>
                  <a:pt x="1217639" y="0"/>
                  <a:pt x="1317039" y="99116"/>
                  <a:pt x="1317039" y="220534"/>
                </a:cubicBezTo>
                <a:cubicBezTo>
                  <a:pt x="1317039" y="1746925"/>
                  <a:pt x="1317039" y="1746925"/>
                  <a:pt x="1317039" y="1746925"/>
                </a:cubicBezTo>
                <a:cubicBezTo>
                  <a:pt x="1317039" y="1868343"/>
                  <a:pt x="1217639" y="1967459"/>
                  <a:pt x="1095875" y="1967459"/>
                </a:cubicBezTo>
                <a:cubicBezTo>
                  <a:pt x="976595" y="1967459"/>
                  <a:pt x="877195" y="1868343"/>
                  <a:pt x="877195" y="1746925"/>
                </a:cubicBezTo>
                <a:cubicBezTo>
                  <a:pt x="877195" y="220534"/>
                  <a:pt x="877195" y="220534"/>
                  <a:pt x="877195" y="220534"/>
                </a:cubicBezTo>
                <a:cubicBezTo>
                  <a:pt x="877195" y="99116"/>
                  <a:pt x="976595" y="0"/>
                  <a:pt x="10958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Logotype">
            <a:extLst>
              <a:ext uri="{FF2B5EF4-FFF2-40B4-BE49-F238E27FC236}">
                <a16:creationId xmlns:a16="http://schemas.microsoft.com/office/drawing/2014/main" id="{BD2047D7-89C5-B900-5601-F68C312DD512}"/>
              </a:ext>
            </a:extLst>
          </p:cNvPr>
          <p:cNvSpPr>
            <a:spLocks noChangeAspect="1"/>
          </p:cNvSpPr>
          <p:nvPr userDrawn="1"/>
        </p:nvSpPr>
        <p:spPr>
          <a:xfrm>
            <a:off x="10277295" y="6152120"/>
            <a:ext cx="1386000" cy="28885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359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rdea Blue">
    <p:bg>
      <p:bgPr>
        <a:solidFill>
          <a:srgbClr val="000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8262"/>
            <a:ext cx="5436000" cy="2472849"/>
          </a:xfrm>
        </p:spPr>
        <p:txBody>
          <a:bodyPr>
            <a:noAutofit/>
          </a:bodyPr>
          <a:lstStyle>
            <a:lvl1pPr>
              <a:defRPr sz="4000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296176"/>
            <a:ext cx="5436000" cy="360083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774548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026548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  <a:endParaRPr lang="en-GB" dirty="0"/>
          </a:p>
        </p:txBody>
      </p:sp>
      <p:grpSp>
        <p:nvGrpSpPr>
          <p:cNvPr id="17" name="Pulse"/>
          <p:cNvGrpSpPr/>
          <p:nvPr userDrawn="1"/>
        </p:nvGrpSpPr>
        <p:grpSpPr>
          <a:xfrm>
            <a:off x="6964846" y="941098"/>
            <a:ext cx="5232032" cy="5299513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6A1547BB-290B-9302-EA1B-3A107CE0112D}"/>
              </a:ext>
            </a:extLst>
          </p:cNvPr>
          <p:cNvSpPr>
            <a:spLocks noChangeAspect="1"/>
          </p:cNvSpPr>
          <p:nvPr userDrawn="1"/>
        </p:nvSpPr>
        <p:spPr>
          <a:xfrm>
            <a:off x="641350" y="530890"/>
            <a:ext cx="1386000" cy="28885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7260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339200"/>
            <a:ext cx="5436000" cy="2473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294800"/>
            <a:ext cx="5436000" cy="360083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773600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025600"/>
            <a:ext cx="5436000" cy="21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257191" indent="0">
              <a:buNone/>
              <a:defRPr>
                <a:solidFill>
                  <a:schemeClr val="accent2"/>
                </a:solidFill>
              </a:defRPr>
            </a:lvl2pPr>
            <a:lvl3pPr marL="514382" indent="0">
              <a:buNone/>
              <a:defRPr>
                <a:solidFill>
                  <a:schemeClr val="accent2"/>
                </a:solidFill>
              </a:defRPr>
            </a:lvl3pPr>
            <a:lvl4pPr marL="771574" indent="0">
              <a:buNone/>
              <a:defRPr>
                <a:solidFill>
                  <a:schemeClr val="accent2"/>
                </a:solidFill>
              </a:defRPr>
            </a:lvl4pPr>
            <a:lvl5pPr marL="102876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  <a:endParaRPr lang="en-GB" dirty="0"/>
          </a:p>
        </p:txBody>
      </p:sp>
      <p:grpSp>
        <p:nvGrpSpPr>
          <p:cNvPr id="10" name="Pulse">
            <a:extLst>
              <a:ext uri="{FF2B5EF4-FFF2-40B4-BE49-F238E27FC236}">
                <a16:creationId xmlns:a16="http://schemas.microsoft.com/office/drawing/2014/main" id="{5E5D37B7-0D84-24B3-1D0F-520B0EC00344}"/>
              </a:ext>
            </a:extLst>
          </p:cNvPr>
          <p:cNvGrpSpPr/>
          <p:nvPr userDrawn="1"/>
        </p:nvGrpSpPr>
        <p:grpSpPr>
          <a:xfrm>
            <a:off x="6964846" y="941098"/>
            <a:ext cx="5232032" cy="5299513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04FB1EB-FF6E-F6B7-8991-2A63FC2A1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9AF11C8-7F8F-F7C8-62A8-CCAF6B9D7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B5136C4-3187-35EB-C589-E310B3178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57B1AA-DAD1-3C37-DE15-09A23C883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8A911A6-7D23-992A-499B-E8DFD0C4BE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BFB7346-42D2-6E66-9653-1C8E1CB7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Logotype">
            <a:extLst>
              <a:ext uri="{FF2B5EF4-FFF2-40B4-BE49-F238E27FC236}">
                <a16:creationId xmlns:a16="http://schemas.microsoft.com/office/drawing/2014/main" id="{8E544899-07C5-C614-769D-DA6A88187FC8}"/>
              </a:ext>
            </a:extLst>
          </p:cNvPr>
          <p:cNvSpPr>
            <a:spLocks noChangeAspect="1"/>
          </p:cNvSpPr>
          <p:nvPr userDrawn="1"/>
        </p:nvSpPr>
        <p:spPr>
          <a:xfrm>
            <a:off x="641350" y="530890"/>
            <a:ext cx="1386000" cy="28885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7542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60083"/>
            <a:ext cx="7200000" cy="72016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add agenda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332000"/>
            <a:ext cx="5364000" cy="4428000"/>
          </a:xfrm>
        </p:spPr>
        <p:txBody>
          <a:bodyPr>
            <a:noAutofit/>
          </a:bodyPr>
          <a:lstStyle>
            <a:lvl1pPr>
              <a:tabLst>
                <a:tab pos="5004000" algn="r"/>
              </a:tabLst>
              <a:defRPr sz="1600">
                <a:solidFill>
                  <a:schemeClr val="bg1"/>
                </a:solidFill>
              </a:defRPr>
            </a:lvl1pPr>
            <a:lvl2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2pPr>
            <a:lvl3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3pPr>
            <a:lvl4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4pPr>
            <a:lvl5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2000"/>
            <a:ext cx="5364000" cy="4428000"/>
          </a:xfrm>
        </p:spPr>
        <p:txBody>
          <a:bodyPr>
            <a:noAutofit/>
          </a:bodyPr>
          <a:lstStyle>
            <a:lvl1pPr>
              <a:tabLst>
                <a:tab pos="5004000" algn="r"/>
              </a:tabLst>
              <a:defRPr sz="1600">
                <a:solidFill>
                  <a:schemeClr val="bg1"/>
                </a:solidFill>
              </a:defRPr>
            </a:lvl1pPr>
            <a:lvl2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2pPr>
            <a:lvl3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3pPr>
            <a:lvl4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4pPr>
            <a:lvl5pPr>
              <a:tabLst>
                <a:tab pos="5004000" algn="r"/>
              </a:tabLst>
              <a:defRPr sz="12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Logotype, static">
            <a:extLst>
              <a:ext uri="{FF2B5EF4-FFF2-40B4-BE49-F238E27FC236}">
                <a16:creationId xmlns:a16="http://schemas.microsoft.com/office/drawing/2014/main" id="{17C67F4D-39A7-4665-5442-B164D1DECA70}"/>
              </a:ext>
            </a:extLst>
          </p:cNvPr>
          <p:cNvSpPr>
            <a:spLocks noChangeAspect="1"/>
          </p:cNvSpPr>
          <p:nvPr userDrawn="1"/>
        </p:nvSpPr>
        <p:spPr>
          <a:xfrm>
            <a:off x="10689559" y="6389370"/>
            <a:ext cx="864000" cy="18006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0143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86580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bg>
      <p:bgPr>
        <a:solidFill>
          <a:srgbClr val="E5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481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99" y="360083"/>
            <a:ext cx="7200000" cy="720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99" y="1332000"/>
            <a:ext cx="10908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75018"/>
            <a:ext cx="324000" cy="144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478" y="6375051"/>
            <a:ext cx="3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Logotype, static">
            <a:extLst>
              <a:ext uri="{FF2B5EF4-FFF2-40B4-BE49-F238E27FC236}">
                <a16:creationId xmlns:a16="http://schemas.microsoft.com/office/drawing/2014/main" id="{4CDFEBFF-56BA-BA38-B9E3-B6FC44861925}"/>
              </a:ext>
            </a:extLst>
          </p:cNvPr>
          <p:cNvSpPr>
            <a:spLocks noChangeAspect="1"/>
          </p:cNvSpPr>
          <p:nvPr userDrawn="1"/>
        </p:nvSpPr>
        <p:spPr>
          <a:xfrm>
            <a:off x="10689559" y="6389370"/>
            <a:ext cx="864000" cy="180067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" name="xxLanguageTextBox">
            <a:extLst>
              <a:ext uri="{FF2B5EF4-FFF2-40B4-BE49-F238E27FC236}">
                <a16:creationId xmlns:a16="http://schemas.microsoft.com/office/drawing/2014/main" id="{7059FCAC-1118-90E8-6E84-6DCC667E92C4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5" r:id="rId3"/>
    <p:sldLayoutId id="2147483730" r:id="rId4"/>
    <p:sldLayoutId id="2147483752" r:id="rId5"/>
    <p:sldLayoutId id="2147483728" r:id="rId6"/>
    <p:sldLayoutId id="2147483748" r:id="rId7"/>
    <p:sldLayoutId id="2147483650" r:id="rId8"/>
    <p:sldLayoutId id="2147483749" r:id="rId9"/>
    <p:sldLayoutId id="2147483750" r:id="rId10"/>
    <p:sldLayoutId id="2147483737" r:id="rId11"/>
    <p:sldLayoutId id="2147483652" r:id="rId12"/>
    <p:sldLayoutId id="2147483738" r:id="rId13"/>
    <p:sldLayoutId id="2147483663" r:id="rId14"/>
    <p:sldLayoutId id="2147483655" r:id="rId15"/>
    <p:sldLayoutId id="2147483751" r:id="rId16"/>
    <p:sldLayoutId id="2147483742" r:id="rId17"/>
    <p:sldLayoutId id="2147483660" r:id="rId18"/>
    <p:sldLayoutId id="2147483724" r:id="rId19"/>
    <p:sldLayoutId id="2147483725" r:id="rId20"/>
    <p:sldLayoutId id="2147483735" r:id="rId21"/>
    <p:sldLayoutId id="2147483743" r:id="rId22"/>
    <p:sldLayoutId id="2147483741" r:id="rId23"/>
    <p:sldLayoutId id="2147483747" r:id="rId24"/>
    <p:sldLayoutId id="2147483733" r:id="rId25"/>
  </p:sldLayoutIdLst>
  <p:hf hdr="0" ftr="0" dt="0"/>
  <p:txStyles>
    <p:titleStyle>
      <a:lvl1pPr algn="l" defTabSz="1088776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87" indent="-215487" algn="l" defTabSz="1088776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71517" indent="-214326" algn="l" defTabSz="1088776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28708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5900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3091" indent="-214326" algn="l" defTabSz="1088776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8" userDrawn="1">
          <p15:clr>
            <a:srgbClr val="F26B43"/>
          </p15:clr>
        </p15:guide>
        <p15:guide id="4" pos="7284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836" userDrawn="1">
          <p15:clr>
            <a:srgbClr val="F26B43"/>
          </p15:clr>
        </p15:guide>
        <p15:guide id="8" orient="horz" pos="36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F143-A81A-BBFB-D0A3-5B6AC0D6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831" y="1723550"/>
            <a:ext cx="8070884" cy="750221"/>
          </a:xfrm>
        </p:spPr>
        <p:txBody>
          <a:bodyPr/>
          <a:lstStyle/>
          <a:p>
            <a:r>
              <a:rPr lang="nb-NO" sz="3200" dirty="0"/>
              <a:t>Hvor skal rentene?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A4B3D-4F46-A535-045E-F3B094162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5721455"/>
            <a:ext cx="7200000" cy="216000"/>
          </a:xfrm>
        </p:spPr>
        <p:txBody>
          <a:bodyPr/>
          <a:lstStyle/>
          <a:p>
            <a:r>
              <a:rPr lang="en-US" dirty="0"/>
              <a:t>Kjetil Olsen</a:t>
            </a:r>
            <a:br>
              <a:rPr lang="en-US" dirty="0"/>
            </a:br>
            <a:r>
              <a:rPr lang="en-US" dirty="0"/>
              <a:t>Chief economist</a:t>
            </a:r>
            <a:endParaRPr lang="nb-NO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DB96689-975D-56D6-1023-EC2F4921D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9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95CFD-BAD9-87D0-A5CD-9B2DFDB2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B4E0D-A1CD-E069-26DA-25980F59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Nå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folk </a:t>
            </a:r>
            <a:r>
              <a:rPr lang="en-GB" dirty="0" err="1"/>
              <a:t>bedre</a:t>
            </a:r>
            <a:r>
              <a:rPr lang="en-GB" dirty="0"/>
              <a:t> </a:t>
            </a:r>
            <a:r>
              <a:rPr lang="en-GB" dirty="0" err="1"/>
              <a:t>råd</a:t>
            </a:r>
            <a:endParaRPr lang="en-GB" dirty="0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5A3BD34D-2163-5D2F-4DB4-06B9D6F8345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61063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5" name="Content Placeholder 8">
                        <a:extLst>
                          <a:ext uri="{FF2B5EF4-FFF2-40B4-BE49-F238E27FC236}">
                            <a16:creationId xmlns:a16="http://schemas.microsoft.com/office/drawing/2014/main" id="{5A3BD34D-2163-5D2F-4DB4-06B9D6F834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73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40C73-BB24-9108-2D93-77377F88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01C058-DF93-09E7-F2DA-7621F1A0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360083"/>
            <a:ext cx="8979578" cy="720167"/>
          </a:xfrm>
        </p:spPr>
        <p:txBody>
          <a:bodyPr/>
          <a:lstStyle/>
          <a:p>
            <a:r>
              <a:rPr lang="en-GB" dirty="0" err="1"/>
              <a:t>Kraftig</a:t>
            </a:r>
            <a:r>
              <a:rPr lang="en-GB" dirty="0"/>
              <a:t> </a:t>
            </a:r>
            <a:r>
              <a:rPr lang="en-GB" dirty="0" err="1"/>
              <a:t>bedring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kjøpekraft</a:t>
            </a:r>
            <a:r>
              <a:rPr lang="en-GB" dirty="0"/>
              <a:t> </a:t>
            </a:r>
            <a:r>
              <a:rPr lang="en-GB" dirty="0" err="1"/>
              <a:t>selv</a:t>
            </a:r>
            <a:r>
              <a:rPr lang="en-GB" dirty="0"/>
              <a:t> </a:t>
            </a:r>
            <a:r>
              <a:rPr lang="en-GB" dirty="0" err="1"/>
              <a:t>uten</a:t>
            </a:r>
            <a:r>
              <a:rPr lang="en-GB" dirty="0"/>
              <a:t> </a:t>
            </a:r>
            <a:r>
              <a:rPr lang="en-GB" dirty="0" err="1"/>
              <a:t>rentekutt</a:t>
            </a:r>
            <a:endParaRPr lang="en-GB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1A2FCDA-BFA7-E27C-4F2C-D18C93F6FFC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491719"/>
              </p:ext>
            </p:extLst>
          </p:nvPr>
        </p:nvGraphicFramePr>
        <p:xfrm>
          <a:off x="2722563" y="1408113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5" name="Content Placeholder 5">
                        <a:extLst>
                          <a:ext uri="{FF2B5EF4-FFF2-40B4-BE49-F238E27FC236}">
                            <a16:creationId xmlns:a16="http://schemas.microsoft.com/office/drawing/2014/main" id="{51A2FCDA-BFA7-E27C-4F2C-D18C93F6F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2563" y="1408113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07BF65-6D10-BAC6-A57E-B2837083E7A0}"/>
              </a:ext>
            </a:extLst>
          </p:cNvPr>
          <p:cNvSpPr/>
          <p:nvPr/>
        </p:nvSpPr>
        <p:spPr>
          <a:xfrm>
            <a:off x="3335985" y="5159026"/>
            <a:ext cx="433137" cy="20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F1CC5B-50ED-5170-31AF-7613A09C2B32}"/>
              </a:ext>
            </a:extLst>
          </p:cNvPr>
          <p:cNvSpPr/>
          <p:nvPr/>
        </p:nvSpPr>
        <p:spPr>
          <a:xfrm>
            <a:off x="4115484" y="5159026"/>
            <a:ext cx="433137" cy="20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2537B9-E9D1-D001-78BA-71A4524CF848}"/>
              </a:ext>
            </a:extLst>
          </p:cNvPr>
          <p:cNvSpPr/>
          <p:nvPr/>
        </p:nvSpPr>
        <p:spPr>
          <a:xfrm>
            <a:off x="4881725" y="5159026"/>
            <a:ext cx="433137" cy="20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62706-C188-684B-661C-1C2DBD10DB43}"/>
              </a:ext>
            </a:extLst>
          </p:cNvPr>
          <p:cNvSpPr/>
          <p:nvPr/>
        </p:nvSpPr>
        <p:spPr>
          <a:xfrm>
            <a:off x="5668635" y="5168551"/>
            <a:ext cx="433137" cy="20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ED485E-2E7B-66C5-2DEB-A40E96975627}"/>
              </a:ext>
            </a:extLst>
          </p:cNvPr>
          <p:cNvSpPr/>
          <p:nvPr/>
        </p:nvSpPr>
        <p:spPr>
          <a:xfrm>
            <a:off x="6434541" y="5159026"/>
            <a:ext cx="433137" cy="20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9C5167-0C8C-B830-6E67-3FCAD1F0475D}"/>
              </a:ext>
            </a:extLst>
          </p:cNvPr>
          <p:cNvSpPr/>
          <p:nvPr/>
        </p:nvSpPr>
        <p:spPr>
          <a:xfrm>
            <a:off x="7195321" y="5168551"/>
            <a:ext cx="433137" cy="20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958980-D9F2-0DFB-71C4-C61EB523F759}"/>
              </a:ext>
            </a:extLst>
          </p:cNvPr>
          <p:cNvSpPr/>
          <p:nvPr/>
        </p:nvSpPr>
        <p:spPr>
          <a:xfrm>
            <a:off x="7933297" y="5168550"/>
            <a:ext cx="433137" cy="20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Jan</a:t>
            </a:r>
          </a:p>
        </p:txBody>
      </p:sp>
      <p:graphicFrame>
        <p:nvGraphicFramePr>
          <p:cNvPr id="2" name="Table 16">
            <a:extLst>
              <a:ext uri="{FF2B5EF4-FFF2-40B4-BE49-F238E27FC236}">
                <a16:creationId xmlns:a16="http://schemas.microsoft.com/office/drawing/2014/main" id="{FA1BA85F-FEDC-A4CD-1EAA-459B8AB272B6}"/>
              </a:ext>
            </a:extLst>
          </p:cNvPr>
          <p:cNvGraphicFramePr>
            <a:graphicFrameLocks noGrp="1"/>
          </p:cNvGraphicFramePr>
          <p:nvPr/>
        </p:nvGraphicFramePr>
        <p:xfrm>
          <a:off x="1892968" y="5562961"/>
          <a:ext cx="6922165" cy="3372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415">
                  <a:extLst>
                    <a:ext uri="{9D8B030D-6E8A-4147-A177-3AD203B41FA5}">
                      <a16:colId xmlns:a16="http://schemas.microsoft.com/office/drawing/2014/main" val="4047064433"/>
                    </a:ext>
                  </a:extLst>
                </a:gridCol>
                <a:gridCol w="797495">
                  <a:extLst>
                    <a:ext uri="{9D8B030D-6E8A-4147-A177-3AD203B41FA5}">
                      <a16:colId xmlns:a16="http://schemas.microsoft.com/office/drawing/2014/main" val="431253091"/>
                    </a:ext>
                  </a:extLst>
                </a:gridCol>
                <a:gridCol w="772045">
                  <a:extLst>
                    <a:ext uri="{9D8B030D-6E8A-4147-A177-3AD203B41FA5}">
                      <a16:colId xmlns:a16="http://schemas.microsoft.com/office/drawing/2014/main" val="3341217984"/>
                    </a:ext>
                  </a:extLst>
                </a:gridCol>
                <a:gridCol w="789011">
                  <a:extLst>
                    <a:ext uri="{9D8B030D-6E8A-4147-A177-3AD203B41FA5}">
                      <a16:colId xmlns:a16="http://schemas.microsoft.com/office/drawing/2014/main" val="2050094878"/>
                    </a:ext>
                  </a:extLst>
                </a:gridCol>
                <a:gridCol w="755076">
                  <a:extLst>
                    <a:ext uri="{9D8B030D-6E8A-4147-A177-3AD203B41FA5}">
                      <a16:colId xmlns:a16="http://schemas.microsoft.com/office/drawing/2014/main" val="923841047"/>
                    </a:ext>
                  </a:extLst>
                </a:gridCol>
                <a:gridCol w="763559">
                  <a:extLst>
                    <a:ext uri="{9D8B030D-6E8A-4147-A177-3AD203B41FA5}">
                      <a16:colId xmlns:a16="http://schemas.microsoft.com/office/drawing/2014/main" val="4032785704"/>
                    </a:ext>
                  </a:extLst>
                </a:gridCol>
                <a:gridCol w="776282">
                  <a:extLst>
                    <a:ext uri="{9D8B030D-6E8A-4147-A177-3AD203B41FA5}">
                      <a16:colId xmlns:a16="http://schemas.microsoft.com/office/drawing/2014/main" val="701338010"/>
                    </a:ext>
                  </a:extLst>
                </a:gridCol>
                <a:gridCol w="776282">
                  <a:extLst>
                    <a:ext uri="{9D8B030D-6E8A-4147-A177-3AD203B41FA5}">
                      <a16:colId xmlns:a16="http://schemas.microsoft.com/office/drawing/2014/main" val="1559174008"/>
                    </a:ext>
                  </a:extLst>
                </a:gridCol>
              </a:tblGrid>
              <a:tr h="337257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Styringsrente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1.5%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0.5%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2.75%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4.5%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0887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4.5%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0887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4.5%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05328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AEAECB-714E-CA7F-0004-856DD84B5584}"/>
              </a:ext>
            </a:extLst>
          </p:cNvPr>
          <p:cNvSpPr txBox="1">
            <a:spLocks/>
          </p:cNvSpPr>
          <p:nvPr/>
        </p:nvSpPr>
        <p:spPr>
          <a:xfrm>
            <a:off x="8983737" y="6030"/>
            <a:ext cx="3241275" cy="123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vert="horz" lIns="0" tIns="0" rIns="0" bIns="0" rtlCol="0">
            <a:noAutofit/>
          </a:bodyPr>
          <a:lstStyle>
            <a:lvl1pPr marL="215487" indent="-215487" algn="l" defTabSz="1088776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71517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28708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85900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3091" indent="-214326" algn="l" defTabSz="1088776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 dirty="0"/>
              <a:t>Eksempelfamilie, januar 2020:</a:t>
            </a:r>
          </a:p>
          <a:p>
            <a:pPr lvl="1"/>
            <a:endParaRPr lang="nb-NO" b="1" dirty="0"/>
          </a:p>
          <a:p>
            <a:pPr lvl="1"/>
            <a:r>
              <a:rPr lang="nb-NO" b="1" dirty="0"/>
              <a:t>Bruttoinntekt: 1 </a:t>
            </a:r>
            <a:r>
              <a:rPr lang="nb-NO" b="1" dirty="0" err="1"/>
              <a:t>mNOK</a:t>
            </a:r>
            <a:endParaRPr lang="nb-NO" b="1" dirty="0"/>
          </a:p>
          <a:p>
            <a:pPr lvl="1"/>
            <a:endParaRPr lang="nb-NO" b="1" dirty="0"/>
          </a:p>
          <a:p>
            <a:pPr lvl="1"/>
            <a:r>
              <a:rPr lang="nb-NO" b="1" dirty="0"/>
              <a:t>Boliglån: 5 </a:t>
            </a:r>
            <a:r>
              <a:rPr lang="nb-NO" b="1" dirty="0" err="1"/>
              <a:t>mNOK</a:t>
            </a:r>
            <a:r>
              <a:rPr lang="nb-NO" b="1" dirty="0"/>
              <a:t> (annuitet 25 år)</a:t>
            </a:r>
          </a:p>
        </p:txBody>
      </p:sp>
    </p:spTree>
    <p:extLst>
      <p:ext uri="{BB962C8B-B14F-4D97-AF65-F5344CB8AC3E}">
        <p14:creationId xmlns:p14="http://schemas.microsoft.com/office/powerpoint/2010/main" val="204648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B2965-5247-2019-129B-0BBB1680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47A5C-DF9E-FFC2-0FC2-95EF8D9B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D39CD-E3C1-CC0E-6C4E-FE104CA92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" y="19368"/>
            <a:ext cx="12155596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09A7-C5A4-E9B3-8EF9-30EFC77A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60083"/>
            <a:ext cx="12080875" cy="720167"/>
          </a:xfrm>
        </p:spPr>
        <p:txBody>
          <a:bodyPr/>
          <a:lstStyle/>
          <a:p>
            <a:r>
              <a:rPr lang="en-US" i="1" dirty="0"/>
              <a:t>“</a:t>
            </a:r>
            <a:r>
              <a:rPr lang="nb-NO" i="1" dirty="0"/>
              <a:t>Slik komiteen nå vurderer utsiktene, vil styringsrenten mest sannsynlig settes ned i løpet av året.</a:t>
            </a:r>
            <a:r>
              <a:rPr lang="nb-NO" dirty="0"/>
              <a:t>»</a:t>
            </a:r>
            <a:br>
              <a:rPr lang="nb-NO" dirty="0"/>
            </a:br>
            <a:r>
              <a:rPr lang="nb-NO" dirty="0"/>
              <a:t>  PPR 1/25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96B51-F2F1-DE26-B139-C11EDEF8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8BB33C-71C0-5228-9B56-D6F90493D5D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6">
                        <a:extLst>
                          <a:ext uri="{FF2B5EF4-FFF2-40B4-BE49-F238E27FC236}">
                            <a16:creationId xmlns:a16="http://schemas.microsoft.com/office/drawing/2014/main" id="{D38BB33C-71C0-5228-9B56-D6F90493D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4D15DC-022C-3B71-F675-5A020D54C89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64D15DC-022C-3B71-F675-5A020D54C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44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09A7-C5A4-E9B3-8EF9-30EFC77A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60083"/>
            <a:ext cx="12080875" cy="720167"/>
          </a:xfrm>
        </p:spPr>
        <p:txBody>
          <a:bodyPr/>
          <a:lstStyle/>
          <a:p>
            <a:r>
              <a:rPr lang="en-US" i="1" dirty="0"/>
              <a:t>“</a:t>
            </a:r>
            <a:r>
              <a:rPr lang="nb-NO" i="1" dirty="0"/>
              <a:t>Slik komiteen nå vurderer utsiktene, vil styringsrenten mest sannsynlig settes ned i løpet av året.</a:t>
            </a:r>
            <a:r>
              <a:rPr lang="nb-NO" dirty="0"/>
              <a:t>»</a:t>
            </a:r>
            <a:br>
              <a:rPr lang="nb-NO" dirty="0"/>
            </a:br>
            <a:r>
              <a:rPr lang="nb-NO" dirty="0"/>
              <a:t>  PPR 1/25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96B51-F2F1-DE26-B139-C11EDEF8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8BB33C-71C0-5228-9B56-D6F90493D5D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6">
                        <a:extLst>
                          <a:ext uri="{FF2B5EF4-FFF2-40B4-BE49-F238E27FC236}">
                            <a16:creationId xmlns:a16="http://schemas.microsoft.com/office/drawing/2014/main" id="{D38BB33C-71C0-5228-9B56-D6F90493D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4D15DC-022C-3B71-F675-5A020D54C89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64D15DC-022C-3B71-F675-5A020D54C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FB47564-31EA-6354-ACCE-2B289346A8DA}"/>
              </a:ext>
            </a:extLst>
          </p:cNvPr>
          <p:cNvSpPr/>
          <p:nvPr/>
        </p:nvSpPr>
        <p:spPr>
          <a:xfrm>
            <a:off x="10350631" y="3586038"/>
            <a:ext cx="494948" cy="540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3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09A7-C5A4-E9B3-8EF9-30EFC77A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60083"/>
            <a:ext cx="12080875" cy="720167"/>
          </a:xfrm>
        </p:spPr>
        <p:txBody>
          <a:bodyPr/>
          <a:lstStyle/>
          <a:p>
            <a:r>
              <a:rPr lang="en-US" i="1" dirty="0"/>
              <a:t>“</a:t>
            </a:r>
            <a:r>
              <a:rPr lang="nb-NO" i="1" dirty="0"/>
              <a:t>Slik komiteen nå vurderer utsiktene, vil styringsrenten mest sannsynlig settes ned i løpet av året.</a:t>
            </a:r>
            <a:r>
              <a:rPr lang="nb-NO" dirty="0"/>
              <a:t>»</a:t>
            </a:r>
            <a:br>
              <a:rPr lang="nb-NO" dirty="0"/>
            </a:br>
            <a:r>
              <a:rPr lang="nb-NO" dirty="0"/>
              <a:t>  PPR 1/25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96B51-F2F1-DE26-B139-C11EDEF8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15</a:t>
            </a:fld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8BB33C-71C0-5228-9B56-D6F90493D5D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6">
                        <a:extLst>
                          <a:ext uri="{FF2B5EF4-FFF2-40B4-BE49-F238E27FC236}">
                            <a16:creationId xmlns:a16="http://schemas.microsoft.com/office/drawing/2014/main" id="{D38BB33C-71C0-5228-9B56-D6F90493D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4D15DC-022C-3B71-F675-5A020D54C89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64D15DC-022C-3B71-F675-5A020D54C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4D475DD-1195-05CE-53DA-F1CC67F9FA25}"/>
              </a:ext>
            </a:extLst>
          </p:cNvPr>
          <p:cNvSpPr/>
          <p:nvPr/>
        </p:nvSpPr>
        <p:spPr>
          <a:xfrm>
            <a:off x="10350631" y="3586038"/>
            <a:ext cx="494948" cy="540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8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39A21-E579-86C1-AD64-F6EA20EA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75F73-C2A2-86C5-36ED-4244FF05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Renteprognosen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Norges</a:t>
            </a:r>
            <a:r>
              <a:rPr lang="en-GB" dirty="0"/>
              <a:t> Bank </a:t>
            </a:r>
            <a:r>
              <a:rPr lang="en-GB" dirty="0" err="1"/>
              <a:t>peker</a:t>
            </a:r>
            <a:r>
              <a:rPr lang="en-GB" dirty="0"/>
              <a:t> </a:t>
            </a:r>
            <a:r>
              <a:rPr lang="en-GB" dirty="0" err="1"/>
              <a:t>alltid</a:t>
            </a:r>
            <a:r>
              <a:rPr lang="en-GB" dirty="0"/>
              <a:t> ned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50E027D-BB1C-BF7B-1736-490C680B6DE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924258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5" name="Content Placeholder 5">
                        <a:extLst>
                          <a:ext uri="{FF2B5EF4-FFF2-40B4-BE49-F238E27FC236}">
                            <a16:creationId xmlns:a16="http://schemas.microsoft.com/office/drawing/2014/main" id="{B50E027D-BB1C-BF7B-1736-490C680B6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A0E23D-EB79-5E42-EB71-D37240F7A9F2}"/>
              </a:ext>
            </a:extLst>
          </p:cNvPr>
          <p:cNvSpPr/>
          <p:nvPr/>
        </p:nvSpPr>
        <p:spPr>
          <a:xfrm>
            <a:off x="3021497" y="3060834"/>
            <a:ext cx="6141754" cy="7218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48DBB0-E9FE-709E-BB15-16F885FC03AC}"/>
              </a:ext>
            </a:extLst>
          </p:cNvPr>
          <p:cNvSpPr/>
          <p:nvPr/>
        </p:nvSpPr>
        <p:spPr>
          <a:xfrm>
            <a:off x="7146235" y="3289852"/>
            <a:ext cx="1272208" cy="327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err="1">
                <a:solidFill>
                  <a:schemeClr val="tx1"/>
                </a:solidFill>
              </a:rPr>
              <a:t>Nøytral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rente</a:t>
            </a:r>
            <a:r>
              <a:rPr lang="en-GB" sz="1200" dirty="0">
                <a:solidFill>
                  <a:schemeClr val="tx1"/>
                </a:solidFill>
              </a:rPr>
              <a:t> (</a:t>
            </a:r>
            <a:r>
              <a:rPr lang="en-GB" sz="1200" dirty="0" err="1">
                <a:solidFill>
                  <a:schemeClr val="tx1"/>
                </a:solidFill>
              </a:rPr>
              <a:t>Norges</a:t>
            </a:r>
            <a:r>
              <a:rPr lang="en-GB" sz="1200" dirty="0">
                <a:solidFill>
                  <a:schemeClr val="tx1"/>
                </a:solidFill>
              </a:rPr>
              <a:t> Bank </a:t>
            </a:r>
            <a:r>
              <a:rPr lang="en-GB" sz="1200" dirty="0" err="1">
                <a:solidFill>
                  <a:schemeClr val="tx1"/>
                </a:solidFill>
              </a:rPr>
              <a:t>anslag</a:t>
            </a:r>
            <a:r>
              <a:rPr lang="en-GB" sz="1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57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39A21-E579-86C1-AD64-F6EA20EA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75F73-C2A2-86C5-36ED-4244FF05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</a:t>
            </a:r>
            <a:r>
              <a:rPr lang="en-GB" dirty="0"/>
              <a:t> om vi </a:t>
            </a:r>
            <a:r>
              <a:rPr lang="en-GB" dirty="0" err="1"/>
              <a:t>ikke</a:t>
            </a:r>
            <a:r>
              <a:rPr lang="en-GB" dirty="0"/>
              <a:t> er </a:t>
            </a:r>
            <a:r>
              <a:rPr lang="en-GB" dirty="0" err="1"/>
              <a:t>altfor</a:t>
            </a:r>
            <a:r>
              <a:rPr lang="en-GB" dirty="0"/>
              <a:t> </a:t>
            </a:r>
            <a:r>
              <a:rPr lang="en-GB" dirty="0" err="1"/>
              <a:t>langt</a:t>
            </a:r>
            <a:r>
              <a:rPr lang="en-GB" dirty="0"/>
              <a:t> </a:t>
            </a:r>
            <a:r>
              <a:rPr lang="en-GB" dirty="0" err="1"/>
              <a:t>unna</a:t>
            </a:r>
            <a:r>
              <a:rPr lang="en-GB" dirty="0"/>
              <a:t> et normal </a:t>
            </a:r>
            <a:r>
              <a:rPr lang="en-GB" dirty="0" err="1"/>
              <a:t>nivå</a:t>
            </a:r>
            <a:r>
              <a:rPr lang="en-GB" dirty="0"/>
              <a:t>?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50E027D-BB1C-BF7B-1736-490C680B6DE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5" name="Content Placeholder 5">
                        <a:extLst>
                          <a:ext uri="{FF2B5EF4-FFF2-40B4-BE49-F238E27FC236}">
                            <a16:creationId xmlns:a16="http://schemas.microsoft.com/office/drawing/2014/main" id="{B50E027D-BB1C-BF7B-1736-490C680B6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A0E23D-EB79-5E42-EB71-D37240F7A9F2}"/>
              </a:ext>
            </a:extLst>
          </p:cNvPr>
          <p:cNvSpPr/>
          <p:nvPr/>
        </p:nvSpPr>
        <p:spPr>
          <a:xfrm>
            <a:off x="3026710" y="1949933"/>
            <a:ext cx="6141754" cy="7218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5B97C-793A-E046-EE41-EF5CD9CBB3E5}"/>
              </a:ext>
            </a:extLst>
          </p:cNvPr>
          <p:cNvSpPr txBox="1"/>
          <p:nvPr/>
        </p:nvSpPr>
        <p:spPr>
          <a:xfrm>
            <a:off x="7714447" y="2033880"/>
            <a:ext cx="20718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tx1"/>
                </a:solidFill>
              </a:rPr>
              <a:t>Nøytral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rente</a:t>
            </a:r>
            <a:r>
              <a:rPr lang="en-GB" sz="1200" dirty="0">
                <a:solidFill>
                  <a:schemeClr val="tx1"/>
                </a:solidFill>
              </a:rPr>
              <a:t>?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5238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F143-A81A-BBFB-D0A3-5B6AC0D6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831" y="1723550"/>
            <a:ext cx="8070884" cy="750221"/>
          </a:xfrm>
        </p:spPr>
        <p:txBody>
          <a:bodyPr/>
          <a:lstStyle/>
          <a:p>
            <a:r>
              <a:rPr lang="nb-NO" sz="3200" dirty="0"/>
              <a:t>Hvor skal rentene?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A4B3D-4F46-A535-045E-F3B094162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5721455"/>
            <a:ext cx="7200000" cy="216000"/>
          </a:xfrm>
        </p:spPr>
        <p:txBody>
          <a:bodyPr/>
          <a:lstStyle/>
          <a:p>
            <a:r>
              <a:rPr lang="en-US" dirty="0"/>
              <a:t>Kjetil Olsen</a:t>
            </a:r>
            <a:br>
              <a:rPr lang="en-US" dirty="0"/>
            </a:br>
            <a:r>
              <a:rPr lang="en-US" dirty="0"/>
              <a:t>Chief economist</a:t>
            </a:r>
            <a:endParaRPr lang="nb-NO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DB96689-975D-56D6-1023-EC2F4921D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07247-80EE-769A-D838-93381137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01948-4A37-30B0-2984-51977B1D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Får vi rentekutt?</a:t>
            </a:r>
            <a:endParaRPr lang="en-GB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E521565-CF87-9E89-CFB4-ADC04EB779B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950855"/>
              </p:ext>
            </p:extLst>
          </p:nvPr>
        </p:nvGraphicFramePr>
        <p:xfrm>
          <a:off x="2721769" y="1408906"/>
          <a:ext cx="67595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5" name="Content Placeholder 5">
                        <a:extLst>
                          <a:ext uri="{FF2B5EF4-FFF2-40B4-BE49-F238E27FC236}">
                            <a16:creationId xmlns:a16="http://schemas.microsoft.com/office/drawing/2014/main" id="{0E521565-CF87-9E89-CFB4-ADC04EB77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1769" y="1408906"/>
                        <a:ext cx="6759575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91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687E-35BE-E503-C074-A0AE8887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Markedet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vært</a:t>
            </a:r>
            <a:r>
              <a:rPr lang="en-GB" dirty="0"/>
              <a:t> </a:t>
            </a:r>
            <a:r>
              <a:rPr lang="en-GB" dirty="0" err="1"/>
              <a:t>særlig</a:t>
            </a:r>
            <a:r>
              <a:rPr lang="en-GB" dirty="0"/>
              <a:t> </a:t>
            </a:r>
            <a:r>
              <a:rPr lang="en-GB" dirty="0" err="1"/>
              <a:t>treffsikre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FDC87-F5E9-4160-0AFD-D59256FE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F12FBBB6-1CCB-8CDB-590C-1D81AD73B47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8759962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7">
                        <a:extLst>
                          <a:ext uri="{FF2B5EF4-FFF2-40B4-BE49-F238E27FC236}">
                            <a16:creationId xmlns:a16="http://schemas.microsoft.com/office/drawing/2014/main" id="{F12FBBB6-1CCB-8CDB-590C-1D81AD73B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E37F70-10A3-18A9-9E97-71354E4F4424}"/>
              </a:ext>
            </a:extLst>
          </p:cNvPr>
          <p:cNvSpPr/>
          <p:nvPr/>
        </p:nvSpPr>
        <p:spPr>
          <a:xfrm>
            <a:off x="8049986" y="3224893"/>
            <a:ext cx="677635" cy="77560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E8571A2-B6FB-3AEE-411A-413F62957E5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5834035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EE8571A2-B6FB-3AEE-411A-413F62957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06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687E-35BE-E503-C074-A0AE8887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Markedet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vært</a:t>
            </a:r>
            <a:r>
              <a:rPr lang="en-GB" dirty="0"/>
              <a:t> </a:t>
            </a:r>
            <a:r>
              <a:rPr lang="en-GB" dirty="0" err="1"/>
              <a:t>særlig</a:t>
            </a:r>
            <a:r>
              <a:rPr lang="en-GB" dirty="0"/>
              <a:t> </a:t>
            </a:r>
            <a:r>
              <a:rPr lang="en-GB" dirty="0" err="1"/>
              <a:t>treffsikre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FDC87-F5E9-4160-0AFD-D59256FE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F12FBBB6-1CCB-8CDB-590C-1D81AD73B47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5419548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7">
                        <a:extLst>
                          <a:ext uri="{FF2B5EF4-FFF2-40B4-BE49-F238E27FC236}">
                            <a16:creationId xmlns:a16="http://schemas.microsoft.com/office/drawing/2014/main" id="{F12FBBB6-1CCB-8CDB-590C-1D81AD73B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E37F70-10A3-18A9-9E97-71354E4F4424}"/>
              </a:ext>
            </a:extLst>
          </p:cNvPr>
          <p:cNvSpPr/>
          <p:nvPr/>
        </p:nvSpPr>
        <p:spPr>
          <a:xfrm>
            <a:off x="8752115" y="2475487"/>
            <a:ext cx="677635" cy="77560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EE8571A2-B6FB-3AEE-411A-413F62957E5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3825830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EE8571A2-B6FB-3AEE-411A-413F62957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57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687E-35BE-E503-C074-A0AE8887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Markedet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vært</a:t>
            </a:r>
            <a:r>
              <a:rPr lang="en-GB" dirty="0"/>
              <a:t> </a:t>
            </a:r>
            <a:r>
              <a:rPr lang="en-GB" dirty="0" err="1"/>
              <a:t>særlig</a:t>
            </a:r>
            <a:r>
              <a:rPr lang="en-GB" dirty="0"/>
              <a:t> </a:t>
            </a:r>
            <a:r>
              <a:rPr lang="en-GB" dirty="0" err="1"/>
              <a:t>treffsikre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FDC87-F5E9-4160-0AFD-D59256FE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F12FBBB6-1CCB-8CDB-590C-1D81AD73B47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697306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7">
                        <a:extLst>
                          <a:ext uri="{FF2B5EF4-FFF2-40B4-BE49-F238E27FC236}">
                            <a16:creationId xmlns:a16="http://schemas.microsoft.com/office/drawing/2014/main" id="{F12FBBB6-1CCB-8CDB-590C-1D81AD73B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E37F70-10A3-18A9-9E97-71354E4F4424}"/>
              </a:ext>
            </a:extLst>
          </p:cNvPr>
          <p:cNvSpPr/>
          <p:nvPr/>
        </p:nvSpPr>
        <p:spPr>
          <a:xfrm>
            <a:off x="9511393" y="3157877"/>
            <a:ext cx="677635" cy="77560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EE8571A2-B6FB-3AEE-411A-413F62957E5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1185001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8" name="Content Placeholder 9">
                        <a:extLst>
                          <a:ext uri="{FF2B5EF4-FFF2-40B4-BE49-F238E27FC236}">
                            <a16:creationId xmlns:a16="http://schemas.microsoft.com/office/drawing/2014/main" id="{EE8571A2-B6FB-3AEE-411A-413F62957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3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687E-35BE-E503-C074-A0AE8887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Markedet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vært</a:t>
            </a:r>
            <a:r>
              <a:rPr lang="en-GB" dirty="0"/>
              <a:t> </a:t>
            </a:r>
            <a:r>
              <a:rPr lang="en-GB" dirty="0" err="1"/>
              <a:t>særlig</a:t>
            </a:r>
            <a:r>
              <a:rPr lang="en-GB" dirty="0"/>
              <a:t> </a:t>
            </a:r>
            <a:r>
              <a:rPr lang="en-GB" dirty="0" err="1"/>
              <a:t>treffsikre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FDC87-F5E9-4160-0AFD-D59256FE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F12FBBB6-1CCB-8CDB-590C-1D81AD73B47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5922760"/>
              </p:ext>
            </p:extLst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7">
                        <a:extLst>
                          <a:ext uri="{FF2B5EF4-FFF2-40B4-BE49-F238E27FC236}">
                            <a16:creationId xmlns:a16="http://schemas.microsoft.com/office/drawing/2014/main" id="{F12FBBB6-1CCB-8CDB-590C-1D81AD73B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E37F70-10A3-18A9-9E97-71354E4F4424}"/>
              </a:ext>
            </a:extLst>
          </p:cNvPr>
          <p:cNvSpPr/>
          <p:nvPr/>
        </p:nvSpPr>
        <p:spPr>
          <a:xfrm>
            <a:off x="10869840" y="2540802"/>
            <a:ext cx="677635" cy="77560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EE8571A2-B6FB-3AEE-411A-413F62957E5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5730438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9" name="Content Placeholder 9">
                        <a:extLst>
                          <a:ext uri="{FF2B5EF4-FFF2-40B4-BE49-F238E27FC236}">
                            <a16:creationId xmlns:a16="http://schemas.microsoft.com/office/drawing/2014/main" id="{EE8571A2-B6FB-3AEE-411A-413F62957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71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09A7-C5A4-E9B3-8EF9-30EFC77A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60083"/>
            <a:ext cx="12080875" cy="720167"/>
          </a:xfrm>
        </p:spPr>
        <p:txBody>
          <a:bodyPr/>
          <a:lstStyle/>
          <a:p>
            <a:r>
              <a:rPr lang="en-US" i="1" dirty="0"/>
              <a:t>“</a:t>
            </a:r>
            <a:r>
              <a:rPr lang="nb-NO" i="1" dirty="0"/>
              <a:t>Slik komiteen nå vurderer utsiktene, vil styringsrenten mest sannsynlig settes ned i mars neste år</a:t>
            </a:r>
            <a:r>
              <a:rPr lang="en-US" i="1" dirty="0"/>
              <a:t>” 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PPR 4/24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96B51-F2F1-DE26-B139-C11EDEF8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8BB33C-71C0-5228-9B56-D6F90493D5DE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0190697"/>
              </p:ext>
            </p:extLst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6" name="Content Placeholder 6">
                        <a:extLst>
                          <a:ext uri="{FF2B5EF4-FFF2-40B4-BE49-F238E27FC236}">
                            <a16:creationId xmlns:a16="http://schemas.microsoft.com/office/drawing/2014/main" id="{D38BB33C-71C0-5228-9B56-D6F90493D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4D15DC-022C-3B71-F675-5A020D54C89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5998213"/>
              </p:ext>
            </p:extLst>
          </p:nvPr>
        </p:nvGraphicFramePr>
        <p:xfrm>
          <a:off x="647700" y="1849438"/>
          <a:ext cx="5364163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64D15DC-022C-3B71-F675-5A020D54C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1849438"/>
                        <a:ext cx="5364163" cy="339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43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1E44-BFA2-EAFA-2AE2-CF59648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360083"/>
            <a:ext cx="9054265" cy="720167"/>
          </a:xfrm>
        </p:spPr>
        <p:txBody>
          <a:bodyPr/>
          <a:lstStyle/>
          <a:p>
            <a:r>
              <a:rPr lang="en-GB" dirty="0"/>
              <a:t>Over normal </a:t>
            </a:r>
            <a:r>
              <a:rPr lang="en-GB" dirty="0" err="1"/>
              <a:t>kapasitetsutnytting</a:t>
            </a:r>
            <a:r>
              <a:rPr lang="en-GB" dirty="0"/>
              <a:t> i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hele Norge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2E927-CF40-5848-36F2-011D8406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8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61D0C-97DA-CC6A-A593-7CF94727165B}"/>
              </a:ext>
            </a:extLst>
          </p:cNvPr>
          <p:cNvSpPr/>
          <p:nvPr/>
        </p:nvSpPr>
        <p:spPr>
          <a:xfrm>
            <a:off x="1191154" y="1325914"/>
            <a:ext cx="1963553" cy="7201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December Regional network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35B5BA-81C4-AE1F-067F-31876A59A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3802" y="1357313"/>
            <a:ext cx="4499058" cy="442912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D470C08-1648-AAF3-9A98-7495370269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8320" y="1331913"/>
            <a:ext cx="4742923" cy="4427537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BA2CE8-C1D6-F1E7-218B-06440C243CA8}"/>
              </a:ext>
            </a:extLst>
          </p:cNvPr>
          <p:cNvSpPr/>
          <p:nvPr/>
        </p:nvSpPr>
        <p:spPr>
          <a:xfrm>
            <a:off x="1191154" y="1607419"/>
            <a:ext cx="1378791" cy="606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err="1">
                <a:solidFill>
                  <a:schemeClr val="tx1"/>
                </a:solidFill>
              </a:rPr>
              <a:t>Desember</a:t>
            </a:r>
            <a:r>
              <a:rPr lang="en-GB" sz="1200" dirty="0">
                <a:solidFill>
                  <a:schemeClr val="tx1"/>
                </a:solidFill>
              </a:rPr>
              <a:t>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B6B42-147C-FA4F-FA1B-908799A64276}"/>
              </a:ext>
            </a:extLst>
          </p:cNvPr>
          <p:cNvSpPr/>
          <p:nvPr/>
        </p:nvSpPr>
        <p:spPr>
          <a:xfrm>
            <a:off x="7022459" y="1684393"/>
            <a:ext cx="1378791" cy="606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Mars 2024</a:t>
            </a:r>
          </a:p>
        </p:txBody>
      </p:sp>
    </p:spTree>
    <p:extLst>
      <p:ext uri="{BB962C8B-B14F-4D97-AF65-F5344CB8AC3E}">
        <p14:creationId xmlns:p14="http://schemas.microsoft.com/office/powerpoint/2010/main" val="251343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3446-EDC6-164B-C486-763CF76E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Husholdningene</a:t>
            </a:r>
            <a:r>
              <a:rPr lang="en-GB" dirty="0"/>
              <a:t> ser </a:t>
            </a:r>
            <a:r>
              <a:rPr lang="en-GB" dirty="0" err="1"/>
              <a:t>lysere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livet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424A-2C4A-3EC4-93E1-BD2F5D79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nb-NO" smtClean="0"/>
              <a:t>9</a:t>
            </a:fld>
            <a:endParaRPr lang="nb-NO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A8FF09-6CC0-45AB-A198-9626217B4922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4770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759829" imgH="4273558" progId="Mbnd.mbnd">
                  <p:embed/>
                </p:oleObj>
              </mc:Choice>
              <mc:Fallback>
                <p:oleObj name="Macrobond document" r:id="rId2" imgW="6759829" imgH="4273558" progId="Mbnd.mbnd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40A8FF09-6CC0-45AB-A198-9626217B4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70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CE3320D-CEE2-457F-51AB-D2D5C489F42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191250" y="1850011"/>
          <a:ext cx="5364163" cy="3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6759829" imgH="4273558" progId="Mbnd.mbnd">
                  <p:embed/>
                </p:oleObj>
              </mc:Choice>
              <mc:Fallback>
                <p:oleObj name="Macrobond document" r:id="rId4" imgW="6759829" imgH="4273558" progId="Mbnd.mbnd">
                  <p:embed/>
                  <p:pic>
                    <p:nvPicPr>
                      <p:cNvPr id="9" name="Content Placeholder 8">
                        <a:extLst>
                          <a:ext uri="{FF2B5EF4-FFF2-40B4-BE49-F238E27FC236}">
                            <a16:creationId xmlns:a16="http://schemas.microsoft.com/office/drawing/2014/main" id="{FCE3320D-CEE2-457F-51AB-D2D5C489F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0" y="1850011"/>
                        <a:ext cx="5364163" cy="3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0DACD0E5-473B-B821-9B68-464C975D6D6F}"/>
              </a:ext>
            </a:extLst>
          </p:cNvPr>
          <p:cNvSpPr/>
          <p:nvPr/>
        </p:nvSpPr>
        <p:spPr>
          <a:xfrm>
            <a:off x="11524615" y="2438400"/>
            <a:ext cx="45719" cy="360948"/>
          </a:xfrm>
          <a:prstGeom prst="rightBrac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ED318-497C-77EC-FC68-2C7E379BA8E6}"/>
              </a:ext>
            </a:extLst>
          </p:cNvPr>
          <p:cNvSpPr/>
          <p:nvPr/>
        </p:nvSpPr>
        <p:spPr>
          <a:xfrm>
            <a:off x="11638546" y="2470484"/>
            <a:ext cx="449179" cy="3288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8,9%</a:t>
            </a:r>
          </a:p>
        </p:txBody>
      </p:sp>
    </p:spTree>
    <p:extLst>
      <p:ext uri="{BB962C8B-B14F-4D97-AF65-F5344CB8AC3E}">
        <p14:creationId xmlns:p14="http://schemas.microsoft.com/office/powerpoint/2010/main" val="2634734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5E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A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10467</TotalTime>
  <Words>254</Words>
  <Application>Microsoft Macintosh PowerPoint</Application>
  <PresentationFormat>Egendefinert</PresentationFormat>
  <Paragraphs>61</Paragraphs>
  <Slides>18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Nordea</vt:lpstr>
      <vt:lpstr>Macrobond document</vt:lpstr>
      <vt:lpstr>Hvor skal rentene?</vt:lpstr>
      <vt:lpstr>Får vi rentekutt?</vt:lpstr>
      <vt:lpstr>Markedet har ikke vært særlig treffsikre</vt:lpstr>
      <vt:lpstr>Markedet har ikke vært særlig treffsikre</vt:lpstr>
      <vt:lpstr>Markedet har ikke vært særlig treffsikre</vt:lpstr>
      <vt:lpstr>Markedet har ikke vært særlig treffsikre</vt:lpstr>
      <vt:lpstr>“Slik komiteen nå vurderer utsiktene, vil styringsrenten mest sannsynlig settes ned i mars neste år”    PPR 4/24</vt:lpstr>
      <vt:lpstr>Over normal kapasitetsutnytting i så og si hele Norge</vt:lpstr>
      <vt:lpstr>Husholdningene ser lysere på livet</vt:lpstr>
      <vt:lpstr>Nå får folk bedre råd</vt:lpstr>
      <vt:lpstr>Kraftig bedring av kjøpekraft selv uten rentekutt</vt:lpstr>
      <vt:lpstr>PowerPoint-presentasjon</vt:lpstr>
      <vt:lpstr>“Slik komiteen nå vurderer utsiktene, vil styringsrenten mest sannsynlig settes ned i løpet av året.»   PPR 1/25</vt:lpstr>
      <vt:lpstr>“Slik komiteen nå vurderer utsiktene, vil styringsrenten mest sannsynlig settes ned i løpet av året.»   PPR 1/25</vt:lpstr>
      <vt:lpstr>“Slik komiteen nå vurderer utsiktene, vil styringsrenten mest sannsynlig settes ned i løpet av året.»   PPR 1/25</vt:lpstr>
      <vt:lpstr>Renteprognosen til Norges Bank peker alltid ned</vt:lpstr>
      <vt:lpstr>Hva om vi ikke er altfor langt unna et normal nivå?</vt:lpstr>
      <vt:lpstr>Hvor skal rentene?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Olsen, Kjetil (Dep470121)</dc:creator>
  <cp:lastModifiedBy>Stein Olaf Onarheim</cp:lastModifiedBy>
  <cp:revision>38</cp:revision>
  <dcterms:created xsi:type="dcterms:W3CDTF">2016-03-23T08:04:09Z</dcterms:created>
  <dcterms:modified xsi:type="dcterms:W3CDTF">2025-04-01T17:33:06Z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c17ee5-d002-416f-a486-c5f1fad2d957_Enabled">
    <vt:lpwstr>true</vt:lpwstr>
  </property>
  <property fmtid="{D5CDD505-2E9C-101B-9397-08002B2CF9AE}" pid="3" name="MSIP_Label_5ec17ee5-d002-416f-a486-c5f1fad2d957_SetDate">
    <vt:lpwstr>2025-03-14T09:32:40Z</vt:lpwstr>
  </property>
  <property fmtid="{D5CDD505-2E9C-101B-9397-08002B2CF9AE}" pid="4" name="MSIP_Label_5ec17ee5-d002-416f-a486-c5f1fad2d957_Method">
    <vt:lpwstr>Privileged</vt:lpwstr>
  </property>
  <property fmtid="{D5CDD505-2E9C-101B-9397-08002B2CF9AE}" pid="5" name="MSIP_Label_5ec17ee5-d002-416f-a486-c5f1fad2d957_Name">
    <vt:lpwstr>Open</vt:lpwstr>
  </property>
  <property fmtid="{D5CDD505-2E9C-101B-9397-08002B2CF9AE}" pid="6" name="MSIP_Label_5ec17ee5-d002-416f-a486-c5f1fad2d957_SiteId">
    <vt:lpwstr>8beccd60-0be6-4025-8e24-ca9ae679e1f4</vt:lpwstr>
  </property>
  <property fmtid="{D5CDD505-2E9C-101B-9397-08002B2CF9AE}" pid="7" name="MSIP_Label_5ec17ee5-d002-416f-a486-c5f1fad2d957_ActionId">
    <vt:lpwstr>d1cdcd5b-6e6e-4fa4-8c7f-2f728ca7b7ee</vt:lpwstr>
  </property>
  <property fmtid="{D5CDD505-2E9C-101B-9397-08002B2CF9AE}" pid="8" name="MSIP_Label_5ec17ee5-d002-416f-a486-c5f1fad2d957_ContentBits">
    <vt:lpwstr>0</vt:lpwstr>
  </property>
</Properties>
</file>