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tags/tag28.xml" ContentType="application/vnd.openxmlformats-officedocument.presentationml.tags+xml"/>
  <Override PartName="/ppt/tags/tag29.xml" ContentType="application/vnd.openxmlformats-officedocument.presentationml.tags+xml"/>
  <Override PartName="/ppt/slideLayouts/slideLayout52.xml" ContentType="application/vnd.openxmlformats-officedocument.presentationml.slideLayout+xml"/>
  <Override PartName="/ppt/theme/theme3.xml" ContentType="application/vnd.openxmlformats-officedocument.theme+xml"/>
  <Override PartName="/ppt/tags/tag30.xml" ContentType="application/vnd.openxmlformats-officedocument.presentationml.tags+xml"/>
  <Override PartName="/ppt/tags/tag31.xml" ContentType="application/vnd.openxmlformats-officedocument.presentationml.tags+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slideLayouts/slideLayout78.xml" ContentType="application/vnd.openxmlformats-officedocument.presentationml.slideLayout+xml"/>
  <Override PartName="/ppt/theme/theme5.xml" ContentType="application/vnd.openxmlformats-officedocument.theme+xml"/>
  <Override PartName="/ppt/tags/tag34.xml" ContentType="application/vnd.openxmlformats-officedocument.presentationml.tags+xml"/>
  <Override PartName="/ppt/tags/tag35.xml" ContentType="application/vnd.openxmlformats-officedocument.presentationml.tags+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6.xml" ContentType="application/vnd.openxmlformats-officedocument.theme+xml"/>
  <Override PartName="/ppt/tags/tag36.xml" ContentType="application/vnd.openxmlformats-officedocument.presentationml.tags+xml"/>
  <Override PartName="/ppt/tags/tag37.xml" ContentType="application/vnd.openxmlformats-officedocument.presentationml.tags+xml"/>
  <Override PartName="/ppt/theme/theme7.xml" ContentType="application/vnd.openxmlformats-officedocument.theme+xml"/>
  <Override PartName="/ppt/tags/tag38.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43" r:id="rId2"/>
    <p:sldMasterId id="2147483769" r:id="rId3"/>
    <p:sldMasterId id="2147483772" r:id="rId4"/>
    <p:sldMasterId id="2147483798" r:id="rId5"/>
    <p:sldMasterId id="2147483800" r:id="rId6"/>
  </p:sldMasterIdLst>
  <p:notesMasterIdLst>
    <p:notesMasterId r:id="rId29"/>
  </p:notesMasterIdLst>
  <p:sldIdLst>
    <p:sldId id="8217" r:id="rId7"/>
    <p:sldId id="2147196065" r:id="rId8"/>
    <p:sldId id="2147196075" r:id="rId9"/>
    <p:sldId id="2147196074" r:id="rId10"/>
    <p:sldId id="2147196050" r:id="rId11"/>
    <p:sldId id="1352" r:id="rId12"/>
    <p:sldId id="2141411622" r:id="rId13"/>
    <p:sldId id="2141411628" r:id="rId14"/>
    <p:sldId id="2141411507" r:id="rId15"/>
    <p:sldId id="2141411703" r:id="rId16"/>
    <p:sldId id="2147196051" r:id="rId17"/>
    <p:sldId id="2147196079" r:id="rId18"/>
    <p:sldId id="1610" r:id="rId19"/>
    <p:sldId id="2147196047" r:id="rId20"/>
    <p:sldId id="2147196080" r:id="rId21"/>
    <p:sldId id="2141411570" r:id="rId22"/>
    <p:sldId id="2141411627" r:id="rId23"/>
    <p:sldId id="2141411683" r:id="rId24"/>
    <p:sldId id="2141411684" r:id="rId25"/>
    <p:sldId id="8171" r:id="rId26"/>
    <p:sldId id="2141411699" r:id="rId27"/>
    <p:sldId id="1360" r:id="rId28"/>
  </p:sldIdLst>
  <p:sldSz cx="12195175" cy="6859588"/>
  <p:notesSz cx="6858000" cy="9144000"/>
  <p:custDataLst>
    <p:tags r:id="rId30"/>
  </p:custDataLst>
  <p:defaultTextStyle>
    <a:defPPr>
      <a:defRPr lang="en-US"/>
    </a:defPPr>
    <a:lvl1pPr marL="0" algn="l" defTabSz="1088776" rtl="0" eaLnBrk="1" latinLnBrk="0" hangingPunct="1">
      <a:defRPr sz="2100" kern="1200">
        <a:solidFill>
          <a:schemeClr val="tx1"/>
        </a:solidFill>
        <a:latin typeface="+mn-lt"/>
        <a:ea typeface="+mn-ea"/>
        <a:cs typeface="+mn-cs"/>
      </a:defRPr>
    </a:lvl1pPr>
    <a:lvl2pPr marL="544388" algn="l" defTabSz="1088776" rtl="0" eaLnBrk="1" latinLnBrk="0" hangingPunct="1">
      <a:defRPr sz="2100" kern="1200">
        <a:solidFill>
          <a:schemeClr val="tx1"/>
        </a:solidFill>
        <a:latin typeface="+mn-lt"/>
        <a:ea typeface="+mn-ea"/>
        <a:cs typeface="+mn-cs"/>
      </a:defRPr>
    </a:lvl2pPr>
    <a:lvl3pPr marL="1088776" algn="l" defTabSz="1088776" rtl="0" eaLnBrk="1" latinLnBrk="0" hangingPunct="1">
      <a:defRPr sz="2100" kern="1200">
        <a:solidFill>
          <a:schemeClr val="tx1"/>
        </a:solidFill>
        <a:latin typeface="+mn-lt"/>
        <a:ea typeface="+mn-ea"/>
        <a:cs typeface="+mn-cs"/>
      </a:defRPr>
    </a:lvl3pPr>
    <a:lvl4pPr marL="1633164" algn="l" defTabSz="1088776" rtl="0" eaLnBrk="1" latinLnBrk="0" hangingPunct="1">
      <a:defRPr sz="2100" kern="1200">
        <a:solidFill>
          <a:schemeClr val="tx1"/>
        </a:solidFill>
        <a:latin typeface="+mn-lt"/>
        <a:ea typeface="+mn-ea"/>
        <a:cs typeface="+mn-cs"/>
      </a:defRPr>
    </a:lvl4pPr>
    <a:lvl5pPr marL="2177552" algn="l" defTabSz="1088776" rtl="0" eaLnBrk="1" latinLnBrk="0" hangingPunct="1">
      <a:defRPr sz="2100" kern="1200">
        <a:solidFill>
          <a:schemeClr val="tx1"/>
        </a:solidFill>
        <a:latin typeface="+mn-lt"/>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34">
          <p15:clr>
            <a:srgbClr val="A4A3A4"/>
          </p15:clr>
        </p15:guide>
        <p15:guide id="2" orient="horz" pos="843">
          <p15:clr>
            <a:srgbClr val="A4A3A4"/>
          </p15:clr>
        </p15:guide>
        <p15:guide id="3" orient="horz" pos="686">
          <p15:clr>
            <a:srgbClr val="A4A3A4"/>
          </p15:clr>
        </p15:guide>
        <p15:guide id="4" pos="7283">
          <p15:clr>
            <a:srgbClr val="A4A3A4"/>
          </p15:clr>
        </p15:guide>
        <p15:guide id="5" pos="41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lleholt, Anne" initials="LA" lastIdx="3" clrIdx="0">
    <p:extLst>
      <p:ext uri="{19B8F6BF-5375-455C-9EA6-DF929625EA0E}">
        <p15:presenceInfo xmlns:p15="http://schemas.microsoft.com/office/powerpoint/2012/main" userId="Lilleholt, Ann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704" autoAdjust="0"/>
    <p:restoredTop sz="93372" autoAdjust="0"/>
  </p:normalViewPr>
  <p:slideViewPr>
    <p:cSldViewPr snapToGrid="0" showGuides="1">
      <p:cViewPr varScale="1">
        <p:scale>
          <a:sx n="61" d="100"/>
          <a:sy n="61" d="100"/>
        </p:scale>
        <p:origin x="708" y="28"/>
      </p:cViewPr>
      <p:guideLst>
        <p:guide orient="horz" pos="3634"/>
        <p:guide orient="horz" pos="843"/>
        <p:guide orient="horz" pos="686"/>
        <p:guide pos="7283"/>
        <p:guide pos="411"/>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tags" Target="tags/tag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NO-Fileserver\EconomicResearch\Commodities\ESG\Havniv&#229;\200705%20Klimautsatte%20boliger%20Nordea%20Juli%20202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NO-Fileserver\EconomicResearch\Commodities\ESG\Havniv&#229;\Copy%20of%20210106%20Klimautsatte%20boliger%20Nordea%20Juli%202020.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1.5104082771521402E-2"/>
          <c:y val="1.721047164597382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nb-NO"/>
        </a:p>
      </c:txPr>
    </c:title>
    <c:autoTitleDeleted val="0"/>
    <c:plotArea>
      <c:layout/>
      <c:barChart>
        <c:barDir val="col"/>
        <c:grouping val="clustered"/>
        <c:varyColors val="0"/>
        <c:ser>
          <c:idx val="0"/>
          <c:order val="0"/>
          <c:tx>
            <c:strRef>
              <c:f>Totalt!$C$33</c:f>
              <c:strCache>
                <c:ptCount val="1"/>
                <c:pt idx="0">
                  <c:v>Antall boliger</c:v>
                </c:pt>
              </c:strCache>
            </c:strRef>
          </c:tx>
          <c:spPr>
            <a:solidFill>
              <a:schemeClr val="accent1"/>
            </a:solidFill>
            <a:ln>
              <a:noFill/>
            </a:ln>
            <a:effectLst/>
          </c:spPr>
          <c:invertIfNegative val="0"/>
          <c:cat>
            <c:strRef>
              <c:f>Totalt!$B$34:$B$41</c:f>
              <c:strCache>
                <c:ptCount val="8"/>
                <c:pt idx="0">
                  <c:v>Flomsone.200.år</c:v>
                </c:pt>
                <c:pt idx="1">
                  <c:v>Middelhøyvann.2050</c:v>
                </c:pt>
                <c:pt idx="2">
                  <c:v>Skred.Faresone.100.år</c:v>
                </c:pt>
                <c:pt idx="3">
                  <c:v>Skred.Fjell.faresone</c:v>
                </c:pt>
                <c:pt idx="4">
                  <c:v>Skred.Kvikkleire. Faregrad Lav</c:v>
                </c:pt>
                <c:pt idx="5">
                  <c:v>Skred.Kvikkleire. Faregrad Middels</c:v>
                </c:pt>
                <c:pt idx="6">
                  <c:v>Skred.Kvikkleire. Faregrad Høy</c:v>
                </c:pt>
                <c:pt idx="7">
                  <c:v>Stormflo.2050.200.årsflom</c:v>
                </c:pt>
              </c:strCache>
            </c:strRef>
          </c:cat>
          <c:val>
            <c:numRef>
              <c:f>Totalt!$C$34:$C$41</c:f>
              <c:numCache>
                <c:formatCode>#,##0</c:formatCode>
                <c:ptCount val="8"/>
                <c:pt idx="0">
                  <c:v>10146</c:v>
                </c:pt>
                <c:pt idx="1">
                  <c:v>867</c:v>
                </c:pt>
                <c:pt idx="2">
                  <c:v>180</c:v>
                </c:pt>
                <c:pt idx="3">
                  <c:v>31</c:v>
                </c:pt>
                <c:pt idx="4">
                  <c:v>16938</c:v>
                </c:pt>
                <c:pt idx="5">
                  <c:v>11904</c:v>
                </c:pt>
                <c:pt idx="6">
                  <c:v>3485</c:v>
                </c:pt>
                <c:pt idx="7">
                  <c:v>5928</c:v>
                </c:pt>
              </c:numCache>
            </c:numRef>
          </c:val>
          <c:extLst>
            <c:ext xmlns:c16="http://schemas.microsoft.com/office/drawing/2014/chart" uri="{C3380CC4-5D6E-409C-BE32-E72D297353CC}">
              <c16:uniqueId val="{00000000-4038-4727-9BA2-514845C3D5B0}"/>
            </c:ext>
          </c:extLst>
        </c:ser>
        <c:dLbls>
          <c:showLegendKey val="0"/>
          <c:showVal val="0"/>
          <c:showCatName val="0"/>
          <c:showSerName val="0"/>
          <c:showPercent val="0"/>
          <c:showBubbleSize val="0"/>
        </c:dLbls>
        <c:gapWidth val="219"/>
        <c:overlap val="-27"/>
        <c:axId val="1080930656"/>
        <c:axId val="1080939840"/>
      </c:barChart>
      <c:catAx>
        <c:axId val="1080930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crossAx val="1080939840"/>
        <c:crosses val="autoZero"/>
        <c:auto val="1"/>
        <c:lblAlgn val="ctr"/>
        <c:lblOffset val="100"/>
        <c:noMultiLvlLbl val="0"/>
      </c:catAx>
      <c:valAx>
        <c:axId val="10809398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crossAx val="10809306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75132917413577"/>
          <c:y val="4.0980110008683214E-2"/>
          <c:w val="0.87744121980473821"/>
          <c:h val="0.59767201227142708"/>
        </c:manualLayout>
      </c:layout>
      <c:barChart>
        <c:barDir val="col"/>
        <c:grouping val="clustered"/>
        <c:varyColors val="0"/>
        <c:ser>
          <c:idx val="0"/>
          <c:order val="0"/>
          <c:spPr>
            <a:solidFill>
              <a:schemeClr val="accent1"/>
            </a:solidFill>
            <a:ln>
              <a:noFill/>
            </a:ln>
            <a:effectLst/>
          </c:spPr>
          <c:invertIfNegative val="0"/>
          <c:cat>
            <c:strRef>
              <c:f>'Antall m.estimat fylkesfordelt '!$B$51:$B$59</c:f>
              <c:strCache>
                <c:ptCount val="9"/>
                <c:pt idx="0">
                  <c:v>Vestland</c:v>
                </c:pt>
                <c:pt idx="1">
                  <c:v>Flomsone.200.år</c:v>
                </c:pt>
                <c:pt idx="2">
                  <c:v>Flomsone.1000.år</c:v>
                </c:pt>
                <c:pt idx="3">
                  <c:v>Middelhøyvann.2050</c:v>
                </c:pt>
                <c:pt idx="4">
                  <c:v>Middelhøyvann.2090</c:v>
                </c:pt>
                <c:pt idx="5">
                  <c:v>Skred.Faresone.1000.år</c:v>
                </c:pt>
                <c:pt idx="6">
                  <c:v>Stormflo.2050.200.årsflom</c:v>
                </c:pt>
                <c:pt idx="7">
                  <c:v>Stormflo.2050.1000.årsflom</c:v>
                </c:pt>
                <c:pt idx="8">
                  <c:v>Kvikkleire skred</c:v>
                </c:pt>
              </c:strCache>
            </c:strRef>
          </c:cat>
          <c:val>
            <c:numRef>
              <c:f>'Antall m.estimat fylkesfordelt '!$C$51:$C$59</c:f>
              <c:numCache>
                <c:formatCode>#,##0</c:formatCode>
                <c:ptCount val="9"/>
                <c:pt idx="1">
                  <c:v>1137</c:v>
                </c:pt>
                <c:pt idx="2">
                  <c:v>1335</c:v>
                </c:pt>
                <c:pt idx="3">
                  <c:v>200</c:v>
                </c:pt>
                <c:pt idx="4">
                  <c:v>336</c:v>
                </c:pt>
                <c:pt idx="5">
                  <c:v>1013</c:v>
                </c:pt>
                <c:pt idx="6">
                  <c:v>899</c:v>
                </c:pt>
                <c:pt idx="7">
                  <c:v>970</c:v>
                </c:pt>
                <c:pt idx="8">
                  <c:v>87</c:v>
                </c:pt>
              </c:numCache>
            </c:numRef>
          </c:val>
          <c:extLst>
            <c:ext xmlns:c16="http://schemas.microsoft.com/office/drawing/2014/chart" uri="{C3380CC4-5D6E-409C-BE32-E72D297353CC}">
              <c16:uniqueId val="{00000000-62E7-415F-A063-A90DE350EC1E}"/>
            </c:ext>
          </c:extLst>
        </c:ser>
        <c:dLbls>
          <c:showLegendKey val="0"/>
          <c:showVal val="0"/>
          <c:showCatName val="0"/>
          <c:showSerName val="0"/>
          <c:showPercent val="0"/>
          <c:showBubbleSize val="0"/>
        </c:dLbls>
        <c:gapWidth val="219"/>
        <c:overlap val="-27"/>
        <c:axId val="447714160"/>
        <c:axId val="447718424"/>
      </c:barChart>
      <c:catAx>
        <c:axId val="447714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nb-NO"/>
          </a:p>
        </c:txPr>
        <c:crossAx val="447718424"/>
        <c:crosses val="autoZero"/>
        <c:auto val="1"/>
        <c:lblAlgn val="ctr"/>
        <c:lblOffset val="100"/>
        <c:noMultiLvlLbl val="0"/>
      </c:catAx>
      <c:valAx>
        <c:axId val="4477184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nb-NO"/>
                  <a:t>Antall</a:t>
                </a:r>
                <a:r>
                  <a:rPr lang="nb-NO" baseline="0"/>
                  <a:t> boliger</a:t>
                </a:r>
                <a:endParaRPr lang="nb-NO"/>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nb-NO"/>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nb-NO"/>
          </a:p>
        </c:txPr>
        <c:crossAx val="4477141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0D0E26-9B2F-4542-995B-A32E501154EE}" type="doc">
      <dgm:prSet loTypeId="urn:microsoft.com/office/officeart/2005/8/layout/pyramid2" loCatId="pyramid" qsTypeId="urn:microsoft.com/office/officeart/2005/8/quickstyle/simple1" qsCatId="simple" csTypeId="urn:microsoft.com/office/officeart/2005/8/colors/accent1_2" csCatId="accent1" phldr="1"/>
      <dgm:spPr/>
    </dgm:pt>
    <dgm:pt modelId="{088FC6D4-F3C1-4FF0-B290-B3D9DFDD3A1F}">
      <dgm:prSet phldrT="[Text]"/>
      <dgm:spPr/>
      <dgm:t>
        <a:bodyPr/>
        <a:lstStyle/>
        <a:p>
          <a:r>
            <a:rPr lang="en-GB" dirty="0" err="1"/>
            <a:t>Redusere</a:t>
          </a:r>
          <a:endParaRPr lang="nb-NO" dirty="0"/>
        </a:p>
      </dgm:t>
    </dgm:pt>
    <dgm:pt modelId="{B8DC8FA2-061A-45E8-8C8E-87AF73BB2A6F}" type="parTrans" cxnId="{6795FA65-562D-4CFA-9072-10B891B22D4A}">
      <dgm:prSet/>
      <dgm:spPr/>
      <dgm:t>
        <a:bodyPr/>
        <a:lstStyle/>
        <a:p>
          <a:endParaRPr lang="nb-NO"/>
        </a:p>
      </dgm:t>
    </dgm:pt>
    <dgm:pt modelId="{63A923BB-D0BE-434D-96F7-FD1B2E8D54BB}" type="sibTrans" cxnId="{6795FA65-562D-4CFA-9072-10B891B22D4A}">
      <dgm:prSet/>
      <dgm:spPr/>
      <dgm:t>
        <a:bodyPr/>
        <a:lstStyle/>
        <a:p>
          <a:endParaRPr lang="nb-NO"/>
        </a:p>
      </dgm:t>
    </dgm:pt>
    <dgm:pt modelId="{4308AEC2-1C8A-4F6D-AE68-9D2A09EBAF15}">
      <dgm:prSet phldrT="[Text]"/>
      <dgm:spPr/>
      <dgm:t>
        <a:bodyPr/>
        <a:lstStyle/>
        <a:p>
          <a:r>
            <a:rPr lang="en-GB" dirty="0" err="1"/>
            <a:t>Gjenbruke</a:t>
          </a:r>
          <a:endParaRPr lang="nb-NO" dirty="0"/>
        </a:p>
      </dgm:t>
    </dgm:pt>
    <dgm:pt modelId="{8D1D0C5D-BAD1-4B05-A60C-298C89A6BD4F}" type="parTrans" cxnId="{C4DAEA09-0FC0-463A-B759-DB7A34355E54}">
      <dgm:prSet/>
      <dgm:spPr/>
      <dgm:t>
        <a:bodyPr/>
        <a:lstStyle/>
        <a:p>
          <a:endParaRPr lang="nb-NO"/>
        </a:p>
      </dgm:t>
    </dgm:pt>
    <dgm:pt modelId="{ADAE32DC-E847-42A7-941E-FDE9618C5D53}" type="sibTrans" cxnId="{C4DAEA09-0FC0-463A-B759-DB7A34355E54}">
      <dgm:prSet/>
      <dgm:spPr/>
      <dgm:t>
        <a:bodyPr/>
        <a:lstStyle/>
        <a:p>
          <a:endParaRPr lang="nb-NO"/>
        </a:p>
      </dgm:t>
    </dgm:pt>
    <dgm:pt modelId="{11C63E56-7094-492D-9014-29F503F719B3}">
      <dgm:prSet phldrT="[Text]"/>
      <dgm:spPr/>
      <dgm:t>
        <a:bodyPr/>
        <a:lstStyle/>
        <a:p>
          <a:r>
            <a:rPr lang="en-GB" dirty="0" err="1"/>
            <a:t>Resirkulere</a:t>
          </a:r>
          <a:endParaRPr lang="nb-NO" dirty="0"/>
        </a:p>
      </dgm:t>
    </dgm:pt>
    <dgm:pt modelId="{0D1BEBF2-8D87-440E-B837-5BE2B24133DA}" type="parTrans" cxnId="{16099D0D-1FDE-4242-A0C8-94669132BEEB}">
      <dgm:prSet/>
      <dgm:spPr/>
      <dgm:t>
        <a:bodyPr/>
        <a:lstStyle/>
        <a:p>
          <a:endParaRPr lang="nb-NO"/>
        </a:p>
      </dgm:t>
    </dgm:pt>
    <dgm:pt modelId="{A0703075-18B6-4749-9C88-98A8C5216EE9}" type="sibTrans" cxnId="{16099D0D-1FDE-4242-A0C8-94669132BEEB}">
      <dgm:prSet/>
      <dgm:spPr/>
      <dgm:t>
        <a:bodyPr/>
        <a:lstStyle/>
        <a:p>
          <a:endParaRPr lang="nb-NO"/>
        </a:p>
      </dgm:t>
    </dgm:pt>
    <dgm:pt modelId="{BBDB2D46-C052-49F2-B178-B9E5443EE806}" type="pres">
      <dgm:prSet presAssocID="{300D0E26-9B2F-4542-995B-A32E501154EE}" presName="compositeShape" presStyleCnt="0">
        <dgm:presLayoutVars>
          <dgm:dir/>
          <dgm:resizeHandles/>
        </dgm:presLayoutVars>
      </dgm:prSet>
      <dgm:spPr/>
    </dgm:pt>
    <dgm:pt modelId="{BF0511D3-8462-412F-8376-442D5913618F}" type="pres">
      <dgm:prSet presAssocID="{300D0E26-9B2F-4542-995B-A32E501154EE}" presName="pyramid" presStyleLbl="node1" presStyleIdx="0" presStyleCnt="1" custScaleX="154972" custLinFactNeighborX="-3615" custLinFactNeighborY="-1450"/>
      <dgm:spPr>
        <a:solidFill>
          <a:schemeClr val="accent1">
            <a:hueOff val="0"/>
            <a:satOff val="0"/>
            <a:lumOff val="0"/>
            <a:alpha val="29000"/>
          </a:schemeClr>
        </a:solidFill>
        <a:effectLst>
          <a:outerShdw blurRad="50800" dist="50800" dir="5400000" algn="ctr" rotWithShape="0">
            <a:srgbClr val="000000"/>
          </a:outerShdw>
        </a:effectLst>
      </dgm:spPr>
    </dgm:pt>
    <dgm:pt modelId="{ABC86259-D1F0-478E-8848-09D67433F98D}" type="pres">
      <dgm:prSet presAssocID="{300D0E26-9B2F-4542-995B-A32E501154EE}" presName="theList" presStyleCnt="0"/>
      <dgm:spPr/>
    </dgm:pt>
    <dgm:pt modelId="{E518FD1C-1834-49B7-902D-5775B4592E01}" type="pres">
      <dgm:prSet presAssocID="{088FC6D4-F3C1-4FF0-B290-B3D9DFDD3A1F}" presName="aNode" presStyleLbl="fgAcc1" presStyleIdx="0" presStyleCnt="3">
        <dgm:presLayoutVars>
          <dgm:bulletEnabled val="1"/>
        </dgm:presLayoutVars>
      </dgm:prSet>
      <dgm:spPr/>
    </dgm:pt>
    <dgm:pt modelId="{315EF047-C855-4327-949D-B24772A38A5B}" type="pres">
      <dgm:prSet presAssocID="{088FC6D4-F3C1-4FF0-B290-B3D9DFDD3A1F}" presName="aSpace" presStyleCnt="0"/>
      <dgm:spPr/>
    </dgm:pt>
    <dgm:pt modelId="{878FEA3C-D416-4DC8-9AAD-B2C034895655}" type="pres">
      <dgm:prSet presAssocID="{4308AEC2-1C8A-4F6D-AE68-9D2A09EBAF15}" presName="aNode" presStyleLbl="fgAcc1" presStyleIdx="1" presStyleCnt="3">
        <dgm:presLayoutVars>
          <dgm:bulletEnabled val="1"/>
        </dgm:presLayoutVars>
      </dgm:prSet>
      <dgm:spPr/>
    </dgm:pt>
    <dgm:pt modelId="{FC5BBB02-0264-469A-BD24-986A2CB9147A}" type="pres">
      <dgm:prSet presAssocID="{4308AEC2-1C8A-4F6D-AE68-9D2A09EBAF15}" presName="aSpace" presStyleCnt="0"/>
      <dgm:spPr/>
    </dgm:pt>
    <dgm:pt modelId="{8B91339D-57BA-4CDB-9408-351C8795997F}" type="pres">
      <dgm:prSet presAssocID="{11C63E56-7094-492D-9014-29F503F719B3}" presName="aNode" presStyleLbl="fgAcc1" presStyleIdx="2" presStyleCnt="3">
        <dgm:presLayoutVars>
          <dgm:bulletEnabled val="1"/>
        </dgm:presLayoutVars>
      </dgm:prSet>
      <dgm:spPr/>
    </dgm:pt>
    <dgm:pt modelId="{DE1C69D1-81B2-4CC5-9872-68AC1485E3BB}" type="pres">
      <dgm:prSet presAssocID="{11C63E56-7094-492D-9014-29F503F719B3}" presName="aSpace" presStyleCnt="0"/>
      <dgm:spPr/>
    </dgm:pt>
  </dgm:ptLst>
  <dgm:cxnLst>
    <dgm:cxn modelId="{3AF51109-5493-462B-93D2-67D4CBF16C66}" type="presOf" srcId="{11C63E56-7094-492D-9014-29F503F719B3}" destId="{8B91339D-57BA-4CDB-9408-351C8795997F}" srcOrd="0" destOrd="0" presId="urn:microsoft.com/office/officeart/2005/8/layout/pyramid2"/>
    <dgm:cxn modelId="{C4DAEA09-0FC0-463A-B759-DB7A34355E54}" srcId="{300D0E26-9B2F-4542-995B-A32E501154EE}" destId="{4308AEC2-1C8A-4F6D-AE68-9D2A09EBAF15}" srcOrd="1" destOrd="0" parTransId="{8D1D0C5D-BAD1-4B05-A60C-298C89A6BD4F}" sibTransId="{ADAE32DC-E847-42A7-941E-FDE9618C5D53}"/>
    <dgm:cxn modelId="{16099D0D-1FDE-4242-A0C8-94669132BEEB}" srcId="{300D0E26-9B2F-4542-995B-A32E501154EE}" destId="{11C63E56-7094-492D-9014-29F503F719B3}" srcOrd="2" destOrd="0" parTransId="{0D1BEBF2-8D87-440E-B837-5BE2B24133DA}" sibTransId="{A0703075-18B6-4749-9C88-98A8C5216EE9}"/>
    <dgm:cxn modelId="{6795FA65-562D-4CFA-9072-10B891B22D4A}" srcId="{300D0E26-9B2F-4542-995B-A32E501154EE}" destId="{088FC6D4-F3C1-4FF0-B290-B3D9DFDD3A1F}" srcOrd="0" destOrd="0" parTransId="{B8DC8FA2-061A-45E8-8C8E-87AF73BB2A6F}" sibTransId="{63A923BB-D0BE-434D-96F7-FD1B2E8D54BB}"/>
    <dgm:cxn modelId="{A2CF004D-F140-4AF4-AF14-B4DD32070845}" type="presOf" srcId="{088FC6D4-F3C1-4FF0-B290-B3D9DFDD3A1F}" destId="{E518FD1C-1834-49B7-902D-5775B4592E01}" srcOrd="0" destOrd="0" presId="urn:microsoft.com/office/officeart/2005/8/layout/pyramid2"/>
    <dgm:cxn modelId="{89F2068D-C8FE-4D18-A24C-AAB7A1110691}" type="presOf" srcId="{4308AEC2-1C8A-4F6D-AE68-9D2A09EBAF15}" destId="{878FEA3C-D416-4DC8-9AAD-B2C034895655}" srcOrd="0" destOrd="0" presId="urn:microsoft.com/office/officeart/2005/8/layout/pyramid2"/>
    <dgm:cxn modelId="{25CF5BAB-8F18-446C-A926-5A1A2E30E9E3}" type="presOf" srcId="{300D0E26-9B2F-4542-995B-A32E501154EE}" destId="{BBDB2D46-C052-49F2-B178-B9E5443EE806}" srcOrd="0" destOrd="0" presId="urn:microsoft.com/office/officeart/2005/8/layout/pyramid2"/>
    <dgm:cxn modelId="{A7883082-D238-4CDA-93E7-8E8E56A6548E}" type="presParOf" srcId="{BBDB2D46-C052-49F2-B178-B9E5443EE806}" destId="{BF0511D3-8462-412F-8376-442D5913618F}" srcOrd="0" destOrd="0" presId="urn:microsoft.com/office/officeart/2005/8/layout/pyramid2"/>
    <dgm:cxn modelId="{47B2A15F-ABA7-40CC-BE94-3B8314A17EBB}" type="presParOf" srcId="{BBDB2D46-C052-49F2-B178-B9E5443EE806}" destId="{ABC86259-D1F0-478E-8848-09D67433F98D}" srcOrd="1" destOrd="0" presId="urn:microsoft.com/office/officeart/2005/8/layout/pyramid2"/>
    <dgm:cxn modelId="{FDEA9C57-9385-4895-9FD7-7BF4659A3194}" type="presParOf" srcId="{ABC86259-D1F0-478E-8848-09D67433F98D}" destId="{E518FD1C-1834-49B7-902D-5775B4592E01}" srcOrd="0" destOrd="0" presId="urn:microsoft.com/office/officeart/2005/8/layout/pyramid2"/>
    <dgm:cxn modelId="{6DDFC140-E268-49E3-86F6-C04C9905C502}" type="presParOf" srcId="{ABC86259-D1F0-478E-8848-09D67433F98D}" destId="{315EF047-C855-4327-949D-B24772A38A5B}" srcOrd="1" destOrd="0" presId="urn:microsoft.com/office/officeart/2005/8/layout/pyramid2"/>
    <dgm:cxn modelId="{DFBD6CB9-180A-40C2-A474-091905B7BD21}" type="presParOf" srcId="{ABC86259-D1F0-478E-8848-09D67433F98D}" destId="{878FEA3C-D416-4DC8-9AAD-B2C034895655}" srcOrd="2" destOrd="0" presId="urn:microsoft.com/office/officeart/2005/8/layout/pyramid2"/>
    <dgm:cxn modelId="{64AC191E-99AA-4AB5-89A6-B9EE48749FFA}" type="presParOf" srcId="{ABC86259-D1F0-478E-8848-09D67433F98D}" destId="{FC5BBB02-0264-469A-BD24-986A2CB9147A}" srcOrd="3" destOrd="0" presId="urn:microsoft.com/office/officeart/2005/8/layout/pyramid2"/>
    <dgm:cxn modelId="{A22480EB-E645-4EC2-89BC-6D28B271D32D}" type="presParOf" srcId="{ABC86259-D1F0-478E-8848-09D67433F98D}" destId="{8B91339D-57BA-4CDB-9408-351C8795997F}" srcOrd="4" destOrd="0" presId="urn:microsoft.com/office/officeart/2005/8/layout/pyramid2"/>
    <dgm:cxn modelId="{3BC6FF63-D834-41C4-BD14-F7D3494F15B6}" type="presParOf" srcId="{ABC86259-D1F0-478E-8848-09D67433F98D}" destId="{DE1C69D1-81B2-4CC5-9872-68AC1485E3BB}"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0511D3-8462-412F-8376-442D5913618F}">
      <dsp:nvSpPr>
        <dsp:cNvPr id="0" name=""/>
        <dsp:cNvSpPr/>
      </dsp:nvSpPr>
      <dsp:spPr>
        <a:xfrm>
          <a:off x="851959" y="0"/>
          <a:ext cx="7533312" cy="4861080"/>
        </a:xfrm>
        <a:prstGeom prst="triangle">
          <a:avLst/>
        </a:prstGeom>
        <a:solidFill>
          <a:schemeClr val="accent1">
            <a:hueOff val="0"/>
            <a:satOff val="0"/>
            <a:lumOff val="0"/>
            <a:alpha val="29000"/>
          </a:schemeClr>
        </a:solidFill>
        <a:ln w="25400" cap="flat" cmpd="sng" algn="ctr">
          <a:solidFill>
            <a:schemeClr val="lt1">
              <a:hueOff val="0"/>
              <a:satOff val="0"/>
              <a:lumOff val="0"/>
              <a:alphaOff val="0"/>
            </a:schemeClr>
          </a:solidFill>
          <a:prstDash val="solid"/>
        </a:ln>
        <a:effectLst>
          <a:outerShdw blurRad="50800" dist="50800" dir="5400000" algn="ctr" rotWithShape="0">
            <a:srgbClr val="000000"/>
          </a:outerShdw>
        </a:effectLst>
      </dsp:spPr>
      <dsp:style>
        <a:lnRef idx="2">
          <a:scrgbClr r="0" g="0" b="0"/>
        </a:lnRef>
        <a:fillRef idx="1">
          <a:scrgbClr r="0" g="0" b="0"/>
        </a:fillRef>
        <a:effectRef idx="0">
          <a:scrgbClr r="0" g="0" b="0"/>
        </a:effectRef>
        <a:fontRef idx="minor">
          <a:schemeClr val="lt1"/>
        </a:fontRef>
      </dsp:style>
    </dsp:sp>
    <dsp:sp modelId="{E518FD1C-1834-49B7-902D-5775B4592E01}">
      <dsp:nvSpPr>
        <dsp:cNvPr id="0" name=""/>
        <dsp:cNvSpPr/>
      </dsp:nvSpPr>
      <dsp:spPr>
        <a:xfrm>
          <a:off x="4794343" y="488718"/>
          <a:ext cx="3159702" cy="115070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GB" sz="3900" kern="1200" dirty="0" err="1"/>
            <a:t>Redusere</a:t>
          </a:r>
          <a:endParaRPr lang="nb-NO" sz="3900" kern="1200" dirty="0"/>
        </a:p>
      </dsp:txBody>
      <dsp:txXfrm>
        <a:off x="4850516" y="544891"/>
        <a:ext cx="3047356" cy="1038362"/>
      </dsp:txXfrm>
    </dsp:sp>
    <dsp:sp modelId="{878FEA3C-D416-4DC8-9AAD-B2C034895655}">
      <dsp:nvSpPr>
        <dsp:cNvPr id="0" name=""/>
        <dsp:cNvSpPr/>
      </dsp:nvSpPr>
      <dsp:spPr>
        <a:xfrm>
          <a:off x="4794343" y="1783266"/>
          <a:ext cx="3159702" cy="115070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GB" sz="3900" kern="1200" dirty="0" err="1"/>
            <a:t>Gjenbruke</a:t>
          </a:r>
          <a:endParaRPr lang="nb-NO" sz="3900" kern="1200" dirty="0"/>
        </a:p>
      </dsp:txBody>
      <dsp:txXfrm>
        <a:off x="4850516" y="1839439"/>
        <a:ext cx="3047356" cy="1038362"/>
      </dsp:txXfrm>
    </dsp:sp>
    <dsp:sp modelId="{8B91339D-57BA-4CDB-9408-351C8795997F}">
      <dsp:nvSpPr>
        <dsp:cNvPr id="0" name=""/>
        <dsp:cNvSpPr/>
      </dsp:nvSpPr>
      <dsp:spPr>
        <a:xfrm>
          <a:off x="4794343" y="3077813"/>
          <a:ext cx="3159702" cy="1150708"/>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8590" tIns="148590" rIns="148590" bIns="148590" numCol="1" spcCol="1270" anchor="ctr" anchorCtr="0">
          <a:noAutofit/>
        </a:bodyPr>
        <a:lstStyle/>
        <a:p>
          <a:pPr marL="0" lvl="0" indent="0" algn="ctr" defTabSz="1733550">
            <a:lnSpc>
              <a:spcPct val="90000"/>
            </a:lnSpc>
            <a:spcBef>
              <a:spcPct val="0"/>
            </a:spcBef>
            <a:spcAft>
              <a:spcPct val="35000"/>
            </a:spcAft>
            <a:buNone/>
          </a:pPr>
          <a:r>
            <a:rPr lang="en-GB" sz="3900" kern="1200" dirty="0" err="1"/>
            <a:t>Resirkulere</a:t>
          </a:r>
          <a:endParaRPr lang="nb-NO" sz="3900" kern="1200" dirty="0"/>
        </a:p>
      </dsp:txBody>
      <dsp:txXfrm>
        <a:off x="4850516" y="3133986"/>
        <a:ext cx="3047356" cy="1038362"/>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4A8032-89EB-4D13-922A-D9DAB7321F09}" type="datetimeFigureOut">
              <a:rPr lang="sv-SE" smtClean="0"/>
              <a:t>2021-10-24</a:t>
            </a:fld>
            <a:endParaRPr lang="nb-NO"/>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61AA99-6AE6-4252-9D49-BFACABC8D97C}" type="slidenum">
              <a:rPr lang="sv-SE" smtClean="0"/>
              <a:t>‹#›</a:t>
            </a:fld>
            <a:endParaRPr lang="nb-NO"/>
          </a:p>
        </p:txBody>
      </p:sp>
    </p:spTree>
    <p:extLst>
      <p:ext uri="{BB962C8B-B14F-4D97-AF65-F5344CB8AC3E}">
        <p14:creationId xmlns:p14="http://schemas.microsoft.com/office/powerpoint/2010/main" val="1818177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1088776" rtl="0" eaLnBrk="1" fontAlgn="auto" latinLnBrk="0" hangingPunct="1">
              <a:lnSpc>
                <a:spcPct val="100000"/>
              </a:lnSpc>
              <a:spcBef>
                <a:spcPts val="0"/>
              </a:spcBef>
              <a:spcAft>
                <a:spcPts val="0"/>
              </a:spcAft>
              <a:buClrTx/>
              <a:buSzTx/>
              <a:buFontTx/>
              <a:buNone/>
              <a:tabLst/>
              <a:defRPr/>
            </a:pPr>
            <a:fld id="{1261AA99-6AE6-4252-9D49-BFACABC8D97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088776" rtl="0" eaLnBrk="1" fontAlgn="auto" latinLnBrk="0" hangingPunct="1">
                <a:lnSpc>
                  <a:spcPct val="100000"/>
                </a:lnSpc>
                <a:spcBef>
                  <a:spcPts val="0"/>
                </a:spcBef>
                <a:spcAft>
                  <a:spcPts val="0"/>
                </a:spcAft>
                <a:buClrTx/>
                <a:buSzTx/>
                <a:buFontTx/>
                <a:buNone/>
                <a:tabLst/>
                <a:defRPr/>
              </a:pPr>
              <a:t>7</a:t>
            </a:fld>
            <a:endParaRPr kumimoji="0" lang="nb-NO"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1757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1261AA99-6AE6-4252-9D49-BFACABC8D97C}" type="slidenum">
              <a:rPr lang="sv-SE" smtClean="0"/>
              <a:t>13</a:t>
            </a:fld>
            <a:endParaRPr lang="sv-SE"/>
          </a:p>
        </p:txBody>
      </p:sp>
    </p:spTree>
    <p:extLst>
      <p:ext uri="{BB962C8B-B14F-4D97-AF65-F5344CB8AC3E}">
        <p14:creationId xmlns:p14="http://schemas.microsoft.com/office/powerpoint/2010/main" val="14981207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1.emf"/></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4.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1.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1.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26.xml"/><Relationship Id="rId4" Type="http://schemas.openxmlformats.org/officeDocument/2006/relationships/image" Target="../media/image1.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27.xml"/><Relationship Id="rId4"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1.emf"/></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1.emf"/></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1.emf"/></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D93C238-1628-457A-85E9-A71F5FEB41D9}"/>
              </a:ext>
            </a:extLst>
          </p:cNvPr>
          <p:cNvGraphicFramePr>
            <a:graphicFrameLocks noChangeAspect="1"/>
          </p:cNvGraphicFramePr>
          <p:nvPr userDrawn="1">
            <p:custDataLst>
              <p:tags r:id="rId1"/>
            </p:custDataLst>
            <p:extLst>
              <p:ext uri="{D42A27DB-BD31-4B8C-83A1-F6EECF244321}">
                <p14:modId xmlns:p14="http://schemas.microsoft.com/office/powerpoint/2010/main" val="37653301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0" imgH="531" progId="TCLayout.ActiveDocument.1">
                  <p:embed/>
                </p:oleObj>
              </mc:Choice>
              <mc:Fallback>
                <p:oleObj name="think-cell Slide" r:id="rId3" imgW="530" imgH="531" progId="TCLayout.ActiveDocument.1">
                  <p:embed/>
                  <p:pic>
                    <p:nvPicPr>
                      <p:cNvPr id="5" name="Object 4" hidden="1">
                        <a:extLst>
                          <a:ext uri="{FF2B5EF4-FFF2-40B4-BE49-F238E27FC236}">
                            <a16:creationId xmlns:a16="http://schemas.microsoft.com/office/drawing/2014/main" id="{BD93C238-1628-457A-85E9-A71F5FEB41D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a:xfrm>
            <a:off x="648000" y="1338263"/>
            <a:ext cx="7200000" cy="750221"/>
          </a:xfrm>
        </p:spPr>
        <p:txBody>
          <a:bodyPr vert="horz">
            <a:noAutofit/>
          </a:bodyPr>
          <a:lstStyle>
            <a:lvl1pPr>
              <a:defRPr sz="2400">
                <a:solidFill>
                  <a:srgbClr val="FBD9CA"/>
                </a:solidFill>
              </a:defRPr>
            </a:lvl1pPr>
          </a:lstStyle>
          <a:p>
            <a:r>
              <a:rPr lang="en-GB"/>
              <a:t>Click to edit Master title style</a:t>
            </a:r>
            <a:endParaRPr lang="en-GB" dirty="0"/>
          </a:p>
        </p:txBody>
      </p:sp>
      <p:sp>
        <p:nvSpPr>
          <p:cNvPr id="3" name="Subtitle 2"/>
          <p:cNvSpPr>
            <a:spLocks noGrp="1"/>
          </p:cNvSpPr>
          <p:nvPr>
            <p:ph type="subTitle" idx="1"/>
          </p:nvPr>
        </p:nvSpPr>
        <p:spPr>
          <a:xfrm>
            <a:off x="648000" y="2133650"/>
            <a:ext cx="7200000" cy="360083"/>
          </a:xfrm>
        </p:spPr>
        <p:txBody>
          <a:bodyPr>
            <a:noAutofit/>
          </a:bodyPr>
          <a:lstStyle>
            <a:lvl1pPr marL="0" indent="0" algn="l">
              <a:buNone/>
              <a:defRPr b="1">
                <a:solidFill>
                  <a:srgbClr val="FFFFFF"/>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a:t>Click to edit Master subtitle style</a:t>
            </a:r>
            <a:endParaRPr lang="en-GB" dirty="0"/>
          </a:p>
        </p:txBody>
      </p:sp>
      <p:sp>
        <p:nvSpPr>
          <p:cNvPr id="21" name="Text Placeholder 20"/>
          <p:cNvSpPr>
            <a:spLocks noGrp="1"/>
          </p:cNvSpPr>
          <p:nvPr>
            <p:ph type="body" sz="quarter" idx="13" hasCustomPrompt="1"/>
          </p:nvPr>
        </p:nvSpPr>
        <p:spPr>
          <a:xfrm>
            <a:off x="648000" y="2592000"/>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Name, title</a:t>
            </a:r>
            <a:endParaRPr lang="en-GB" dirty="0"/>
          </a:p>
        </p:txBody>
      </p:sp>
      <p:sp>
        <p:nvSpPr>
          <p:cNvPr id="22" name="Text Placeholder 20"/>
          <p:cNvSpPr>
            <a:spLocks noGrp="1"/>
          </p:cNvSpPr>
          <p:nvPr>
            <p:ph type="body" sz="quarter" idx="14" hasCustomPrompt="1"/>
          </p:nvPr>
        </p:nvSpPr>
        <p:spPr>
          <a:xfrm>
            <a:off x="648000" y="2844000"/>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Date</a:t>
            </a:r>
            <a:endParaRPr lang="en-GB" dirty="0"/>
          </a:p>
        </p:txBody>
      </p:sp>
      <p:sp>
        <p:nvSpPr>
          <p:cNvPr id="8" name="AutoShape 3"/>
          <p:cNvSpPr>
            <a:spLocks noChangeAspect="1" noChangeArrowheads="1" noTextEdit="1"/>
          </p:cNvSpPr>
          <p:nvPr userDrawn="1"/>
        </p:nvSpPr>
        <p:spPr bwMode="auto">
          <a:xfrm>
            <a:off x="8326438" y="2854325"/>
            <a:ext cx="3995737"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17" name="Pulse"/>
          <p:cNvGrpSpPr/>
          <p:nvPr userDrawn="1"/>
        </p:nvGrpSpPr>
        <p:grpSpPr>
          <a:xfrm>
            <a:off x="8751888" y="3030538"/>
            <a:ext cx="3446462" cy="3490913"/>
            <a:chOff x="8751888" y="3030538"/>
            <a:chExt cx="3446462" cy="3490913"/>
          </a:xfrm>
          <a:solidFill>
            <a:srgbClr val="0000FF"/>
          </a:solidFill>
        </p:grpSpPr>
        <p:sp>
          <p:nvSpPr>
            <p:cNvPr id="10"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7" name="Logotype"/>
          <p:cNvGrpSpPr/>
          <p:nvPr userDrawn="1"/>
        </p:nvGrpSpPr>
        <p:grpSpPr>
          <a:xfrm>
            <a:off x="641350" y="530890"/>
            <a:ext cx="1384039" cy="288609"/>
            <a:chOff x="9501453" y="6148765"/>
            <a:chExt cx="2047875" cy="427037"/>
          </a:xfrm>
          <a:solidFill>
            <a:schemeClr val="bg1"/>
          </a:solidFill>
        </p:grpSpPr>
        <p:sp>
          <p:nvSpPr>
            <p:cNvPr id="28"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14857287"/>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41D6A6FB-BA53-4B6E-B155-C2EE440A83C2}"/>
              </a:ext>
            </a:extLst>
          </p:cNvPr>
          <p:cNvGraphicFramePr>
            <a:graphicFrameLocks noChangeAspect="1"/>
          </p:cNvGraphicFramePr>
          <p:nvPr userDrawn="1">
            <p:custDataLst>
              <p:tags r:id="rId1"/>
            </p:custDataLst>
            <p:extLst>
              <p:ext uri="{D42A27DB-BD31-4B8C-83A1-F6EECF244321}">
                <p14:modId xmlns:p14="http://schemas.microsoft.com/office/powerpoint/2010/main" val="30071987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0" imgH="531" progId="TCLayout.ActiveDocument.1">
                  <p:embed/>
                </p:oleObj>
              </mc:Choice>
              <mc:Fallback>
                <p:oleObj name="think-cell Slide" r:id="rId3" imgW="530" imgH="531" progId="TCLayout.ActiveDocument.1">
                  <p:embed/>
                  <p:pic>
                    <p:nvPicPr>
                      <p:cNvPr id="6" name="Object 5" hidden="1">
                        <a:extLst>
                          <a:ext uri="{FF2B5EF4-FFF2-40B4-BE49-F238E27FC236}">
                            <a16:creationId xmlns:a16="http://schemas.microsoft.com/office/drawing/2014/main" id="{41D6A6FB-BA53-4B6E-B155-C2EE440A83C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648000" y="360083"/>
            <a:ext cx="8064000" cy="720167"/>
          </a:xfrm>
        </p:spPr>
        <p:txBody>
          <a:bodyPr vert="horz"/>
          <a:lstStyle/>
          <a:p>
            <a:r>
              <a:rPr lang="en-GB"/>
              <a:t>Click to edit Master title style</a:t>
            </a:r>
            <a:endParaRPr lang="en-GB" dirty="0"/>
          </a:p>
        </p:txBody>
      </p:sp>
      <p:sp>
        <p:nvSpPr>
          <p:cNvPr id="4" name="Content Placeholder 3"/>
          <p:cNvSpPr>
            <a:spLocks noGrp="1"/>
          </p:cNvSpPr>
          <p:nvPr>
            <p:ph sz="half" idx="2"/>
          </p:nvPr>
        </p:nvSpPr>
        <p:spPr>
          <a:xfrm>
            <a:off x="648000" y="1332000"/>
            <a:ext cx="3492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10" name="Picture Placeholder 9"/>
          <p:cNvSpPr>
            <a:spLocks noGrp="1"/>
          </p:cNvSpPr>
          <p:nvPr>
            <p:ph type="pic" sz="quarter" idx="14" hasCustomPrompt="1"/>
          </p:nvPr>
        </p:nvSpPr>
        <p:spPr>
          <a:xfrm>
            <a:off x="8067600" y="1332000"/>
            <a:ext cx="3492000" cy="2124000"/>
          </a:xfrm>
          <a:solidFill>
            <a:schemeClr val="bg1">
              <a:lumMod val="95000"/>
            </a:schemeClr>
          </a:solidFill>
        </p:spPr>
        <p:txBody>
          <a:bodyPr anchor="ctr" anchorCtr="0"/>
          <a:lstStyle>
            <a:lvl1pPr marL="0" indent="0" algn="ctr">
              <a:buFontTx/>
              <a:buNone/>
              <a:defRPr/>
            </a:lvl1pPr>
          </a:lstStyle>
          <a:p>
            <a:r>
              <a:rPr lang="en-GB"/>
              <a:t>Picture</a:t>
            </a:r>
            <a:endParaRPr lang="en-GB" dirty="0"/>
          </a:p>
        </p:txBody>
      </p:sp>
      <p:sp>
        <p:nvSpPr>
          <p:cNvPr id="8" name="Content Placeholder 3"/>
          <p:cNvSpPr>
            <a:spLocks noGrp="1"/>
          </p:cNvSpPr>
          <p:nvPr>
            <p:ph sz="half" idx="15"/>
          </p:nvPr>
        </p:nvSpPr>
        <p:spPr>
          <a:xfrm>
            <a:off x="4359600" y="1332000"/>
            <a:ext cx="3492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1" name="Picture Placeholder 9"/>
          <p:cNvSpPr>
            <a:spLocks noGrp="1"/>
          </p:cNvSpPr>
          <p:nvPr>
            <p:ph type="pic" sz="quarter" idx="16" hasCustomPrompt="1"/>
          </p:nvPr>
        </p:nvSpPr>
        <p:spPr>
          <a:xfrm>
            <a:off x="8067600" y="3636000"/>
            <a:ext cx="3492000" cy="2124000"/>
          </a:xfrm>
          <a:solidFill>
            <a:schemeClr val="bg1">
              <a:lumMod val="95000"/>
            </a:schemeClr>
          </a:solidFill>
        </p:spPr>
        <p:txBody>
          <a:bodyPr anchor="ctr" anchorCtr="0"/>
          <a:lstStyle>
            <a:lvl1pPr marL="0" indent="0" algn="ctr">
              <a:buFontTx/>
              <a:buNone/>
              <a:defRPr/>
            </a:lvl1pPr>
          </a:lstStyle>
          <a:p>
            <a:r>
              <a:rPr lang="en-GB"/>
              <a:t>Picture</a:t>
            </a:r>
            <a:endParaRPr lang="en-GB" dirty="0"/>
          </a:p>
        </p:txBody>
      </p:sp>
      <p:sp>
        <p:nvSpPr>
          <p:cNvPr id="5" name="Footer Placeholder 4"/>
          <p:cNvSpPr>
            <a:spLocks noGrp="1"/>
          </p:cNvSpPr>
          <p:nvPr>
            <p:ph type="ftr" sz="quarter" idx="17"/>
          </p:nvPr>
        </p:nvSpPr>
        <p:spPr/>
        <p:txBody>
          <a:bodyPr/>
          <a:lstStyle/>
          <a:p>
            <a:endParaRPr lang="en-GB" dirty="0"/>
          </a:p>
        </p:txBody>
      </p:sp>
    </p:spTree>
    <p:extLst>
      <p:ext uri="{BB962C8B-B14F-4D97-AF65-F5344CB8AC3E}">
        <p14:creationId xmlns:p14="http://schemas.microsoft.com/office/powerpoint/2010/main" val="3151295806"/>
      </p:ext>
    </p:extLst>
  </p:cSld>
  <p:clrMapOvr>
    <a:masterClrMapping/>
  </p:clrMapOvr>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41538" y="1090800"/>
            <a:ext cx="6864086" cy="2268000"/>
          </a:xfrm>
        </p:spPr>
        <p:txBody>
          <a:bodyPr>
            <a:noAutofit/>
          </a:bodyPr>
          <a:lstStyle>
            <a:lvl1pPr algn="ctr">
              <a:defRPr sz="3000">
                <a:solidFill>
                  <a:srgbClr val="FBD9CA"/>
                </a:solidFill>
              </a:defRPr>
            </a:lvl1pPr>
          </a:lstStyle>
          <a:p>
            <a:r>
              <a:rPr lang="en-GB"/>
              <a:t>Click and type quote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D14BCCD3-0010-4FBA-B965-2126ADC31932}" type="slidenum">
              <a:rPr lang="en-GB" smtClean="0"/>
              <a:pPr/>
              <a:t>‹#›</a:t>
            </a:fld>
            <a:endParaRPr lang="en-GB"/>
          </a:p>
        </p:txBody>
      </p:sp>
      <p:sp>
        <p:nvSpPr>
          <p:cNvPr id="6" name="Text Placeholder 9"/>
          <p:cNvSpPr>
            <a:spLocks noGrp="1"/>
          </p:cNvSpPr>
          <p:nvPr>
            <p:ph type="body" sz="quarter" idx="13" hasCustomPrompt="1"/>
          </p:nvPr>
        </p:nvSpPr>
        <p:spPr>
          <a:xfrm>
            <a:off x="2641203" y="3573521"/>
            <a:ext cx="6864086" cy="540000"/>
          </a:xfrm>
        </p:spPr>
        <p:txBody>
          <a:bodyPr>
            <a:noAutofit/>
          </a:bodyPr>
          <a:lstStyle>
            <a:lvl1pPr marL="0" indent="0" algn="ctr">
              <a:buFontTx/>
              <a:buNone/>
              <a:defRPr b="1">
                <a:solidFill>
                  <a:schemeClr val="bg1"/>
                </a:solidFill>
              </a:defRPr>
            </a:lvl1pPr>
            <a:lvl2pPr marL="257191" indent="0">
              <a:buFontTx/>
              <a:buNone/>
              <a:defRPr b="1">
                <a:solidFill>
                  <a:schemeClr val="accent4"/>
                </a:solidFill>
              </a:defRPr>
            </a:lvl2pPr>
            <a:lvl3pPr marL="514382" indent="0">
              <a:buFontTx/>
              <a:buNone/>
              <a:defRPr b="1">
                <a:solidFill>
                  <a:schemeClr val="accent4"/>
                </a:solidFill>
              </a:defRPr>
            </a:lvl3pPr>
            <a:lvl4pPr marL="771574" indent="0">
              <a:buFontTx/>
              <a:buNone/>
              <a:defRPr b="1">
                <a:solidFill>
                  <a:schemeClr val="accent4"/>
                </a:solidFill>
              </a:defRPr>
            </a:lvl4pPr>
            <a:lvl5pPr marL="1028765" indent="0">
              <a:buFontTx/>
              <a:buNone/>
              <a:defRPr b="1">
                <a:solidFill>
                  <a:schemeClr val="accent4"/>
                </a:solidFill>
              </a:defRPr>
            </a:lvl5pPr>
          </a:lstStyle>
          <a:p>
            <a:pPr lvl="0"/>
            <a:r>
              <a:rPr lang="en-GB"/>
              <a:t>Name</a:t>
            </a:r>
          </a:p>
        </p:txBody>
      </p:sp>
      <p:cxnSp>
        <p:nvCxnSpPr>
          <p:cNvPr id="8" name="Straight Connector 7"/>
          <p:cNvCxnSpPr/>
          <p:nvPr userDrawn="1"/>
        </p:nvCxnSpPr>
        <p:spPr>
          <a:xfrm>
            <a:off x="648000" y="6318000"/>
            <a:ext cx="108936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 name="Logotype, static"/>
          <p:cNvGrpSpPr/>
          <p:nvPr userDrawn="1"/>
        </p:nvGrpSpPr>
        <p:grpSpPr>
          <a:xfrm>
            <a:off x="10689465" y="6389301"/>
            <a:ext cx="863687" cy="180102"/>
            <a:chOff x="9501453" y="6148765"/>
            <a:chExt cx="2047875" cy="427037"/>
          </a:xfrm>
          <a:solidFill>
            <a:schemeClr val="bg1"/>
          </a:solidFill>
        </p:grpSpPr>
        <p:sp>
          <p:nvSpPr>
            <p:cNvPr id="24"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Footer Placeholder 2"/>
          <p:cNvSpPr>
            <a:spLocks noGrp="1"/>
          </p:cNvSpPr>
          <p:nvPr>
            <p:ph type="ftr" sz="quarter" idx="14"/>
          </p:nvPr>
        </p:nvSpPr>
        <p:spPr/>
        <p:txBody>
          <a:bodyPr/>
          <a:lstStyle>
            <a:lvl1pPr>
              <a:defRPr>
                <a:solidFill>
                  <a:schemeClr val="bg1"/>
                </a:solidFill>
              </a:defRPr>
            </a:lvl1pPr>
          </a:lstStyle>
          <a:p>
            <a:endParaRPr lang="en-GB"/>
          </a:p>
        </p:txBody>
      </p:sp>
    </p:spTree>
    <p:extLst>
      <p:ext uri="{BB962C8B-B14F-4D97-AF65-F5344CB8AC3E}">
        <p14:creationId xmlns:p14="http://schemas.microsoft.com/office/powerpoint/2010/main" val="246506873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Quote Pulse Patter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41538" y="166246"/>
            <a:ext cx="6864086" cy="2327243"/>
          </a:xfrm>
        </p:spPr>
        <p:txBody>
          <a:bodyPr>
            <a:noAutofit/>
          </a:bodyPr>
          <a:lstStyle>
            <a:lvl1pPr algn="ctr">
              <a:defRPr sz="3000">
                <a:solidFill>
                  <a:srgbClr val="FBD9CA"/>
                </a:solidFill>
              </a:defRPr>
            </a:lvl1pPr>
          </a:lstStyle>
          <a:p>
            <a:r>
              <a:rPr lang="en-GB"/>
              <a:t>Click and type quote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D14BCCD3-0010-4FBA-B965-2126ADC31932}" type="slidenum">
              <a:rPr lang="en-GB" smtClean="0"/>
              <a:pPr/>
              <a:t>‹#›</a:t>
            </a:fld>
            <a:endParaRPr lang="en-GB"/>
          </a:p>
        </p:txBody>
      </p:sp>
      <p:sp>
        <p:nvSpPr>
          <p:cNvPr id="6" name="Text Placeholder 9"/>
          <p:cNvSpPr>
            <a:spLocks noGrp="1"/>
          </p:cNvSpPr>
          <p:nvPr>
            <p:ph type="body" sz="quarter" idx="13" hasCustomPrompt="1"/>
          </p:nvPr>
        </p:nvSpPr>
        <p:spPr>
          <a:xfrm>
            <a:off x="2641203" y="2709241"/>
            <a:ext cx="6864086" cy="540000"/>
          </a:xfrm>
        </p:spPr>
        <p:txBody>
          <a:bodyPr>
            <a:noAutofit/>
          </a:bodyPr>
          <a:lstStyle>
            <a:lvl1pPr marL="0" indent="0" algn="ctr">
              <a:buFontTx/>
              <a:buNone/>
              <a:defRPr b="1">
                <a:solidFill>
                  <a:schemeClr val="bg1"/>
                </a:solidFill>
              </a:defRPr>
            </a:lvl1pPr>
            <a:lvl2pPr marL="257191" indent="0">
              <a:buFontTx/>
              <a:buNone/>
              <a:defRPr b="1">
                <a:solidFill>
                  <a:schemeClr val="accent4"/>
                </a:solidFill>
              </a:defRPr>
            </a:lvl2pPr>
            <a:lvl3pPr marL="514382" indent="0">
              <a:buFontTx/>
              <a:buNone/>
              <a:defRPr b="1">
                <a:solidFill>
                  <a:schemeClr val="accent4"/>
                </a:solidFill>
              </a:defRPr>
            </a:lvl3pPr>
            <a:lvl4pPr marL="771574" indent="0">
              <a:buFontTx/>
              <a:buNone/>
              <a:defRPr b="1">
                <a:solidFill>
                  <a:schemeClr val="accent4"/>
                </a:solidFill>
              </a:defRPr>
            </a:lvl4pPr>
            <a:lvl5pPr marL="1028765" indent="0">
              <a:buFontTx/>
              <a:buNone/>
              <a:defRPr b="1">
                <a:solidFill>
                  <a:schemeClr val="accent4"/>
                </a:solidFill>
              </a:defRPr>
            </a:lvl5pPr>
          </a:lstStyle>
          <a:p>
            <a:pPr lvl="0"/>
            <a:r>
              <a:rPr lang="en-GB"/>
              <a:t>Name</a:t>
            </a:r>
          </a:p>
        </p:txBody>
      </p:sp>
      <p:cxnSp>
        <p:nvCxnSpPr>
          <p:cNvPr id="8" name="Straight Connector 7"/>
          <p:cNvCxnSpPr/>
          <p:nvPr userDrawn="1"/>
        </p:nvCxnSpPr>
        <p:spPr>
          <a:xfrm>
            <a:off x="648000" y="6318000"/>
            <a:ext cx="108936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4" name="Pulse"/>
          <p:cNvGrpSpPr/>
          <p:nvPr userDrawn="1"/>
        </p:nvGrpSpPr>
        <p:grpSpPr>
          <a:xfrm>
            <a:off x="0" y="3348038"/>
            <a:ext cx="12204700" cy="2643187"/>
            <a:chOff x="0" y="3348038"/>
            <a:chExt cx="12204700" cy="2643187"/>
          </a:xfrm>
          <a:solidFill>
            <a:srgbClr val="0000FF"/>
          </a:solidFill>
        </p:grpSpPr>
        <p:sp>
          <p:nvSpPr>
            <p:cNvPr id="45" name="Freeform 5"/>
            <p:cNvSpPr>
              <a:spLocks/>
            </p:cNvSpPr>
            <p:nvPr userDrawn="1"/>
          </p:nvSpPr>
          <p:spPr bwMode="auto">
            <a:xfrm>
              <a:off x="1906588" y="4092575"/>
              <a:ext cx="323850" cy="812800"/>
            </a:xfrm>
            <a:custGeom>
              <a:avLst/>
              <a:gdLst>
                <a:gd name="T0" fmla="*/ 51 w 102"/>
                <a:gd name="T1" fmla="*/ 255 h 255"/>
                <a:gd name="T2" fmla="*/ 51 w 102"/>
                <a:gd name="T3" fmla="*/ 255 h 255"/>
                <a:gd name="T4" fmla="*/ 0 w 102"/>
                <a:gd name="T5" fmla="*/ 204 h 255"/>
                <a:gd name="T6" fmla="*/ 0 w 102"/>
                <a:gd name="T7" fmla="*/ 51 h 255"/>
                <a:gd name="T8" fmla="*/ 51 w 102"/>
                <a:gd name="T9" fmla="*/ 0 h 255"/>
                <a:gd name="T10" fmla="*/ 102 w 102"/>
                <a:gd name="T11" fmla="*/ 51 h 255"/>
                <a:gd name="T12" fmla="*/ 102 w 102"/>
                <a:gd name="T13" fmla="*/ 204 h 255"/>
                <a:gd name="T14" fmla="*/ 51 w 102"/>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5">
                  <a:moveTo>
                    <a:pt x="51" y="255"/>
                  </a:moveTo>
                  <a:cubicBezTo>
                    <a:pt x="51" y="255"/>
                    <a:pt x="51" y="255"/>
                    <a:pt x="51" y="255"/>
                  </a:cubicBezTo>
                  <a:cubicBezTo>
                    <a:pt x="23" y="255"/>
                    <a:pt x="0" y="232"/>
                    <a:pt x="0" y="204"/>
                  </a:cubicBezTo>
                  <a:cubicBezTo>
                    <a:pt x="0" y="51"/>
                    <a:pt x="0" y="51"/>
                    <a:pt x="0" y="51"/>
                  </a:cubicBezTo>
                  <a:cubicBezTo>
                    <a:pt x="0" y="23"/>
                    <a:pt x="23" y="0"/>
                    <a:pt x="51" y="0"/>
                  </a:cubicBezTo>
                  <a:cubicBezTo>
                    <a:pt x="79" y="0"/>
                    <a:pt x="102" y="23"/>
                    <a:pt x="102" y="51"/>
                  </a:cubicBezTo>
                  <a:cubicBezTo>
                    <a:pt x="102" y="204"/>
                    <a:pt x="102" y="204"/>
                    <a:pt x="102" y="204"/>
                  </a:cubicBezTo>
                  <a:cubicBezTo>
                    <a:pt x="102" y="232"/>
                    <a:pt x="79" y="255"/>
                    <a:pt x="51"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6"/>
            <p:cNvSpPr>
              <a:spLocks/>
            </p:cNvSpPr>
            <p:nvPr userDrawn="1"/>
          </p:nvSpPr>
          <p:spPr bwMode="auto">
            <a:xfrm>
              <a:off x="3979863" y="4564063"/>
              <a:ext cx="193675" cy="325438"/>
            </a:xfrm>
            <a:custGeom>
              <a:avLst/>
              <a:gdLst>
                <a:gd name="T0" fmla="*/ 30 w 61"/>
                <a:gd name="T1" fmla="*/ 102 h 102"/>
                <a:gd name="T2" fmla="*/ 30 w 61"/>
                <a:gd name="T3" fmla="*/ 102 h 102"/>
                <a:gd name="T4" fmla="*/ 0 w 61"/>
                <a:gd name="T5" fmla="*/ 71 h 102"/>
                <a:gd name="T6" fmla="*/ 0 w 61"/>
                <a:gd name="T7" fmla="*/ 30 h 102"/>
                <a:gd name="T8" fmla="*/ 30 w 61"/>
                <a:gd name="T9" fmla="*/ 0 h 102"/>
                <a:gd name="T10" fmla="*/ 61 w 61"/>
                <a:gd name="T11" fmla="*/ 30 h 102"/>
                <a:gd name="T12" fmla="*/ 61 w 61"/>
                <a:gd name="T13" fmla="*/ 71 h 102"/>
                <a:gd name="T14" fmla="*/ 30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0" y="102"/>
                  </a:moveTo>
                  <a:cubicBezTo>
                    <a:pt x="30" y="102"/>
                    <a:pt x="30" y="102"/>
                    <a:pt x="30" y="102"/>
                  </a:cubicBezTo>
                  <a:cubicBezTo>
                    <a:pt x="13" y="102"/>
                    <a:pt x="0" y="88"/>
                    <a:pt x="0" y="71"/>
                  </a:cubicBezTo>
                  <a:cubicBezTo>
                    <a:pt x="0" y="30"/>
                    <a:pt x="0" y="30"/>
                    <a:pt x="0" y="30"/>
                  </a:cubicBezTo>
                  <a:cubicBezTo>
                    <a:pt x="0" y="14"/>
                    <a:pt x="13" y="0"/>
                    <a:pt x="30" y="0"/>
                  </a:cubicBezTo>
                  <a:cubicBezTo>
                    <a:pt x="47" y="0"/>
                    <a:pt x="61" y="14"/>
                    <a:pt x="61" y="30"/>
                  </a:cubicBezTo>
                  <a:cubicBezTo>
                    <a:pt x="61" y="71"/>
                    <a:pt x="61" y="71"/>
                    <a:pt x="61" y="71"/>
                  </a:cubicBezTo>
                  <a:cubicBezTo>
                    <a:pt x="61" y="88"/>
                    <a:pt x="47" y="102"/>
                    <a:pt x="30"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7"/>
            <p:cNvSpPr>
              <a:spLocks/>
            </p:cNvSpPr>
            <p:nvPr userDrawn="1"/>
          </p:nvSpPr>
          <p:spPr bwMode="auto">
            <a:xfrm>
              <a:off x="1585913" y="4564063"/>
              <a:ext cx="193675" cy="325438"/>
            </a:xfrm>
            <a:custGeom>
              <a:avLst/>
              <a:gdLst>
                <a:gd name="T0" fmla="*/ 30 w 61"/>
                <a:gd name="T1" fmla="*/ 102 h 102"/>
                <a:gd name="T2" fmla="*/ 30 w 61"/>
                <a:gd name="T3" fmla="*/ 102 h 102"/>
                <a:gd name="T4" fmla="*/ 0 w 61"/>
                <a:gd name="T5" fmla="*/ 71 h 102"/>
                <a:gd name="T6" fmla="*/ 0 w 61"/>
                <a:gd name="T7" fmla="*/ 30 h 102"/>
                <a:gd name="T8" fmla="*/ 30 w 61"/>
                <a:gd name="T9" fmla="*/ 0 h 102"/>
                <a:gd name="T10" fmla="*/ 61 w 61"/>
                <a:gd name="T11" fmla="*/ 30 h 102"/>
                <a:gd name="T12" fmla="*/ 61 w 61"/>
                <a:gd name="T13" fmla="*/ 71 h 102"/>
                <a:gd name="T14" fmla="*/ 30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0" y="102"/>
                  </a:moveTo>
                  <a:cubicBezTo>
                    <a:pt x="30" y="102"/>
                    <a:pt x="30" y="102"/>
                    <a:pt x="30" y="102"/>
                  </a:cubicBezTo>
                  <a:cubicBezTo>
                    <a:pt x="13" y="102"/>
                    <a:pt x="0" y="88"/>
                    <a:pt x="0" y="71"/>
                  </a:cubicBezTo>
                  <a:cubicBezTo>
                    <a:pt x="0" y="30"/>
                    <a:pt x="0" y="30"/>
                    <a:pt x="0" y="30"/>
                  </a:cubicBezTo>
                  <a:cubicBezTo>
                    <a:pt x="0" y="14"/>
                    <a:pt x="13" y="0"/>
                    <a:pt x="30" y="0"/>
                  </a:cubicBezTo>
                  <a:cubicBezTo>
                    <a:pt x="47" y="0"/>
                    <a:pt x="61" y="14"/>
                    <a:pt x="61" y="30"/>
                  </a:cubicBezTo>
                  <a:cubicBezTo>
                    <a:pt x="61" y="71"/>
                    <a:pt x="61" y="71"/>
                    <a:pt x="61" y="71"/>
                  </a:cubicBezTo>
                  <a:cubicBezTo>
                    <a:pt x="61" y="88"/>
                    <a:pt x="47" y="102"/>
                    <a:pt x="30"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8"/>
            <p:cNvSpPr>
              <a:spLocks/>
            </p:cNvSpPr>
            <p:nvPr userDrawn="1"/>
          </p:nvSpPr>
          <p:spPr bwMode="auto">
            <a:xfrm>
              <a:off x="3524250" y="4548188"/>
              <a:ext cx="325438" cy="809625"/>
            </a:xfrm>
            <a:custGeom>
              <a:avLst/>
              <a:gdLst>
                <a:gd name="T0" fmla="*/ 51 w 102"/>
                <a:gd name="T1" fmla="*/ 254 h 254"/>
                <a:gd name="T2" fmla="*/ 51 w 102"/>
                <a:gd name="T3" fmla="*/ 254 h 254"/>
                <a:gd name="T4" fmla="*/ 0 w 102"/>
                <a:gd name="T5" fmla="*/ 203 h 254"/>
                <a:gd name="T6" fmla="*/ 0 w 102"/>
                <a:gd name="T7" fmla="*/ 51 h 254"/>
                <a:gd name="T8" fmla="*/ 51 w 102"/>
                <a:gd name="T9" fmla="*/ 0 h 254"/>
                <a:gd name="T10" fmla="*/ 102 w 102"/>
                <a:gd name="T11" fmla="*/ 51 h 254"/>
                <a:gd name="T12" fmla="*/ 102 w 102"/>
                <a:gd name="T13" fmla="*/ 203 h 254"/>
                <a:gd name="T14" fmla="*/ 51 w 102"/>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4">
                  <a:moveTo>
                    <a:pt x="51" y="254"/>
                  </a:moveTo>
                  <a:cubicBezTo>
                    <a:pt x="51" y="254"/>
                    <a:pt x="51" y="254"/>
                    <a:pt x="51" y="254"/>
                  </a:cubicBezTo>
                  <a:cubicBezTo>
                    <a:pt x="23" y="254"/>
                    <a:pt x="0" y="232"/>
                    <a:pt x="0" y="203"/>
                  </a:cubicBezTo>
                  <a:cubicBezTo>
                    <a:pt x="0" y="51"/>
                    <a:pt x="0" y="51"/>
                    <a:pt x="0" y="51"/>
                  </a:cubicBezTo>
                  <a:cubicBezTo>
                    <a:pt x="0" y="23"/>
                    <a:pt x="23" y="0"/>
                    <a:pt x="51" y="0"/>
                  </a:cubicBezTo>
                  <a:cubicBezTo>
                    <a:pt x="79" y="0"/>
                    <a:pt x="102" y="23"/>
                    <a:pt x="102" y="51"/>
                  </a:cubicBezTo>
                  <a:cubicBezTo>
                    <a:pt x="102" y="203"/>
                    <a:pt x="102" y="203"/>
                    <a:pt x="102" y="203"/>
                  </a:cubicBezTo>
                  <a:cubicBezTo>
                    <a:pt x="102" y="232"/>
                    <a:pt x="79" y="254"/>
                    <a:pt x="51" y="2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9"/>
            <p:cNvSpPr>
              <a:spLocks/>
            </p:cNvSpPr>
            <p:nvPr userDrawn="1"/>
          </p:nvSpPr>
          <p:spPr bwMode="auto">
            <a:xfrm>
              <a:off x="2393950" y="3462338"/>
              <a:ext cx="403225" cy="1814513"/>
            </a:xfrm>
            <a:custGeom>
              <a:avLst/>
              <a:gdLst>
                <a:gd name="T0" fmla="*/ 64 w 127"/>
                <a:gd name="T1" fmla="*/ 570 h 570"/>
                <a:gd name="T2" fmla="*/ 64 w 127"/>
                <a:gd name="T3" fmla="*/ 570 h 570"/>
                <a:gd name="T4" fmla="*/ 0 w 127"/>
                <a:gd name="T5" fmla="*/ 506 h 570"/>
                <a:gd name="T6" fmla="*/ 0 w 127"/>
                <a:gd name="T7" fmla="*/ 64 h 570"/>
                <a:gd name="T8" fmla="*/ 64 w 127"/>
                <a:gd name="T9" fmla="*/ 0 h 570"/>
                <a:gd name="T10" fmla="*/ 127 w 127"/>
                <a:gd name="T11" fmla="*/ 64 h 570"/>
                <a:gd name="T12" fmla="*/ 127 w 127"/>
                <a:gd name="T13" fmla="*/ 506 h 570"/>
                <a:gd name="T14" fmla="*/ 64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4" y="570"/>
                  </a:moveTo>
                  <a:cubicBezTo>
                    <a:pt x="64" y="570"/>
                    <a:pt x="64" y="570"/>
                    <a:pt x="64" y="570"/>
                  </a:cubicBezTo>
                  <a:cubicBezTo>
                    <a:pt x="29" y="570"/>
                    <a:pt x="0" y="541"/>
                    <a:pt x="0" y="506"/>
                  </a:cubicBezTo>
                  <a:cubicBezTo>
                    <a:pt x="0" y="64"/>
                    <a:pt x="0" y="64"/>
                    <a:pt x="0" y="64"/>
                  </a:cubicBezTo>
                  <a:cubicBezTo>
                    <a:pt x="0" y="29"/>
                    <a:pt x="29" y="0"/>
                    <a:pt x="64" y="0"/>
                  </a:cubicBezTo>
                  <a:cubicBezTo>
                    <a:pt x="99" y="0"/>
                    <a:pt x="127" y="29"/>
                    <a:pt x="127" y="64"/>
                  </a:cubicBezTo>
                  <a:cubicBezTo>
                    <a:pt x="127" y="506"/>
                    <a:pt x="127" y="506"/>
                    <a:pt x="127" y="506"/>
                  </a:cubicBezTo>
                  <a:cubicBezTo>
                    <a:pt x="127"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10"/>
            <p:cNvSpPr>
              <a:spLocks/>
            </p:cNvSpPr>
            <p:nvPr userDrawn="1"/>
          </p:nvSpPr>
          <p:spPr bwMode="auto">
            <a:xfrm>
              <a:off x="311150" y="3462338"/>
              <a:ext cx="406400" cy="1814513"/>
            </a:xfrm>
            <a:custGeom>
              <a:avLst/>
              <a:gdLst>
                <a:gd name="T0" fmla="*/ 64 w 128"/>
                <a:gd name="T1" fmla="*/ 570 h 570"/>
                <a:gd name="T2" fmla="*/ 64 w 128"/>
                <a:gd name="T3" fmla="*/ 570 h 570"/>
                <a:gd name="T4" fmla="*/ 0 w 128"/>
                <a:gd name="T5" fmla="*/ 506 h 570"/>
                <a:gd name="T6" fmla="*/ 0 w 128"/>
                <a:gd name="T7" fmla="*/ 64 h 570"/>
                <a:gd name="T8" fmla="*/ 64 w 128"/>
                <a:gd name="T9" fmla="*/ 0 h 570"/>
                <a:gd name="T10" fmla="*/ 128 w 128"/>
                <a:gd name="T11" fmla="*/ 64 h 570"/>
                <a:gd name="T12" fmla="*/ 128 w 128"/>
                <a:gd name="T13" fmla="*/ 506 h 570"/>
                <a:gd name="T14" fmla="*/ 64 w 128"/>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570">
                  <a:moveTo>
                    <a:pt x="64" y="570"/>
                  </a:moveTo>
                  <a:cubicBezTo>
                    <a:pt x="64" y="570"/>
                    <a:pt x="64" y="570"/>
                    <a:pt x="64" y="570"/>
                  </a:cubicBezTo>
                  <a:cubicBezTo>
                    <a:pt x="29" y="570"/>
                    <a:pt x="0" y="541"/>
                    <a:pt x="0" y="506"/>
                  </a:cubicBezTo>
                  <a:cubicBezTo>
                    <a:pt x="0" y="64"/>
                    <a:pt x="0" y="64"/>
                    <a:pt x="0" y="64"/>
                  </a:cubicBezTo>
                  <a:cubicBezTo>
                    <a:pt x="0" y="29"/>
                    <a:pt x="29" y="0"/>
                    <a:pt x="64" y="0"/>
                  </a:cubicBezTo>
                  <a:cubicBezTo>
                    <a:pt x="99" y="0"/>
                    <a:pt x="128" y="29"/>
                    <a:pt x="128" y="64"/>
                  </a:cubicBezTo>
                  <a:cubicBezTo>
                    <a:pt x="128" y="506"/>
                    <a:pt x="128" y="506"/>
                    <a:pt x="128" y="506"/>
                  </a:cubicBezTo>
                  <a:cubicBezTo>
                    <a:pt x="128"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11"/>
            <p:cNvSpPr>
              <a:spLocks/>
            </p:cNvSpPr>
            <p:nvPr userDrawn="1"/>
          </p:nvSpPr>
          <p:spPr bwMode="auto">
            <a:xfrm>
              <a:off x="2959100" y="4175125"/>
              <a:ext cx="403225" cy="1816100"/>
            </a:xfrm>
            <a:custGeom>
              <a:avLst/>
              <a:gdLst>
                <a:gd name="T0" fmla="*/ 64 w 127"/>
                <a:gd name="T1" fmla="*/ 570 h 570"/>
                <a:gd name="T2" fmla="*/ 64 w 127"/>
                <a:gd name="T3" fmla="*/ 570 h 570"/>
                <a:gd name="T4" fmla="*/ 0 w 127"/>
                <a:gd name="T5" fmla="*/ 506 h 570"/>
                <a:gd name="T6" fmla="*/ 0 w 127"/>
                <a:gd name="T7" fmla="*/ 64 h 570"/>
                <a:gd name="T8" fmla="*/ 64 w 127"/>
                <a:gd name="T9" fmla="*/ 0 h 570"/>
                <a:gd name="T10" fmla="*/ 127 w 127"/>
                <a:gd name="T11" fmla="*/ 64 h 570"/>
                <a:gd name="T12" fmla="*/ 127 w 127"/>
                <a:gd name="T13" fmla="*/ 506 h 570"/>
                <a:gd name="T14" fmla="*/ 64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4" y="570"/>
                  </a:moveTo>
                  <a:cubicBezTo>
                    <a:pt x="64" y="570"/>
                    <a:pt x="64" y="570"/>
                    <a:pt x="64" y="570"/>
                  </a:cubicBezTo>
                  <a:cubicBezTo>
                    <a:pt x="29" y="570"/>
                    <a:pt x="0" y="541"/>
                    <a:pt x="0" y="506"/>
                  </a:cubicBezTo>
                  <a:cubicBezTo>
                    <a:pt x="0" y="64"/>
                    <a:pt x="0" y="64"/>
                    <a:pt x="0" y="64"/>
                  </a:cubicBezTo>
                  <a:cubicBezTo>
                    <a:pt x="0" y="28"/>
                    <a:pt x="29" y="0"/>
                    <a:pt x="64" y="0"/>
                  </a:cubicBezTo>
                  <a:cubicBezTo>
                    <a:pt x="99" y="0"/>
                    <a:pt x="127" y="28"/>
                    <a:pt x="127" y="64"/>
                  </a:cubicBezTo>
                  <a:cubicBezTo>
                    <a:pt x="127" y="506"/>
                    <a:pt x="127" y="506"/>
                    <a:pt x="127" y="506"/>
                  </a:cubicBezTo>
                  <a:cubicBezTo>
                    <a:pt x="127"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12"/>
            <p:cNvSpPr>
              <a:spLocks noEditPoints="1"/>
            </p:cNvSpPr>
            <p:nvPr userDrawn="1"/>
          </p:nvSpPr>
          <p:spPr bwMode="auto">
            <a:xfrm>
              <a:off x="1131888" y="4548188"/>
              <a:ext cx="323850" cy="809625"/>
            </a:xfrm>
            <a:custGeom>
              <a:avLst/>
              <a:gdLst>
                <a:gd name="T0" fmla="*/ 51 w 102"/>
                <a:gd name="T1" fmla="*/ 10 h 254"/>
                <a:gd name="T2" fmla="*/ 92 w 102"/>
                <a:gd name="T3" fmla="*/ 51 h 254"/>
                <a:gd name="T4" fmla="*/ 92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0 w 102"/>
                <a:gd name="T17" fmla="*/ 51 h 254"/>
                <a:gd name="T18" fmla="*/ 0 w 102"/>
                <a:gd name="T19" fmla="*/ 203 h 254"/>
                <a:gd name="T20" fmla="*/ 51 w 102"/>
                <a:gd name="T21" fmla="*/ 254 h 254"/>
                <a:gd name="T22" fmla="*/ 102 w 102"/>
                <a:gd name="T23" fmla="*/ 203 h 254"/>
                <a:gd name="T24" fmla="*/ 102 w 102"/>
                <a:gd name="T25" fmla="*/ 51 h 254"/>
                <a:gd name="T26" fmla="*/ 51 w 102"/>
                <a:gd name="T2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254">
                  <a:moveTo>
                    <a:pt x="51" y="10"/>
                  </a:moveTo>
                  <a:cubicBezTo>
                    <a:pt x="74" y="10"/>
                    <a:pt x="92" y="28"/>
                    <a:pt x="92" y="51"/>
                  </a:cubicBezTo>
                  <a:cubicBezTo>
                    <a:pt x="92" y="203"/>
                    <a:pt x="92" y="203"/>
                    <a:pt x="92" y="203"/>
                  </a:cubicBezTo>
                  <a:cubicBezTo>
                    <a:pt x="92" y="226"/>
                    <a:pt x="74" y="244"/>
                    <a:pt x="51" y="244"/>
                  </a:cubicBezTo>
                  <a:cubicBezTo>
                    <a:pt x="29" y="244"/>
                    <a:pt x="10" y="226"/>
                    <a:pt x="10" y="203"/>
                  </a:cubicBezTo>
                  <a:cubicBezTo>
                    <a:pt x="10" y="51"/>
                    <a:pt x="10" y="51"/>
                    <a:pt x="10" y="51"/>
                  </a:cubicBezTo>
                  <a:cubicBezTo>
                    <a:pt x="10" y="28"/>
                    <a:pt x="29" y="10"/>
                    <a:pt x="51" y="10"/>
                  </a:cubicBezTo>
                  <a:moveTo>
                    <a:pt x="51" y="0"/>
                  </a:moveTo>
                  <a:cubicBezTo>
                    <a:pt x="23" y="0"/>
                    <a:pt x="0" y="23"/>
                    <a:pt x="0" y="51"/>
                  </a:cubicBezTo>
                  <a:cubicBezTo>
                    <a:pt x="0" y="203"/>
                    <a:pt x="0" y="203"/>
                    <a:pt x="0" y="203"/>
                  </a:cubicBezTo>
                  <a:cubicBezTo>
                    <a:pt x="0" y="232"/>
                    <a:pt x="23" y="254"/>
                    <a:pt x="51" y="254"/>
                  </a:cubicBezTo>
                  <a:cubicBezTo>
                    <a:pt x="79" y="254"/>
                    <a:pt x="102" y="232"/>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13"/>
            <p:cNvSpPr>
              <a:spLocks noEditPoints="1"/>
            </p:cNvSpPr>
            <p:nvPr userDrawn="1"/>
          </p:nvSpPr>
          <p:spPr bwMode="auto">
            <a:xfrm>
              <a:off x="565150" y="4175125"/>
              <a:ext cx="404813" cy="1816100"/>
            </a:xfrm>
            <a:custGeom>
              <a:avLst/>
              <a:gdLst>
                <a:gd name="T0" fmla="*/ 64 w 127"/>
                <a:gd name="T1" fmla="*/ 10 h 570"/>
                <a:gd name="T2" fmla="*/ 117 w 127"/>
                <a:gd name="T3" fmla="*/ 64 h 570"/>
                <a:gd name="T4" fmla="*/ 117 w 127"/>
                <a:gd name="T5" fmla="*/ 506 h 570"/>
                <a:gd name="T6" fmla="*/ 64 w 127"/>
                <a:gd name="T7" fmla="*/ 560 h 570"/>
                <a:gd name="T8" fmla="*/ 10 w 127"/>
                <a:gd name="T9" fmla="*/ 506 h 570"/>
                <a:gd name="T10" fmla="*/ 10 w 127"/>
                <a:gd name="T11" fmla="*/ 64 h 570"/>
                <a:gd name="T12" fmla="*/ 64 w 127"/>
                <a:gd name="T13" fmla="*/ 10 h 570"/>
                <a:gd name="T14" fmla="*/ 64 w 127"/>
                <a:gd name="T15" fmla="*/ 0 h 570"/>
                <a:gd name="T16" fmla="*/ 0 w 127"/>
                <a:gd name="T17" fmla="*/ 64 h 570"/>
                <a:gd name="T18" fmla="*/ 0 w 127"/>
                <a:gd name="T19" fmla="*/ 506 h 570"/>
                <a:gd name="T20" fmla="*/ 64 w 127"/>
                <a:gd name="T21" fmla="*/ 570 h 570"/>
                <a:gd name="T22" fmla="*/ 127 w 127"/>
                <a:gd name="T23" fmla="*/ 506 h 570"/>
                <a:gd name="T24" fmla="*/ 127 w 127"/>
                <a:gd name="T25" fmla="*/ 64 h 570"/>
                <a:gd name="T26" fmla="*/ 64 w 127"/>
                <a:gd name="T2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570">
                  <a:moveTo>
                    <a:pt x="64" y="10"/>
                  </a:moveTo>
                  <a:cubicBezTo>
                    <a:pt x="93" y="10"/>
                    <a:pt x="117" y="34"/>
                    <a:pt x="117" y="64"/>
                  </a:cubicBezTo>
                  <a:cubicBezTo>
                    <a:pt x="117" y="506"/>
                    <a:pt x="117" y="506"/>
                    <a:pt x="117" y="506"/>
                  </a:cubicBezTo>
                  <a:cubicBezTo>
                    <a:pt x="117" y="536"/>
                    <a:pt x="93" y="560"/>
                    <a:pt x="64" y="560"/>
                  </a:cubicBezTo>
                  <a:cubicBezTo>
                    <a:pt x="34" y="560"/>
                    <a:pt x="10" y="536"/>
                    <a:pt x="10" y="506"/>
                  </a:cubicBezTo>
                  <a:cubicBezTo>
                    <a:pt x="10" y="64"/>
                    <a:pt x="10" y="64"/>
                    <a:pt x="10" y="64"/>
                  </a:cubicBezTo>
                  <a:cubicBezTo>
                    <a:pt x="10" y="34"/>
                    <a:pt x="34" y="10"/>
                    <a:pt x="64" y="10"/>
                  </a:cubicBezTo>
                  <a:moveTo>
                    <a:pt x="64" y="0"/>
                  </a:moveTo>
                  <a:cubicBezTo>
                    <a:pt x="29" y="0"/>
                    <a:pt x="0" y="28"/>
                    <a:pt x="0" y="64"/>
                  </a:cubicBezTo>
                  <a:cubicBezTo>
                    <a:pt x="0" y="506"/>
                    <a:pt x="0" y="506"/>
                    <a:pt x="0" y="506"/>
                  </a:cubicBezTo>
                  <a:cubicBezTo>
                    <a:pt x="0" y="541"/>
                    <a:pt x="29" y="570"/>
                    <a:pt x="64" y="570"/>
                  </a:cubicBezTo>
                  <a:cubicBezTo>
                    <a:pt x="99" y="570"/>
                    <a:pt x="127" y="541"/>
                    <a:pt x="127" y="506"/>
                  </a:cubicBezTo>
                  <a:cubicBezTo>
                    <a:pt x="127" y="64"/>
                    <a:pt x="127" y="64"/>
                    <a:pt x="127" y="64"/>
                  </a:cubicBezTo>
                  <a:cubicBezTo>
                    <a:pt x="127" y="28"/>
                    <a:pt x="99" y="0"/>
                    <a:pt x="6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14"/>
            <p:cNvSpPr>
              <a:spLocks/>
            </p:cNvSpPr>
            <p:nvPr userDrawn="1"/>
          </p:nvSpPr>
          <p:spPr bwMode="auto">
            <a:xfrm>
              <a:off x="10434638" y="4092575"/>
              <a:ext cx="323850" cy="812800"/>
            </a:xfrm>
            <a:custGeom>
              <a:avLst/>
              <a:gdLst>
                <a:gd name="T0" fmla="*/ 51 w 102"/>
                <a:gd name="T1" fmla="*/ 255 h 255"/>
                <a:gd name="T2" fmla="*/ 51 w 102"/>
                <a:gd name="T3" fmla="*/ 255 h 255"/>
                <a:gd name="T4" fmla="*/ 0 w 102"/>
                <a:gd name="T5" fmla="*/ 204 h 255"/>
                <a:gd name="T6" fmla="*/ 0 w 102"/>
                <a:gd name="T7" fmla="*/ 51 h 255"/>
                <a:gd name="T8" fmla="*/ 51 w 102"/>
                <a:gd name="T9" fmla="*/ 0 h 255"/>
                <a:gd name="T10" fmla="*/ 102 w 102"/>
                <a:gd name="T11" fmla="*/ 51 h 255"/>
                <a:gd name="T12" fmla="*/ 102 w 102"/>
                <a:gd name="T13" fmla="*/ 204 h 255"/>
                <a:gd name="T14" fmla="*/ 51 w 102"/>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5">
                  <a:moveTo>
                    <a:pt x="51" y="255"/>
                  </a:moveTo>
                  <a:cubicBezTo>
                    <a:pt x="51" y="255"/>
                    <a:pt x="51" y="255"/>
                    <a:pt x="51" y="255"/>
                  </a:cubicBezTo>
                  <a:cubicBezTo>
                    <a:pt x="23" y="255"/>
                    <a:pt x="0" y="232"/>
                    <a:pt x="0" y="204"/>
                  </a:cubicBezTo>
                  <a:cubicBezTo>
                    <a:pt x="0" y="51"/>
                    <a:pt x="0" y="51"/>
                    <a:pt x="0" y="51"/>
                  </a:cubicBezTo>
                  <a:cubicBezTo>
                    <a:pt x="0" y="23"/>
                    <a:pt x="23" y="0"/>
                    <a:pt x="51" y="0"/>
                  </a:cubicBezTo>
                  <a:cubicBezTo>
                    <a:pt x="79" y="0"/>
                    <a:pt x="102" y="23"/>
                    <a:pt x="102" y="51"/>
                  </a:cubicBezTo>
                  <a:cubicBezTo>
                    <a:pt x="102" y="204"/>
                    <a:pt x="102" y="204"/>
                    <a:pt x="102" y="204"/>
                  </a:cubicBezTo>
                  <a:cubicBezTo>
                    <a:pt x="102" y="232"/>
                    <a:pt x="79" y="255"/>
                    <a:pt x="51"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15"/>
            <p:cNvSpPr>
              <a:spLocks/>
            </p:cNvSpPr>
            <p:nvPr userDrawn="1"/>
          </p:nvSpPr>
          <p:spPr bwMode="auto">
            <a:xfrm>
              <a:off x="10110788" y="4564063"/>
              <a:ext cx="193675" cy="325438"/>
            </a:xfrm>
            <a:custGeom>
              <a:avLst/>
              <a:gdLst>
                <a:gd name="T0" fmla="*/ 31 w 61"/>
                <a:gd name="T1" fmla="*/ 102 h 102"/>
                <a:gd name="T2" fmla="*/ 31 w 61"/>
                <a:gd name="T3" fmla="*/ 102 h 102"/>
                <a:gd name="T4" fmla="*/ 0 w 61"/>
                <a:gd name="T5" fmla="*/ 71 h 102"/>
                <a:gd name="T6" fmla="*/ 0 w 61"/>
                <a:gd name="T7" fmla="*/ 30 h 102"/>
                <a:gd name="T8" fmla="*/ 31 w 61"/>
                <a:gd name="T9" fmla="*/ 0 h 102"/>
                <a:gd name="T10" fmla="*/ 61 w 61"/>
                <a:gd name="T11" fmla="*/ 30 h 102"/>
                <a:gd name="T12" fmla="*/ 61 w 61"/>
                <a:gd name="T13" fmla="*/ 71 h 102"/>
                <a:gd name="T14" fmla="*/ 31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1" y="102"/>
                  </a:moveTo>
                  <a:cubicBezTo>
                    <a:pt x="31" y="102"/>
                    <a:pt x="31" y="102"/>
                    <a:pt x="31" y="102"/>
                  </a:cubicBezTo>
                  <a:cubicBezTo>
                    <a:pt x="14" y="102"/>
                    <a:pt x="0" y="88"/>
                    <a:pt x="0" y="71"/>
                  </a:cubicBezTo>
                  <a:cubicBezTo>
                    <a:pt x="0" y="30"/>
                    <a:pt x="0" y="30"/>
                    <a:pt x="0" y="30"/>
                  </a:cubicBezTo>
                  <a:cubicBezTo>
                    <a:pt x="0" y="14"/>
                    <a:pt x="14" y="0"/>
                    <a:pt x="31" y="0"/>
                  </a:cubicBezTo>
                  <a:cubicBezTo>
                    <a:pt x="48" y="0"/>
                    <a:pt x="61" y="14"/>
                    <a:pt x="61" y="30"/>
                  </a:cubicBezTo>
                  <a:cubicBezTo>
                    <a:pt x="61" y="71"/>
                    <a:pt x="61" y="71"/>
                    <a:pt x="61" y="71"/>
                  </a:cubicBezTo>
                  <a:cubicBezTo>
                    <a:pt x="61" y="88"/>
                    <a:pt x="48" y="102"/>
                    <a:pt x="31"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16"/>
            <p:cNvSpPr>
              <a:spLocks/>
            </p:cNvSpPr>
            <p:nvPr userDrawn="1"/>
          </p:nvSpPr>
          <p:spPr bwMode="auto">
            <a:xfrm>
              <a:off x="10920413" y="3462338"/>
              <a:ext cx="403225" cy="1814513"/>
            </a:xfrm>
            <a:custGeom>
              <a:avLst/>
              <a:gdLst>
                <a:gd name="T0" fmla="*/ 63 w 127"/>
                <a:gd name="T1" fmla="*/ 570 h 570"/>
                <a:gd name="T2" fmla="*/ 63 w 127"/>
                <a:gd name="T3" fmla="*/ 570 h 570"/>
                <a:gd name="T4" fmla="*/ 0 w 127"/>
                <a:gd name="T5" fmla="*/ 506 h 570"/>
                <a:gd name="T6" fmla="*/ 0 w 127"/>
                <a:gd name="T7" fmla="*/ 64 h 570"/>
                <a:gd name="T8" fmla="*/ 63 w 127"/>
                <a:gd name="T9" fmla="*/ 0 h 570"/>
                <a:gd name="T10" fmla="*/ 127 w 127"/>
                <a:gd name="T11" fmla="*/ 64 h 570"/>
                <a:gd name="T12" fmla="*/ 127 w 127"/>
                <a:gd name="T13" fmla="*/ 506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1"/>
                    <a:pt x="0" y="506"/>
                  </a:cubicBezTo>
                  <a:cubicBezTo>
                    <a:pt x="0" y="64"/>
                    <a:pt x="0" y="64"/>
                    <a:pt x="0" y="64"/>
                  </a:cubicBezTo>
                  <a:cubicBezTo>
                    <a:pt x="0" y="29"/>
                    <a:pt x="28" y="0"/>
                    <a:pt x="63" y="0"/>
                  </a:cubicBezTo>
                  <a:cubicBezTo>
                    <a:pt x="98" y="0"/>
                    <a:pt x="127" y="29"/>
                    <a:pt x="127" y="64"/>
                  </a:cubicBezTo>
                  <a:cubicBezTo>
                    <a:pt x="127" y="506"/>
                    <a:pt x="127" y="506"/>
                    <a:pt x="127" y="506"/>
                  </a:cubicBezTo>
                  <a:cubicBezTo>
                    <a:pt x="127" y="541"/>
                    <a:pt x="98"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17"/>
            <p:cNvSpPr>
              <a:spLocks/>
            </p:cNvSpPr>
            <p:nvPr userDrawn="1"/>
          </p:nvSpPr>
          <p:spPr bwMode="auto">
            <a:xfrm>
              <a:off x="11487150" y="4175125"/>
              <a:ext cx="403225" cy="1816100"/>
            </a:xfrm>
            <a:custGeom>
              <a:avLst/>
              <a:gdLst>
                <a:gd name="T0" fmla="*/ 63 w 127"/>
                <a:gd name="T1" fmla="*/ 570 h 570"/>
                <a:gd name="T2" fmla="*/ 63 w 127"/>
                <a:gd name="T3" fmla="*/ 570 h 570"/>
                <a:gd name="T4" fmla="*/ 0 w 127"/>
                <a:gd name="T5" fmla="*/ 506 h 570"/>
                <a:gd name="T6" fmla="*/ 0 w 127"/>
                <a:gd name="T7" fmla="*/ 64 h 570"/>
                <a:gd name="T8" fmla="*/ 63 w 127"/>
                <a:gd name="T9" fmla="*/ 0 h 570"/>
                <a:gd name="T10" fmla="*/ 127 w 127"/>
                <a:gd name="T11" fmla="*/ 64 h 570"/>
                <a:gd name="T12" fmla="*/ 127 w 127"/>
                <a:gd name="T13" fmla="*/ 506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1"/>
                    <a:pt x="0" y="506"/>
                  </a:cubicBezTo>
                  <a:cubicBezTo>
                    <a:pt x="0" y="64"/>
                    <a:pt x="0" y="64"/>
                    <a:pt x="0" y="64"/>
                  </a:cubicBezTo>
                  <a:cubicBezTo>
                    <a:pt x="0" y="28"/>
                    <a:pt x="28" y="0"/>
                    <a:pt x="63" y="0"/>
                  </a:cubicBezTo>
                  <a:cubicBezTo>
                    <a:pt x="99" y="0"/>
                    <a:pt x="127" y="28"/>
                    <a:pt x="127" y="64"/>
                  </a:cubicBezTo>
                  <a:cubicBezTo>
                    <a:pt x="127" y="506"/>
                    <a:pt x="127" y="506"/>
                    <a:pt x="127" y="506"/>
                  </a:cubicBezTo>
                  <a:cubicBezTo>
                    <a:pt x="127" y="541"/>
                    <a:pt x="99"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18"/>
            <p:cNvSpPr>
              <a:spLocks noEditPoints="1"/>
            </p:cNvSpPr>
            <p:nvPr userDrawn="1"/>
          </p:nvSpPr>
          <p:spPr bwMode="auto">
            <a:xfrm>
              <a:off x="8367713" y="4159250"/>
              <a:ext cx="325438" cy="809625"/>
            </a:xfrm>
            <a:custGeom>
              <a:avLst/>
              <a:gdLst>
                <a:gd name="T0" fmla="*/ 51 w 102"/>
                <a:gd name="T1" fmla="*/ 10 h 254"/>
                <a:gd name="T2" fmla="*/ 92 w 102"/>
                <a:gd name="T3" fmla="*/ 51 h 254"/>
                <a:gd name="T4" fmla="*/ 92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51 w 102"/>
                <a:gd name="T17" fmla="*/ 0 h 254"/>
                <a:gd name="T18" fmla="*/ 0 w 102"/>
                <a:gd name="T19" fmla="*/ 51 h 254"/>
                <a:gd name="T20" fmla="*/ 0 w 102"/>
                <a:gd name="T21" fmla="*/ 203 h 254"/>
                <a:gd name="T22" fmla="*/ 51 w 102"/>
                <a:gd name="T23" fmla="*/ 254 h 254"/>
                <a:gd name="T24" fmla="*/ 102 w 102"/>
                <a:gd name="T25" fmla="*/ 203 h 254"/>
                <a:gd name="T26" fmla="*/ 102 w 102"/>
                <a:gd name="T27" fmla="*/ 51 h 254"/>
                <a:gd name="T28" fmla="*/ 51 w 102"/>
                <a:gd name="T29"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2" h="254">
                  <a:moveTo>
                    <a:pt x="51" y="10"/>
                  </a:moveTo>
                  <a:cubicBezTo>
                    <a:pt x="73" y="10"/>
                    <a:pt x="92" y="28"/>
                    <a:pt x="92" y="51"/>
                  </a:cubicBezTo>
                  <a:cubicBezTo>
                    <a:pt x="92" y="203"/>
                    <a:pt x="92" y="203"/>
                    <a:pt x="92" y="203"/>
                  </a:cubicBezTo>
                  <a:cubicBezTo>
                    <a:pt x="92" y="226"/>
                    <a:pt x="73" y="244"/>
                    <a:pt x="51" y="244"/>
                  </a:cubicBezTo>
                  <a:cubicBezTo>
                    <a:pt x="28" y="244"/>
                    <a:pt x="10" y="226"/>
                    <a:pt x="10" y="203"/>
                  </a:cubicBezTo>
                  <a:cubicBezTo>
                    <a:pt x="10" y="51"/>
                    <a:pt x="10" y="51"/>
                    <a:pt x="10" y="51"/>
                  </a:cubicBezTo>
                  <a:cubicBezTo>
                    <a:pt x="10" y="28"/>
                    <a:pt x="28" y="10"/>
                    <a:pt x="51" y="10"/>
                  </a:cubicBezTo>
                  <a:moveTo>
                    <a:pt x="51" y="0"/>
                  </a:moveTo>
                  <a:cubicBezTo>
                    <a:pt x="51" y="0"/>
                    <a:pt x="51" y="0"/>
                    <a:pt x="51" y="0"/>
                  </a:cubicBezTo>
                  <a:cubicBezTo>
                    <a:pt x="23" y="0"/>
                    <a:pt x="0" y="23"/>
                    <a:pt x="0" y="51"/>
                  </a:cubicBezTo>
                  <a:cubicBezTo>
                    <a:pt x="0" y="203"/>
                    <a:pt x="0" y="203"/>
                    <a:pt x="0" y="203"/>
                  </a:cubicBezTo>
                  <a:cubicBezTo>
                    <a:pt x="0" y="231"/>
                    <a:pt x="23" y="254"/>
                    <a:pt x="51" y="254"/>
                  </a:cubicBezTo>
                  <a:cubicBezTo>
                    <a:pt x="79" y="254"/>
                    <a:pt x="102" y="231"/>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19"/>
            <p:cNvSpPr>
              <a:spLocks/>
            </p:cNvSpPr>
            <p:nvPr userDrawn="1"/>
          </p:nvSpPr>
          <p:spPr bwMode="auto">
            <a:xfrm>
              <a:off x="9658350" y="4548188"/>
              <a:ext cx="322263" cy="809625"/>
            </a:xfrm>
            <a:custGeom>
              <a:avLst/>
              <a:gdLst>
                <a:gd name="T0" fmla="*/ 51 w 101"/>
                <a:gd name="T1" fmla="*/ 254 h 254"/>
                <a:gd name="T2" fmla="*/ 51 w 101"/>
                <a:gd name="T3" fmla="*/ 254 h 254"/>
                <a:gd name="T4" fmla="*/ 0 w 101"/>
                <a:gd name="T5" fmla="*/ 203 h 254"/>
                <a:gd name="T6" fmla="*/ 0 w 101"/>
                <a:gd name="T7" fmla="*/ 51 h 254"/>
                <a:gd name="T8" fmla="*/ 51 w 101"/>
                <a:gd name="T9" fmla="*/ 0 h 254"/>
                <a:gd name="T10" fmla="*/ 101 w 101"/>
                <a:gd name="T11" fmla="*/ 51 h 254"/>
                <a:gd name="T12" fmla="*/ 101 w 101"/>
                <a:gd name="T13" fmla="*/ 203 h 254"/>
                <a:gd name="T14" fmla="*/ 51 w 101"/>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254">
                  <a:moveTo>
                    <a:pt x="51" y="254"/>
                  </a:moveTo>
                  <a:cubicBezTo>
                    <a:pt x="51" y="254"/>
                    <a:pt x="51" y="254"/>
                    <a:pt x="51" y="254"/>
                  </a:cubicBezTo>
                  <a:cubicBezTo>
                    <a:pt x="22" y="254"/>
                    <a:pt x="0" y="232"/>
                    <a:pt x="0" y="203"/>
                  </a:cubicBezTo>
                  <a:cubicBezTo>
                    <a:pt x="0" y="51"/>
                    <a:pt x="0" y="51"/>
                    <a:pt x="0" y="51"/>
                  </a:cubicBezTo>
                  <a:cubicBezTo>
                    <a:pt x="0" y="23"/>
                    <a:pt x="22" y="0"/>
                    <a:pt x="51" y="0"/>
                  </a:cubicBezTo>
                  <a:cubicBezTo>
                    <a:pt x="79" y="0"/>
                    <a:pt x="101" y="23"/>
                    <a:pt x="101" y="51"/>
                  </a:cubicBezTo>
                  <a:cubicBezTo>
                    <a:pt x="101" y="203"/>
                    <a:pt x="101" y="203"/>
                    <a:pt x="101" y="203"/>
                  </a:cubicBezTo>
                  <a:cubicBezTo>
                    <a:pt x="101" y="232"/>
                    <a:pt x="79" y="254"/>
                    <a:pt x="51" y="2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20"/>
            <p:cNvSpPr>
              <a:spLocks noEditPoints="1"/>
            </p:cNvSpPr>
            <p:nvPr userDrawn="1"/>
          </p:nvSpPr>
          <p:spPr bwMode="auto">
            <a:xfrm>
              <a:off x="8855075" y="3525838"/>
              <a:ext cx="403225" cy="1816100"/>
            </a:xfrm>
            <a:custGeom>
              <a:avLst/>
              <a:gdLst>
                <a:gd name="T0" fmla="*/ 63 w 127"/>
                <a:gd name="T1" fmla="*/ 11 h 570"/>
                <a:gd name="T2" fmla="*/ 117 w 127"/>
                <a:gd name="T3" fmla="*/ 64 h 570"/>
                <a:gd name="T4" fmla="*/ 117 w 127"/>
                <a:gd name="T5" fmla="*/ 507 h 570"/>
                <a:gd name="T6" fmla="*/ 63 w 127"/>
                <a:gd name="T7" fmla="*/ 560 h 570"/>
                <a:gd name="T8" fmla="*/ 10 w 127"/>
                <a:gd name="T9" fmla="*/ 507 h 570"/>
                <a:gd name="T10" fmla="*/ 10 w 127"/>
                <a:gd name="T11" fmla="*/ 64 h 570"/>
                <a:gd name="T12" fmla="*/ 63 w 127"/>
                <a:gd name="T13" fmla="*/ 11 h 570"/>
                <a:gd name="T14" fmla="*/ 63 w 127"/>
                <a:gd name="T15" fmla="*/ 0 h 570"/>
                <a:gd name="T16" fmla="*/ 0 w 127"/>
                <a:gd name="T17" fmla="*/ 64 h 570"/>
                <a:gd name="T18" fmla="*/ 0 w 127"/>
                <a:gd name="T19" fmla="*/ 507 h 570"/>
                <a:gd name="T20" fmla="*/ 63 w 127"/>
                <a:gd name="T21" fmla="*/ 570 h 570"/>
                <a:gd name="T22" fmla="*/ 127 w 127"/>
                <a:gd name="T23" fmla="*/ 507 h 570"/>
                <a:gd name="T24" fmla="*/ 127 w 127"/>
                <a:gd name="T25" fmla="*/ 64 h 570"/>
                <a:gd name="T26" fmla="*/ 63 w 127"/>
                <a:gd name="T2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570">
                  <a:moveTo>
                    <a:pt x="63" y="11"/>
                  </a:moveTo>
                  <a:cubicBezTo>
                    <a:pt x="93" y="11"/>
                    <a:pt x="117" y="35"/>
                    <a:pt x="117" y="64"/>
                  </a:cubicBezTo>
                  <a:cubicBezTo>
                    <a:pt x="117" y="507"/>
                    <a:pt x="117" y="507"/>
                    <a:pt x="117" y="507"/>
                  </a:cubicBezTo>
                  <a:cubicBezTo>
                    <a:pt x="117" y="536"/>
                    <a:pt x="93" y="560"/>
                    <a:pt x="63" y="560"/>
                  </a:cubicBezTo>
                  <a:cubicBezTo>
                    <a:pt x="34" y="560"/>
                    <a:pt x="10" y="536"/>
                    <a:pt x="10" y="507"/>
                  </a:cubicBezTo>
                  <a:cubicBezTo>
                    <a:pt x="10" y="64"/>
                    <a:pt x="10" y="64"/>
                    <a:pt x="10" y="64"/>
                  </a:cubicBezTo>
                  <a:cubicBezTo>
                    <a:pt x="10" y="35"/>
                    <a:pt x="34" y="11"/>
                    <a:pt x="63" y="11"/>
                  </a:cubicBezTo>
                  <a:moveTo>
                    <a:pt x="63" y="0"/>
                  </a:moveTo>
                  <a:cubicBezTo>
                    <a:pt x="28" y="0"/>
                    <a:pt x="0" y="29"/>
                    <a:pt x="0" y="64"/>
                  </a:cubicBezTo>
                  <a:cubicBezTo>
                    <a:pt x="0" y="507"/>
                    <a:pt x="0" y="507"/>
                    <a:pt x="0" y="507"/>
                  </a:cubicBezTo>
                  <a:cubicBezTo>
                    <a:pt x="0" y="542"/>
                    <a:pt x="28" y="570"/>
                    <a:pt x="63" y="570"/>
                  </a:cubicBezTo>
                  <a:cubicBezTo>
                    <a:pt x="98" y="570"/>
                    <a:pt x="127" y="542"/>
                    <a:pt x="127" y="507"/>
                  </a:cubicBezTo>
                  <a:cubicBezTo>
                    <a:pt x="127" y="64"/>
                    <a:pt x="127" y="64"/>
                    <a:pt x="127" y="64"/>
                  </a:cubicBezTo>
                  <a:cubicBezTo>
                    <a:pt x="127" y="29"/>
                    <a:pt x="98" y="0"/>
                    <a:pt x="6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21"/>
            <p:cNvSpPr>
              <a:spLocks noEditPoints="1"/>
            </p:cNvSpPr>
            <p:nvPr userDrawn="1"/>
          </p:nvSpPr>
          <p:spPr bwMode="auto">
            <a:xfrm>
              <a:off x="4075113" y="4159250"/>
              <a:ext cx="323850" cy="809625"/>
            </a:xfrm>
            <a:custGeom>
              <a:avLst/>
              <a:gdLst>
                <a:gd name="T0" fmla="*/ 51 w 102"/>
                <a:gd name="T1" fmla="*/ 10 h 254"/>
                <a:gd name="T2" fmla="*/ 92 w 102"/>
                <a:gd name="T3" fmla="*/ 51 h 254"/>
                <a:gd name="T4" fmla="*/ 92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0 w 102"/>
                <a:gd name="T17" fmla="*/ 51 h 254"/>
                <a:gd name="T18" fmla="*/ 0 w 102"/>
                <a:gd name="T19" fmla="*/ 203 h 254"/>
                <a:gd name="T20" fmla="*/ 51 w 102"/>
                <a:gd name="T21" fmla="*/ 254 h 254"/>
                <a:gd name="T22" fmla="*/ 102 w 102"/>
                <a:gd name="T23" fmla="*/ 203 h 254"/>
                <a:gd name="T24" fmla="*/ 102 w 102"/>
                <a:gd name="T25" fmla="*/ 51 h 254"/>
                <a:gd name="T26" fmla="*/ 51 w 102"/>
                <a:gd name="T2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254">
                  <a:moveTo>
                    <a:pt x="51" y="10"/>
                  </a:moveTo>
                  <a:cubicBezTo>
                    <a:pt x="74" y="10"/>
                    <a:pt x="92" y="28"/>
                    <a:pt x="92" y="51"/>
                  </a:cubicBezTo>
                  <a:cubicBezTo>
                    <a:pt x="92" y="203"/>
                    <a:pt x="92" y="203"/>
                    <a:pt x="92" y="203"/>
                  </a:cubicBezTo>
                  <a:cubicBezTo>
                    <a:pt x="92" y="226"/>
                    <a:pt x="74" y="244"/>
                    <a:pt x="51" y="244"/>
                  </a:cubicBezTo>
                  <a:cubicBezTo>
                    <a:pt x="29" y="244"/>
                    <a:pt x="10" y="226"/>
                    <a:pt x="10" y="203"/>
                  </a:cubicBezTo>
                  <a:cubicBezTo>
                    <a:pt x="10" y="51"/>
                    <a:pt x="10" y="51"/>
                    <a:pt x="10" y="51"/>
                  </a:cubicBezTo>
                  <a:cubicBezTo>
                    <a:pt x="10" y="28"/>
                    <a:pt x="29" y="10"/>
                    <a:pt x="51" y="10"/>
                  </a:cubicBezTo>
                  <a:moveTo>
                    <a:pt x="51" y="0"/>
                  </a:moveTo>
                  <a:cubicBezTo>
                    <a:pt x="23" y="0"/>
                    <a:pt x="0" y="23"/>
                    <a:pt x="0" y="51"/>
                  </a:cubicBezTo>
                  <a:cubicBezTo>
                    <a:pt x="0" y="203"/>
                    <a:pt x="0" y="203"/>
                    <a:pt x="0" y="203"/>
                  </a:cubicBezTo>
                  <a:cubicBezTo>
                    <a:pt x="0" y="231"/>
                    <a:pt x="23" y="254"/>
                    <a:pt x="51" y="254"/>
                  </a:cubicBezTo>
                  <a:cubicBezTo>
                    <a:pt x="79" y="254"/>
                    <a:pt x="102" y="231"/>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22"/>
            <p:cNvSpPr>
              <a:spLocks noEditPoints="1"/>
            </p:cNvSpPr>
            <p:nvPr userDrawn="1"/>
          </p:nvSpPr>
          <p:spPr bwMode="auto">
            <a:xfrm>
              <a:off x="4560888" y="3525838"/>
              <a:ext cx="403225" cy="1816100"/>
            </a:xfrm>
            <a:custGeom>
              <a:avLst/>
              <a:gdLst>
                <a:gd name="T0" fmla="*/ 63 w 127"/>
                <a:gd name="T1" fmla="*/ 11 h 570"/>
                <a:gd name="T2" fmla="*/ 117 w 127"/>
                <a:gd name="T3" fmla="*/ 64 h 570"/>
                <a:gd name="T4" fmla="*/ 117 w 127"/>
                <a:gd name="T5" fmla="*/ 507 h 570"/>
                <a:gd name="T6" fmla="*/ 63 w 127"/>
                <a:gd name="T7" fmla="*/ 560 h 570"/>
                <a:gd name="T8" fmla="*/ 10 w 127"/>
                <a:gd name="T9" fmla="*/ 507 h 570"/>
                <a:gd name="T10" fmla="*/ 10 w 127"/>
                <a:gd name="T11" fmla="*/ 64 h 570"/>
                <a:gd name="T12" fmla="*/ 63 w 127"/>
                <a:gd name="T13" fmla="*/ 11 h 570"/>
                <a:gd name="T14" fmla="*/ 63 w 127"/>
                <a:gd name="T15" fmla="*/ 0 h 570"/>
                <a:gd name="T16" fmla="*/ 0 w 127"/>
                <a:gd name="T17" fmla="*/ 64 h 570"/>
                <a:gd name="T18" fmla="*/ 0 w 127"/>
                <a:gd name="T19" fmla="*/ 507 h 570"/>
                <a:gd name="T20" fmla="*/ 63 w 127"/>
                <a:gd name="T21" fmla="*/ 570 h 570"/>
                <a:gd name="T22" fmla="*/ 127 w 127"/>
                <a:gd name="T23" fmla="*/ 507 h 570"/>
                <a:gd name="T24" fmla="*/ 127 w 127"/>
                <a:gd name="T25" fmla="*/ 64 h 570"/>
                <a:gd name="T26" fmla="*/ 63 w 127"/>
                <a:gd name="T2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570">
                  <a:moveTo>
                    <a:pt x="63" y="11"/>
                  </a:moveTo>
                  <a:cubicBezTo>
                    <a:pt x="93" y="11"/>
                    <a:pt x="117" y="35"/>
                    <a:pt x="117" y="64"/>
                  </a:cubicBezTo>
                  <a:cubicBezTo>
                    <a:pt x="117" y="507"/>
                    <a:pt x="117" y="507"/>
                    <a:pt x="117" y="507"/>
                  </a:cubicBezTo>
                  <a:cubicBezTo>
                    <a:pt x="117" y="536"/>
                    <a:pt x="93" y="560"/>
                    <a:pt x="63" y="560"/>
                  </a:cubicBezTo>
                  <a:cubicBezTo>
                    <a:pt x="34" y="560"/>
                    <a:pt x="10" y="536"/>
                    <a:pt x="10" y="507"/>
                  </a:cubicBezTo>
                  <a:cubicBezTo>
                    <a:pt x="10" y="64"/>
                    <a:pt x="10" y="64"/>
                    <a:pt x="10" y="64"/>
                  </a:cubicBezTo>
                  <a:cubicBezTo>
                    <a:pt x="10" y="35"/>
                    <a:pt x="34" y="11"/>
                    <a:pt x="63" y="11"/>
                  </a:cubicBezTo>
                  <a:moveTo>
                    <a:pt x="63" y="0"/>
                  </a:moveTo>
                  <a:cubicBezTo>
                    <a:pt x="28" y="0"/>
                    <a:pt x="0" y="29"/>
                    <a:pt x="0" y="64"/>
                  </a:cubicBezTo>
                  <a:cubicBezTo>
                    <a:pt x="0" y="507"/>
                    <a:pt x="0" y="507"/>
                    <a:pt x="0" y="507"/>
                  </a:cubicBezTo>
                  <a:cubicBezTo>
                    <a:pt x="0" y="542"/>
                    <a:pt x="28" y="570"/>
                    <a:pt x="63" y="570"/>
                  </a:cubicBezTo>
                  <a:cubicBezTo>
                    <a:pt x="99" y="570"/>
                    <a:pt x="127" y="542"/>
                    <a:pt x="127" y="507"/>
                  </a:cubicBezTo>
                  <a:cubicBezTo>
                    <a:pt x="127" y="64"/>
                    <a:pt x="127" y="64"/>
                    <a:pt x="127" y="64"/>
                  </a:cubicBezTo>
                  <a:cubicBezTo>
                    <a:pt x="127" y="29"/>
                    <a:pt x="99" y="0"/>
                    <a:pt x="6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23"/>
            <p:cNvSpPr>
              <a:spLocks/>
            </p:cNvSpPr>
            <p:nvPr userDrawn="1"/>
          </p:nvSpPr>
          <p:spPr bwMode="auto">
            <a:xfrm>
              <a:off x="9093200" y="4175125"/>
              <a:ext cx="403225" cy="1816100"/>
            </a:xfrm>
            <a:custGeom>
              <a:avLst/>
              <a:gdLst>
                <a:gd name="T0" fmla="*/ 63 w 127"/>
                <a:gd name="T1" fmla="*/ 570 h 570"/>
                <a:gd name="T2" fmla="*/ 63 w 127"/>
                <a:gd name="T3" fmla="*/ 570 h 570"/>
                <a:gd name="T4" fmla="*/ 0 w 127"/>
                <a:gd name="T5" fmla="*/ 506 h 570"/>
                <a:gd name="T6" fmla="*/ 0 w 127"/>
                <a:gd name="T7" fmla="*/ 64 h 570"/>
                <a:gd name="T8" fmla="*/ 63 w 127"/>
                <a:gd name="T9" fmla="*/ 0 h 570"/>
                <a:gd name="T10" fmla="*/ 127 w 127"/>
                <a:gd name="T11" fmla="*/ 64 h 570"/>
                <a:gd name="T12" fmla="*/ 127 w 127"/>
                <a:gd name="T13" fmla="*/ 506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1"/>
                    <a:pt x="0" y="506"/>
                  </a:cubicBezTo>
                  <a:cubicBezTo>
                    <a:pt x="0" y="64"/>
                    <a:pt x="0" y="64"/>
                    <a:pt x="0" y="64"/>
                  </a:cubicBezTo>
                  <a:cubicBezTo>
                    <a:pt x="0" y="28"/>
                    <a:pt x="28" y="0"/>
                    <a:pt x="63" y="0"/>
                  </a:cubicBezTo>
                  <a:cubicBezTo>
                    <a:pt x="98" y="0"/>
                    <a:pt x="127" y="28"/>
                    <a:pt x="127" y="64"/>
                  </a:cubicBezTo>
                  <a:cubicBezTo>
                    <a:pt x="127" y="506"/>
                    <a:pt x="127" y="506"/>
                    <a:pt x="127" y="506"/>
                  </a:cubicBezTo>
                  <a:cubicBezTo>
                    <a:pt x="127" y="541"/>
                    <a:pt x="98"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24"/>
            <p:cNvSpPr>
              <a:spLocks noEditPoints="1"/>
            </p:cNvSpPr>
            <p:nvPr userDrawn="1"/>
          </p:nvSpPr>
          <p:spPr bwMode="auto">
            <a:xfrm>
              <a:off x="5940425" y="3981450"/>
              <a:ext cx="323850" cy="808038"/>
            </a:xfrm>
            <a:custGeom>
              <a:avLst/>
              <a:gdLst>
                <a:gd name="T0" fmla="*/ 51 w 102"/>
                <a:gd name="T1" fmla="*/ 10 h 254"/>
                <a:gd name="T2" fmla="*/ 91 w 102"/>
                <a:gd name="T3" fmla="*/ 51 h 254"/>
                <a:gd name="T4" fmla="*/ 91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0 w 102"/>
                <a:gd name="T17" fmla="*/ 51 h 254"/>
                <a:gd name="T18" fmla="*/ 0 w 102"/>
                <a:gd name="T19" fmla="*/ 203 h 254"/>
                <a:gd name="T20" fmla="*/ 51 w 102"/>
                <a:gd name="T21" fmla="*/ 254 h 254"/>
                <a:gd name="T22" fmla="*/ 102 w 102"/>
                <a:gd name="T23" fmla="*/ 203 h 254"/>
                <a:gd name="T24" fmla="*/ 102 w 102"/>
                <a:gd name="T25" fmla="*/ 51 h 254"/>
                <a:gd name="T26" fmla="*/ 51 w 102"/>
                <a:gd name="T2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254">
                  <a:moveTo>
                    <a:pt x="51" y="10"/>
                  </a:moveTo>
                  <a:cubicBezTo>
                    <a:pt x="73" y="10"/>
                    <a:pt x="91" y="28"/>
                    <a:pt x="91" y="51"/>
                  </a:cubicBezTo>
                  <a:cubicBezTo>
                    <a:pt x="91" y="203"/>
                    <a:pt x="91" y="203"/>
                    <a:pt x="91" y="203"/>
                  </a:cubicBezTo>
                  <a:cubicBezTo>
                    <a:pt x="91" y="226"/>
                    <a:pt x="73" y="244"/>
                    <a:pt x="51" y="244"/>
                  </a:cubicBezTo>
                  <a:cubicBezTo>
                    <a:pt x="28" y="244"/>
                    <a:pt x="10" y="226"/>
                    <a:pt x="10" y="203"/>
                  </a:cubicBezTo>
                  <a:cubicBezTo>
                    <a:pt x="10" y="51"/>
                    <a:pt x="10" y="51"/>
                    <a:pt x="10" y="51"/>
                  </a:cubicBezTo>
                  <a:cubicBezTo>
                    <a:pt x="10" y="28"/>
                    <a:pt x="28" y="10"/>
                    <a:pt x="51" y="10"/>
                  </a:cubicBezTo>
                  <a:moveTo>
                    <a:pt x="51" y="0"/>
                  </a:moveTo>
                  <a:cubicBezTo>
                    <a:pt x="23" y="0"/>
                    <a:pt x="0" y="23"/>
                    <a:pt x="0" y="51"/>
                  </a:cubicBezTo>
                  <a:cubicBezTo>
                    <a:pt x="0" y="203"/>
                    <a:pt x="0" y="203"/>
                    <a:pt x="0" y="203"/>
                  </a:cubicBezTo>
                  <a:cubicBezTo>
                    <a:pt x="0" y="231"/>
                    <a:pt x="23" y="254"/>
                    <a:pt x="51" y="254"/>
                  </a:cubicBezTo>
                  <a:cubicBezTo>
                    <a:pt x="79" y="254"/>
                    <a:pt x="102" y="231"/>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25"/>
            <p:cNvSpPr>
              <a:spLocks/>
            </p:cNvSpPr>
            <p:nvPr userDrawn="1"/>
          </p:nvSpPr>
          <p:spPr bwMode="auto">
            <a:xfrm>
              <a:off x="8008938" y="4449763"/>
              <a:ext cx="193675" cy="323850"/>
            </a:xfrm>
            <a:custGeom>
              <a:avLst/>
              <a:gdLst>
                <a:gd name="T0" fmla="*/ 31 w 61"/>
                <a:gd name="T1" fmla="*/ 102 h 102"/>
                <a:gd name="T2" fmla="*/ 31 w 61"/>
                <a:gd name="T3" fmla="*/ 102 h 102"/>
                <a:gd name="T4" fmla="*/ 0 w 61"/>
                <a:gd name="T5" fmla="*/ 72 h 102"/>
                <a:gd name="T6" fmla="*/ 0 w 61"/>
                <a:gd name="T7" fmla="*/ 31 h 102"/>
                <a:gd name="T8" fmla="*/ 31 w 61"/>
                <a:gd name="T9" fmla="*/ 0 h 102"/>
                <a:gd name="T10" fmla="*/ 61 w 61"/>
                <a:gd name="T11" fmla="*/ 31 h 102"/>
                <a:gd name="T12" fmla="*/ 61 w 61"/>
                <a:gd name="T13" fmla="*/ 72 h 102"/>
                <a:gd name="T14" fmla="*/ 31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1" y="102"/>
                  </a:moveTo>
                  <a:cubicBezTo>
                    <a:pt x="31" y="102"/>
                    <a:pt x="31" y="102"/>
                    <a:pt x="31" y="102"/>
                  </a:cubicBezTo>
                  <a:cubicBezTo>
                    <a:pt x="14" y="102"/>
                    <a:pt x="0" y="89"/>
                    <a:pt x="0" y="72"/>
                  </a:cubicBezTo>
                  <a:cubicBezTo>
                    <a:pt x="0" y="31"/>
                    <a:pt x="0" y="31"/>
                    <a:pt x="0" y="31"/>
                  </a:cubicBezTo>
                  <a:cubicBezTo>
                    <a:pt x="0" y="14"/>
                    <a:pt x="14" y="0"/>
                    <a:pt x="31" y="0"/>
                  </a:cubicBezTo>
                  <a:cubicBezTo>
                    <a:pt x="47" y="0"/>
                    <a:pt x="61" y="14"/>
                    <a:pt x="61" y="31"/>
                  </a:cubicBezTo>
                  <a:cubicBezTo>
                    <a:pt x="61" y="72"/>
                    <a:pt x="61" y="72"/>
                    <a:pt x="61" y="72"/>
                  </a:cubicBezTo>
                  <a:cubicBezTo>
                    <a:pt x="61" y="89"/>
                    <a:pt x="47" y="102"/>
                    <a:pt x="31"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26"/>
            <p:cNvSpPr>
              <a:spLocks noEditPoints="1"/>
            </p:cNvSpPr>
            <p:nvPr userDrawn="1"/>
          </p:nvSpPr>
          <p:spPr bwMode="auto">
            <a:xfrm>
              <a:off x="5616575" y="4449763"/>
              <a:ext cx="193675" cy="323850"/>
            </a:xfrm>
            <a:custGeom>
              <a:avLst/>
              <a:gdLst>
                <a:gd name="T0" fmla="*/ 30 w 61"/>
                <a:gd name="T1" fmla="*/ 11 h 102"/>
                <a:gd name="T2" fmla="*/ 51 w 61"/>
                <a:gd name="T3" fmla="*/ 31 h 102"/>
                <a:gd name="T4" fmla="*/ 51 w 61"/>
                <a:gd name="T5" fmla="*/ 72 h 102"/>
                <a:gd name="T6" fmla="*/ 30 w 61"/>
                <a:gd name="T7" fmla="*/ 92 h 102"/>
                <a:gd name="T8" fmla="*/ 10 w 61"/>
                <a:gd name="T9" fmla="*/ 72 h 102"/>
                <a:gd name="T10" fmla="*/ 10 w 61"/>
                <a:gd name="T11" fmla="*/ 31 h 102"/>
                <a:gd name="T12" fmla="*/ 30 w 61"/>
                <a:gd name="T13" fmla="*/ 11 h 102"/>
                <a:gd name="T14" fmla="*/ 30 w 61"/>
                <a:gd name="T15" fmla="*/ 0 h 102"/>
                <a:gd name="T16" fmla="*/ 0 w 61"/>
                <a:gd name="T17" fmla="*/ 31 h 102"/>
                <a:gd name="T18" fmla="*/ 0 w 61"/>
                <a:gd name="T19" fmla="*/ 72 h 102"/>
                <a:gd name="T20" fmla="*/ 30 w 61"/>
                <a:gd name="T21" fmla="*/ 102 h 102"/>
                <a:gd name="T22" fmla="*/ 61 w 61"/>
                <a:gd name="T23" fmla="*/ 72 h 102"/>
                <a:gd name="T24" fmla="*/ 61 w 61"/>
                <a:gd name="T25" fmla="*/ 31 h 102"/>
                <a:gd name="T26" fmla="*/ 30 w 61"/>
                <a:gd name="T2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102">
                  <a:moveTo>
                    <a:pt x="30" y="11"/>
                  </a:moveTo>
                  <a:cubicBezTo>
                    <a:pt x="42" y="11"/>
                    <a:pt x="51" y="20"/>
                    <a:pt x="51" y="31"/>
                  </a:cubicBezTo>
                  <a:cubicBezTo>
                    <a:pt x="51" y="72"/>
                    <a:pt x="51" y="72"/>
                    <a:pt x="51" y="72"/>
                  </a:cubicBezTo>
                  <a:cubicBezTo>
                    <a:pt x="51" y="83"/>
                    <a:pt x="42" y="92"/>
                    <a:pt x="30" y="92"/>
                  </a:cubicBezTo>
                  <a:cubicBezTo>
                    <a:pt x="19" y="92"/>
                    <a:pt x="10" y="83"/>
                    <a:pt x="10" y="72"/>
                  </a:cubicBezTo>
                  <a:cubicBezTo>
                    <a:pt x="10" y="31"/>
                    <a:pt x="10" y="31"/>
                    <a:pt x="10" y="31"/>
                  </a:cubicBezTo>
                  <a:cubicBezTo>
                    <a:pt x="10" y="20"/>
                    <a:pt x="19" y="11"/>
                    <a:pt x="30" y="11"/>
                  </a:cubicBezTo>
                  <a:moveTo>
                    <a:pt x="30" y="0"/>
                  </a:moveTo>
                  <a:cubicBezTo>
                    <a:pt x="14" y="0"/>
                    <a:pt x="0" y="14"/>
                    <a:pt x="0" y="31"/>
                  </a:cubicBezTo>
                  <a:cubicBezTo>
                    <a:pt x="0" y="72"/>
                    <a:pt x="0" y="72"/>
                    <a:pt x="0" y="72"/>
                  </a:cubicBezTo>
                  <a:cubicBezTo>
                    <a:pt x="0" y="89"/>
                    <a:pt x="14" y="102"/>
                    <a:pt x="30" y="102"/>
                  </a:cubicBezTo>
                  <a:cubicBezTo>
                    <a:pt x="47" y="102"/>
                    <a:pt x="61" y="89"/>
                    <a:pt x="61" y="72"/>
                  </a:cubicBezTo>
                  <a:cubicBezTo>
                    <a:pt x="61" y="31"/>
                    <a:pt x="61" y="31"/>
                    <a:pt x="61" y="31"/>
                  </a:cubicBezTo>
                  <a:cubicBezTo>
                    <a:pt x="61" y="14"/>
                    <a:pt x="47"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27"/>
            <p:cNvSpPr>
              <a:spLocks/>
            </p:cNvSpPr>
            <p:nvPr userDrawn="1"/>
          </p:nvSpPr>
          <p:spPr bwMode="auto">
            <a:xfrm>
              <a:off x="7558088" y="4433888"/>
              <a:ext cx="320675" cy="811213"/>
            </a:xfrm>
            <a:custGeom>
              <a:avLst/>
              <a:gdLst>
                <a:gd name="T0" fmla="*/ 50 w 101"/>
                <a:gd name="T1" fmla="*/ 255 h 255"/>
                <a:gd name="T2" fmla="*/ 50 w 101"/>
                <a:gd name="T3" fmla="*/ 255 h 255"/>
                <a:gd name="T4" fmla="*/ 0 w 101"/>
                <a:gd name="T5" fmla="*/ 204 h 255"/>
                <a:gd name="T6" fmla="*/ 0 w 101"/>
                <a:gd name="T7" fmla="*/ 51 h 255"/>
                <a:gd name="T8" fmla="*/ 50 w 101"/>
                <a:gd name="T9" fmla="*/ 0 h 255"/>
                <a:gd name="T10" fmla="*/ 101 w 101"/>
                <a:gd name="T11" fmla="*/ 51 h 255"/>
                <a:gd name="T12" fmla="*/ 101 w 101"/>
                <a:gd name="T13" fmla="*/ 204 h 255"/>
                <a:gd name="T14" fmla="*/ 50 w 101"/>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255">
                  <a:moveTo>
                    <a:pt x="50" y="255"/>
                  </a:moveTo>
                  <a:cubicBezTo>
                    <a:pt x="50" y="255"/>
                    <a:pt x="50" y="255"/>
                    <a:pt x="50" y="255"/>
                  </a:cubicBezTo>
                  <a:cubicBezTo>
                    <a:pt x="22" y="255"/>
                    <a:pt x="0" y="232"/>
                    <a:pt x="0" y="204"/>
                  </a:cubicBezTo>
                  <a:cubicBezTo>
                    <a:pt x="0" y="51"/>
                    <a:pt x="0" y="51"/>
                    <a:pt x="0" y="51"/>
                  </a:cubicBezTo>
                  <a:cubicBezTo>
                    <a:pt x="0" y="23"/>
                    <a:pt x="22" y="0"/>
                    <a:pt x="50" y="0"/>
                  </a:cubicBezTo>
                  <a:cubicBezTo>
                    <a:pt x="79" y="0"/>
                    <a:pt x="101" y="23"/>
                    <a:pt x="101" y="51"/>
                  </a:cubicBezTo>
                  <a:cubicBezTo>
                    <a:pt x="101" y="204"/>
                    <a:pt x="101" y="204"/>
                    <a:pt x="101" y="204"/>
                  </a:cubicBezTo>
                  <a:cubicBezTo>
                    <a:pt x="101" y="232"/>
                    <a:pt x="79" y="255"/>
                    <a:pt x="50"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28"/>
            <p:cNvSpPr>
              <a:spLocks/>
            </p:cNvSpPr>
            <p:nvPr userDrawn="1"/>
          </p:nvSpPr>
          <p:spPr bwMode="auto">
            <a:xfrm>
              <a:off x="6423025" y="3348038"/>
              <a:ext cx="406400" cy="1814513"/>
            </a:xfrm>
            <a:custGeom>
              <a:avLst/>
              <a:gdLst>
                <a:gd name="T0" fmla="*/ 64 w 128"/>
                <a:gd name="T1" fmla="*/ 570 h 570"/>
                <a:gd name="T2" fmla="*/ 64 w 128"/>
                <a:gd name="T3" fmla="*/ 570 h 570"/>
                <a:gd name="T4" fmla="*/ 0 w 128"/>
                <a:gd name="T5" fmla="*/ 507 h 570"/>
                <a:gd name="T6" fmla="*/ 0 w 128"/>
                <a:gd name="T7" fmla="*/ 64 h 570"/>
                <a:gd name="T8" fmla="*/ 64 w 128"/>
                <a:gd name="T9" fmla="*/ 0 h 570"/>
                <a:gd name="T10" fmla="*/ 128 w 128"/>
                <a:gd name="T11" fmla="*/ 64 h 570"/>
                <a:gd name="T12" fmla="*/ 128 w 128"/>
                <a:gd name="T13" fmla="*/ 507 h 570"/>
                <a:gd name="T14" fmla="*/ 64 w 128"/>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570">
                  <a:moveTo>
                    <a:pt x="64" y="570"/>
                  </a:moveTo>
                  <a:cubicBezTo>
                    <a:pt x="64" y="570"/>
                    <a:pt x="64" y="570"/>
                    <a:pt x="64" y="570"/>
                  </a:cubicBezTo>
                  <a:cubicBezTo>
                    <a:pt x="29" y="570"/>
                    <a:pt x="0" y="542"/>
                    <a:pt x="0" y="507"/>
                  </a:cubicBezTo>
                  <a:cubicBezTo>
                    <a:pt x="0" y="64"/>
                    <a:pt x="0" y="64"/>
                    <a:pt x="0" y="64"/>
                  </a:cubicBezTo>
                  <a:cubicBezTo>
                    <a:pt x="0" y="29"/>
                    <a:pt x="29" y="0"/>
                    <a:pt x="64" y="0"/>
                  </a:cubicBezTo>
                  <a:cubicBezTo>
                    <a:pt x="99" y="0"/>
                    <a:pt x="128" y="29"/>
                    <a:pt x="128" y="64"/>
                  </a:cubicBezTo>
                  <a:cubicBezTo>
                    <a:pt x="128" y="507"/>
                    <a:pt x="128" y="507"/>
                    <a:pt x="128" y="507"/>
                  </a:cubicBezTo>
                  <a:cubicBezTo>
                    <a:pt x="128" y="542"/>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29"/>
            <p:cNvSpPr>
              <a:spLocks/>
            </p:cNvSpPr>
            <p:nvPr userDrawn="1"/>
          </p:nvSpPr>
          <p:spPr bwMode="auto">
            <a:xfrm>
              <a:off x="6992938" y="4060825"/>
              <a:ext cx="403225" cy="1816100"/>
            </a:xfrm>
            <a:custGeom>
              <a:avLst/>
              <a:gdLst>
                <a:gd name="T0" fmla="*/ 63 w 127"/>
                <a:gd name="T1" fmla="*/ 570 h 570"/>
                <a:gd name="T2" fmla="*/ 63 w 127"/>
                <a:gd name="T3" fmla="*/ 570 h 570"/>
                <a:gd name="T4" fmla="*/ 0 w 127"/>
                <a:gd name="T5" fmla="*/ 507 h 570"/>
                <a:gd name="T6" fmla="*/ 0 w 127"/>
                <a:gd name="T7" fmla="*/ 64 h 570"/>
                <a:gd name="T8" fmla="*/ 63 w 127"/>
                <a:gd name="T9" fmla="*/ 0 h 570"/>
                <a:gd name="T10" fmla="*/ 127 w 127"/>
                <a:gd name="T11" fmla="*/ 64 h 570"/>
                <a:gd name="T12" fmla="*/ 127 w 127"/>
                <a:gd name="T13" fmla="*/ 507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2"/>
                    <a:pt x="0" y="507"/>
                  </a:cubicBezTo>
                  <a:cubicBezTo>
                    <a:pt x="0" y="64"/>
                    <a:pt x="0" y="64"/>
                    <a:pt x="0" y="64"/>
                  </a:cubicBezTo>
                  <a:cubicBezTo>
                    <a:pt x="0" y="29"/>
                    <a:pt x="28" y="0"/>
                    <a:pt x="63" y="0"/>
                  </a:cubicBezTo>
                  <a:cubicBezTo>
                    <a:pt x="98" y="0"/>
                    <a:pt x="127" y="29"/>
                    <a:pt x="127" y="64"/>
                  </a:cubicBezTo>
                  <a:cubicBezTo>
                    <a:pt x="127" y="507"/>
                    <a:pt x="127" y="507"/>
                    <a:pt x="127" y="507"/>
                  </a:cubicBezTo>
                  <a:cubicBezTo>
                    <a:pt x="127" y="542"/>
                    <a:pt x="98"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30"/>
            <p:cNvSpPr>
              <a:spLocks/>
            </p:cNvSpPr>
            <p:nvPr userDrawn="1"/>
          </p:nvSpPr>
          <p:spPr bwMode="auto">
            <a:xfrm>
              <a:off x="5438775" y="4627563"/>
              <a:ext cx="323850" cy="812800"/>
            </a:xfrm>
            <a:custGeom>
              <a:avLst/>
              <a:gdLst>
                <a:gd name="T0" fmla="*/ 51 w 102"/>
                <a:gd name="T1" fmla="*/ 255 h 255"/>
                <a:gd name="T2" fmla="*/ 51 w 102"/>
                <a:gd name="T3" fmla="*/ 255 h 255"/>
                <a:gd name="T4" fmla="*/ 0 w 102"/>
                <a:gd name="T5" fmla="*/ 204 h 255"/>
                <a:gd name="T6" fmla="*/ 0 w 102"/>
                <a:gd name="T7" fmla="*/ 51 h 255"/>
                <a:gd name="T8" fmla="*/ 51 w 102"/>
                <a:gd name="T9" fmla="*/ 0 h 255"/>
                <a:gd name="T10" fmla="*/ 102 w 102"/>
                <a:gd name="T11" fmla="*/ 51 h 255"/>
                <a:gd name="T12" fmla="*/ 102 w 102"/>
                <a:gd name="T13" fmla="*/ 204 h 255"/>
                <a:gd name="T14" fmla="*/ 51 w 102"/>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5">
                  <a:moveTo>
                    <a:pt x="51" y="255"/>
                  </a:moveTo>
                  <a:cubicBezTo>
                    <a:pt x="51" y="255"/>
                    <a:pt x="51" y="255"/>
                    <a:pt x="51" y="255"/>
                  </a:cubicBezTo>
                  <a:cubicBezTo>
                    <a:pt x="23" y="255"/>
                    <a:pt x="0" y="232"/>
                    <a:pt x="0" y="204"/>
                  </a:cubicBezTo>
                  <a:cubicBezTo>
                    <a:pt x="0" y="51"/>
                    <a:pt x="0" y="51"/>
                    <a:pt x="0" y="51"/>
                  </a:cubicBezTo>
                  <a:cubicBezTo>
                    <a:pt x="0" y="23"/>
                    <a:pt x="23" y="0"/>
                    <a:pt x="51" y="0"/>
                  </a:cubicBezTo>
                  <a:cubicBezTo>
                    <a:pt x="79" y="0"/>
                    <a:pt x="102" y="23"/>
                    <a:pt x="102" y="51"/>
                  </a:cubicBezTo>
                  <a:cubicBezTo>
                    <a:pt x="102" y="204"/>
                    <a:pt x="102" y="204"/>
                    <a:pt x="102" y="204"/>
                  </a:cubicBezTo>
                  <a:cubicBezTo>
                    <a:pt x="102" y="232"/>
                    <a:pt x="79" y="255"/>
                    <a:pt x="51"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31"/>
            <p:cNvSpPr>
              <a:spLocks/>
            </p:cNvSpPr>
            <p:nvPr userDrawn="1"/>
          </p:nvSpPr>
          <p:spPr bwMode="auto">
            <a:xfrm>
              <a:off x="4872038" y="3981450"/>
              <a:ext cx="403225" cy="1814513"/>
            </a:xfrm>
            <a:custGeom>
              <a:avLst/>
              <a:gdLst>
                <a:gd name="T0" fmla="*/ 64 w 127"/>
                <a:gd name="T1" fmla="*/ 570 h 570"/>
                <a:gd name="T2" fmla="*/ 64 w 127"/>
                <a:gd name="T3" fmla="*/ 570 h 570"/>
                <a:gd name="T4" fmla="*/ 0 w 127"/>
                <a:gd name="T5" fmla="*/ 506 h 570"/>
                <a:gd name="T6" fmla="*/ 0 w 127"/>
                <a:gd name="T7" fmla="*/ 63 h 570"/>
                <a:gd name="T8" fmla="*/ 64 w 127"/>
                <a:gd name="T9" fmla="*/ 0 h 570"/>
                <a:gd name="T10" fmla="*/ 127 w 127"/>
                <a:gd name="T11" fmla="*/ 63 h 570"/>
                <a:gd name="T12" fmla="*/ 127 w 127"/>
                <a:gd name="T13" fmla="*/ 506 h 570"/>
                <a:gd name="T14" fmla="*/ 64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4" y="570"/>
                  </a:moveTo>
                  <a:cubicBezTo>
                    <a:pt x="64" y="570"/>
                    <a:pt x="64" y="570"/>
                    <a:pt x="64" y="570"/>
                  </a:cubicBezTo>
                  <a:cubicBezTo>
                    <a:pt x="29" y="570"/>
                    <a:pt x="0" y="541"/>
                    <a:pt x="0" y="506"/>
                  </a:cubicBezTo>
                  <a:cubicBezTo>
                    <a:pt x="0" y="63"/>
                    <a:pt x="0" y="63"/>
                    <a:pt x="0" y="63"/>
                  </a:cubicBezTo>
                  <a:cubicBezTo>
                    <a:pt x="0" y="28"/>
                    <a:pt x="29" y="0"/>
                    <a:pt x="64" y="0"/>
                  </a:cubicBezTo>
                  <a:cubicBezTo>
                    <a:pt x="99" y="0"/>
                    <a:pt x="127" y="28"/>
                    <a:pt x="127" y="63"/>
                  </a:cubicBezTo>
                  <a:cubicBezTo>
                    <a:pt x="127" y="506"/>
                    <a:pt x="127" y="506"/>
                    <a:pt x="127" y="506"/>
                  </a:cubicBezTo>
                  <a:cubicBezTo>
                    <a:pt x="127"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32"/>
            <p:cNvSpPr>
              <a:spLocks/>
            </p:cNvSpPr>
            <p:nvPr userDrawn="1"/>
          </p:nvSpPr>
          <p:spPr bwMode="auto">
            <a:xfrm>
              <a:off x="0" y="4095750"/>
              <a:ext cx="152400" cy="809625"/>
            </a:xfrm>
            <a:custGeom>
              <a:avLst/>
              <a:gdLst>
                <a:gd name="T0" fmla="*/ 0 w 48"/>
                <a:gd name="T1" fmla="*/ 0 h 254"/>
                <a:gd name="T2" fmla="*/ 0 w 48"/>
                <a:gd name="T3" fmla="*/ 254 h 254"/>
                <a:gd name="T4" fmla="*/ 48 w 48"/>
                <a:gd name="T5" fmla="*/ 203 h 254"/>
                <a:gd name="T6" fmla="*/ 48 w 48"/>
                <a:gd name="T7" fmla="*/ 50 h 254"/>
                <a:gd name="T8" fmla="*/ 0 w 48"/>
                <a:gd name="T9" fmla="*/ 0 h 254"/>
              </a:gdLst>
              <a:ahLst/>
              <a:cxnLst>
                <a:cxn ang="0">
                  <a:pos x="T0" y="T1"/>
                </a:cxn>
                <a:cxn ang="0">
                  <a:pos x="T2" y="T3"/>
                </a:cxn>
                <a:cxn ang="0">
                  <a:pos x="T4" y="T5"/>
                </a:cxn>
                <a:cxn ang="0">
                  <a:pos x="T6" y="T7"/>
                </a:cxn>
                <a:cxn ang="0">
                  <a:pos x="T8" y="T9"/>
                </a:cxn>
              </a:cxnLst>
              <a:rect l="0" t="0" r="r" b="b"/>
              <a:pathLst>
                <a:path w="48" h="254">
                  <a:moveTo>
                    <a:pt x="0" y="0"/>
                  </a:moveTo>
                  <a:cubicBezTo>
                    <a:pt x="0" y="254"/>
                    <a:pt x="0" y="254"/>
                    <a:pt x="0" y="254"/>
                  </a:cubicBezTo>
                  <a:cubicBezTo>
                    <a:pt x="27" y="252"/>
                    <a:pt x="48" y="230"/>
                    <a:pt x="48" y="203"/>
                  </a:cubicBezTo>
                  <a:cubicBezTo>
                    <a:pt x="48" y="50"/>
                    <a:pt x="48" y="50"/>
                    <a:pt x="48" y="50"/>
                  </a:cubicBezTo>
                  <a:cubicBezTo>
                    <a:pt x="48" y="23"/>
                    <a:pt x="27"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33"/>
            <p:cNvSpPr>
              <a:spLocks/>
            </p:cNvSpPr>
            <p:nvPr userDrawn="1"/>
          </p:nvSpPr>
          <p:spPr bwMode="auto">
            <a:xfrm>
              <a:off x="12052300" y="4548188"/>
              <a:ext cx="152400" cy="809625"/>
            </a:xfrm>
            <a:custGeom>
              <a:avLst/>
              <a:gdLst>
                <a:gd name="T0" fmla="*/ 48 w 48"/>
                <a:gd name="T1" fmla="*/ 0 h 254"/>
                <a:gd name="T2" fmla="*/ 0 w 48"/>
                <a:gd name="T3" fmla="*/ 51 h 254"/>
                <a:gd name="T4" fmla="*/ 0 w 48"/>
                <a:gd name="T5" fmla="*/ 203 h 254"/>
                <a:gd name="T6" fmla="*/ 48 w 48"/>
                <a:gd name="T7" fmla="*/ 254 h 254"/>
                <a:gd name="T8" fmla="*/ 48 w 48"/>
                <a:gd name="T9" fmla="*/ 0 h 254"/>
              </a:gdLst>
              <a:ahLst/>
              <a:cxnLst>
                <a:cxn ang="0">
                  <a:pos x="T0" y="T1"/>
                </a:cxn>
                <a:cxn ang="0">
                  <a:pos x="T2" y="T3"/>
                </a:cxn>
                <a:cxn ang="0">
                  <a:pos x="T4" y="T5"/>
                </a:cxn>
                <a:cxn ang="0">
                  <a:pos x="T6" y="T7"/>
                </a:cxn>
                <a:cxn ang="0">
                  <a:pos x="T8" y="T9"/>
                </a:cxn>
              </a:cxnLst>
              <a:rect l="0" t="0" r="r" b="b"/>
              <a:pathLst>
                <a:path w="48" h="254">
                  <a:moveTo>
                    <a:pt x="48" y="0"/>
                  </a:moveTo>
                  <a:cubicBezTo>
                    <a:pt x="20" y="2"/>
                    <a:pt x="0" y="24"/>
                    <a:pt x="0" y="51"/>
                  </a:cubicBezTo>
                  <a:cubicBezTo>
                    <a:pt x="0" y="203"/>
                    <a:pt x="0" y="203"/>
                    <a:pt x="0" y="203"/>
                  </a:cubicBezTo>
                  <a:cubicBezTo>
                    <a:pt x="0" y="231"/>
                    <a:pt x="20" y="253"/>
                    <a:pt x="48" y="254"/>
                  </a:cubicBezTo>
                  <a:lnTo>
                    <a:pt x="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7" name="Logotype, static"/>
          <p:cNvGrpSpPr/>
          <p:nvPr userDrawn="1"/>
        </p:nvGrpSpPr>
        <p:grpSpPr>
          <a:xfrm>
            <a:off x="10689465" y="6389301"/>
            <a:ext cx="863687" cy="180102"/>
            <a:chOff x="9501453" y="6148765"/>
            <a:chExt cx="2047875" cy="427037"/>
          </a:xfrm>
          <a:solidFill>
            <a:schemeClr val="bg1"/>
          </a:solidFill>
        </p:grpSpPr>
        <p:sp>
          <p:nvSpPr>
            <p:cNvPr id="38"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Footer Placeholder 2"/>
          <p:cNvSpPr>
            <a:spLocks noGrp="1"/>
          </p:cNvSpPr>
          <p:nvPr>
            <p:ph type="ftr" sz="quarter" idx="14"/>
          </p:nvPr>
        </p:nvSpPr>
        <p:spPr/>
        <p:txBody>
          <a:bodyPr/>
          <a:lstStyle>
            <a:lvl1pPr>
              <a:defRPr>
                <a:solidFill>
                  <a:schemeClr val="bg1"/>
                </a:solidFill>
              </a:defRPr>
            </a:lvl1pPr>
          </a:lstStyle>
          <a:p>
            <a:endParaRPr lang="en-GB"/>
          </a:p>
        </p:txBody>
      </p:sp>
    </p:spTree>
    <p:extLst>
      <p:ext uri="{BB962C8B-B14F-4D97-AF65-F5344CB8AC3E}">
        <p14:creationId xmlns:p14="http://schemas.microsoft.com/office/powerpoint/2010/main" val="175708479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End Slide White">
    <p:bg>
      <p:bgPr>
        <a:solidFill>
          <a:schemeClr val="bg1"/>
        </a:solidFill>
        <a:effectLst/>
      </p:bgPr>
    </p:bg>
    <p:spTree>
      <p:nvGrpSpPr>
        <p:cNvPr id="1" name=""/>
        <p:cNvGrpSpPr/>
        <p:nvPr/>
      </p:nvGrpSpPr>
      <p:grpSpPr>
        <a:xfrm>
          <a:off x="0" y="0"/>
          <a:ext cx="0" cy="0"/>
          <a:chOff x="0" y="0"/>
          <a:chExt cx="0" cy="0"/>
        </a:xfrm>
      </p:grpSpPr>
      <p:grpSp>
        <p:nvGrpSpPr>
          <p:cNvPr id="37" name="Pulse"/>
          <p:cNvGrpSpPr/>
          <p:nvPr userDrawn="1"/>
        </p:nvGrpSpPr>
        <p:grpSpPr>
          <a:xfrm>
            <a:off x="8751888" y="3030538"/>
            <a:ext cx="3446462" cy="3490913"/>
            <a:chOff x="8751888" y="3030538"/>
            <a:chExt cx="3446462" cy="3490913"/>
          </a:xfrm>
          <a:solidFill>
            <a:schemeClr val="accent1"/>
          </a:solidFill>
        </p:grpSpPr>
        <p:sp>
          <p:nvSpPr>
            <p:cNvPr id="38"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p:ph type="ctrTitle"/>
          </p:nvPr>
        </p:nvSpPr>
        <p:spPr>
          <a:xfrm>
            <a:off x="648000" y="1338264"/>
            <a:ext cx="7200000" cy="795474"/>
          </a:xfrm>
        </p:spPr>
        <p:txBody>
          <a:bodyPr/>
          <a:lstStyle>
            <a:lvl1pPr>
              <a:defRPr sz="2900">
                <a:solidFill>
                  <a:schemeClr val="accent1"/>
                </a:solidFill>
              </a:defRPr>
            </a:lvl1pPr>
          </a:lstStyle>
          <a:p>
            <a:r>
              <a:rPr lang="en-GB"/>
              <a:t>Click to edit Master title style</a:t>
            </a:r>
          </a:p>
        </p:txBody>
      </p:sp>
      <p:sp>
        <p:nvSpPr>
          <p:cNvPr id="3" name="Subtitle 2"/>
          <p:cNvSpPr>
            <a:spLocks noGrp="1"/>
          </p:cNvSpPr>
          <p:nvPr>
            <p:ph type="subTitle" idx="1"/>
          </p:nvPr>
        </p:nvSpPr>
        <p:spPr>
          <a:xfrm>
            <a:off x="648000" y="2133606"/>
            <a:ext cx="7200000" cy="720000"/>
          </a:xfrm>
        </p:spPr>
        <p:txBody>
          <a:bodyPr/>
          <a:lstStyle>
            <a:lvl1pPr marL="0" indent="0" algn="l">
              <a:spcBef>
                <a:spcPts val="0"/>
              </a:spcBef>
              <a:buNone/>
              <a:defRPr b="1">
                <a:solidFill>
                  <a:schemeClr val="tx2"/>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a:t>Click to edit Master subtitle style</a:t>
            </a:r>
          </a:p>
        </p:txBody>
      </p:sp>
      <p:sp>
        <p:nvSpPr>
          <p:cNvPr id="6" name="Text Placeholder 5"/>
          <p:cNvSpPr>
            <a:spLocks noGrp="1"/>
          </p:cNvSpPr>
          <p:nvPr>
            <p:ph type="body" sz="quarter" idx="10" hasCustomPrompt="1"/>
          </p:nvPr>
        </p:nvSpPr>
        <p:spPr>
          <a:xfrm>
            <a:off x="648000" y="3096000"/>
            <a:ext cx="1800225" cy="1260000"/>
          </a:xfrm>
        </p:spPr>
        <p:txBody>
          <a:bodyPr>
            <a:noAutofit/>
          </a:bodyPr>
          <a:lstStyle>
            <a:lvl1pPr marL="0" indent="0">
              <a:spcBef>
                <a:spcPts val="0"/>
              </a:spcBef>
              <a:buNone/>
              <a:defRPr sz="900">
                <a:solidFill>
                  <a:schemeClr val="tx1"/>
                </a:solidFill>
              </a:defRPr>
            </a:lvl1pPr>
            <a:lvl2pPr marL="257191" indent="0">
              <a:buNone/>
              <a:defRPr sz="900">
                <a:solidFill>
                  <a:schemeClr val="bg1"/>
                </a:solidFill>
              </a:defRPr>
            </a:lvl2pPr>
            <a:lvl3pPr marL="514382" indent="0">
              <a:buNone/>
              <a:defRPr sz="900">
                <a:solidFill>
                  <a:schemeClr val="bg1"/>
                </a:solidFill>
              </a:defRPr>
            </a:lvl3pPr>
            <a:lvl4pPr marL="771574" indent="0">
              <a:buNone/>
              <a:defRPr sz="900">
                <a:solidFill>
                  <a:schemeClr val="bg1"/>
                </a:solidFill>
              </a:defRPr>
            </a:lvl4pPr>
            <a:lvl5pPr marL="1028765" indent="0">
              <a:buNone/>
              <a:defRPr sz="900">
                <a:solidFill>
                  <a:schemeClr val="bg1"/>
                </a:solidFill>
              </a:defRPr>
            </a:lvl5pPr>
          </a:lstStyle>
          <a:p>
            <a:pPr lvl="0"/>
            <a:r>
              <a:rPr lang="en-GB"/>
              <a:t>Disclaimer text</a:t>
            </a:r>
          </a:p>
        </p:txBody>
      </p:sp>
      <p:sp>
        <p:nvSpPr>
          <p:cNvPr id="15" name="Text Placeholder 5"/>
          <p:cNvSpPr>
            <a:spLocks noGrp="1"/>
          </p:cNvSpPr>
          <p:nvPr>
            <p:ph type="body" sz="quarter" idx="11" hasCustomPrompt="1"/>
          </p:nvPr>
        </p:nvSpPr>
        <p:spPr>
          <a:xfrm>
            <a:off x="2713211" y="3096000"/>
            <a:ext cx="1800225" cy="1260000"/>
          </a:xfrm>
        </p:spPr>
        <p:txBody>
          <a:bodyPr>
            <a:noAutofit/>
          </a:bodyPr>
          <a:lstStyle>
            <a:lvl1pPr marL="0" indent="0">
              <a:spcBef>
                <a:spcPts val="0"/>
              </a:spcBef>
              <a:buNone/>
              <a:defRPr sz="900">
                <a:solidFill>
                  <a:schemeClr val="tx1"/>
                </a:solidFill>
              </a:defRPr>
            </a:lvl1pPr>
            <a:lvl2pPr marL="257191" indent="0">
              <a:buNone/>
              <a:defRPr sz="900">
                <a:solidFill>
                  <a:schemeClr val="bg1"/>
                </a:solidFill>
              </a:defRPr>
            </a:lvl2pPr>
            <a:lvl3pPr marL="514382" indent="0">
              <a:buNone/>
              <a:defRPr sz="900">
                <a:solidFill>
                  <a:schemeClr val="bg1"/>
                </a:solidFill>
              </a:defRPr>
            </a:lvl3pPr>
            <a:lvl4pPr marL="771574" indent="0">
              <a:buNone/>
              <a:defRPr sz="900">
                <a:solidFill>
                  <a:schemeClr val="bg1"/>
                </a:solidFill>
              </a:defRPr>
            </a:lvl4pPr>
            <a:lvl5pPr marL="1028765" indent="0">
              <a:buNone/>
              <a:defRPr sz="900">
                <a:solidFill>
                  <a:schemeClr val="bg1"/>
                </a:solidFill>
              </a:defRPr>
            </a:lvl5pPr>
          </a:lstStyle>
          <a:p>
            <a:pPr lvl="0"/>
            <a:r>
              <a:rPr lang="en-GB"/>
              <a:t>Disclaimer text</a:t>
            </a:r>
          </a:p>
        </p:txBody>
      </p:sp>
      <p:grpSp>
        <p:nvGrpSpPr>
          <p:cNvPr id="30" name="Logotype"/>
          <p:cNvGrpSpPr/>
          <p:nvPr userDrawn="1"/>
        </p:nvGrpSpPr>
        <p:grpSpPr>
          <a:xfrm>
            <a:off x="640800" y="532800"/>
            <a:ext cx="1384039" cy="288609"/>
            <a:chOff x="9501453" y="6148765"/>
            <a:chExt cx="2047875" cy="427037"/>
          </a:xfrm>
          <a:solidFill>
            <a:schemeClr val="bg2"/>
          </a:solidFill>
        </p:grpSpPr>
        <p:sp>
          <p:nvSpPr>
            <p:cNvPr id="31"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75302237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End Slid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8000" y="1339200"/>
            <a:ext cx="7200000" cy="795600"/>
          </a:xfrm>
        </p:spPr>
        <p:txBody>
          <a:bodyPr/>
          <a:lstStyle>
            <a:lvl1pPr>
              <a:defRPr sz="2900">
                <a:solidFill>
                  <a:srgbClr val="FBD9CA"/>
                </a:solidFill>
              </a:defRPr>
            </a:lvl1pPr>
          </a:lstStyle>
          <a:p>
            <a:r>
              <a:rPr lang="en-GB"/>
              <a:t>Click to edit Master title style</a:t>
            </a:r>
          </a:p>
        </p:txBody>
      </p:sp>
      <p:sp>
        <p:nvSpPr>
          <p:cNvPr id="3" name="Subtitle 2"/>
          <p:cNvSpPr>
            <a:spLocks noGrp="1"/>
          </p:cNvSpPr>
          <p:nvPr>
            <p:ph type="subTitle" idx="1"/>
          </p:nvPr>
        </p:nvSpPr>
        <p:spPr>
          <a:xfrm>
            <a:off x="648000" y="2133606"/>
            <a:ext cx="7200000" cy="720000"/>
          </a:xfrm>
        </p:spPr>
        <p:txBody>
          <a:bodyPr/>
          <a:lstStyle>
            <a:lvl1pPr marL="0" indent="0" algn="l">
              <a:spcBef>
                <a:spcPts val="0"/>
              </a:spcBef>
              <a:buNone/>
              <a:defRPr b="1">
                <a:solidFill>
                  <a:srgbClr val="FFFFFF"/>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a:t>Click to edit Master subtitle style</a:t>
            </a:r>
          </a:p>
        </p:txBody>
      </p:sp>
      <p:sp>
        <p:nvSpPr>
          <p:cNvPr id="6" name="Text Placeholder 5"/>
          <p:cNvSpPr>
            <a:spLocks noGrp="1"/>
          </p:cNvSpPr>
          <p:nvPr>
            <p:ph type="body" sz="quarter" idx="10" hasCustomPrompt="1"/>
          </p:nvPr>
        </p:nvSpPr>
        <p:spPr>
          <a:xfrm>
            <a:off x="648000" y="3096000"/>
            <a:ext cx="1800225" cy="1260000"/>
          </a:xfrm>
        </p:spPr>
        <p:txBody>
          <a:bodyPr>
            <a:noAutofit/>
          </a:bodyPr>
          <a:lstStyle>
            <a:lvl1pPr marL="0" indent="0">
              <a:spcBef>
                <a:spcPts val="0"/>
              </a:spcBef>
              <a:buNone/>
              <a:defRPr sz="900">
                <a:solidFill>
                  <a:schemeClr val="bg1"/>
                </a:solidFill>
              </a:defRPr>
            </a:lvl1pPr>
            <a:lvl2pPr marL="257191" indent="0">
              <a:buNone/>
              <a:defRPr sz="900">
                <a:solidFill>
                  <a:schemeClr val="bg1"/>
                </a:solidFill>
              </a:defRPr>
            </a:lvl2pPr>
            <a:lvl3pPr marL="514382" indent="0">
              <a:buNone/>
              <a:defRPr sz="900">
                <a:solidFill>
                  <a:schemeClr val="bg1"/>
                </a:solidFill>
              </a:defRPr>
            </a:lvl3pPr>
            <a:lvl4pPr marL="771574" indent="0">
              <a:buNone/>
              <a:defRPr sz="900">
                <a:solidFill>
                  <a:schemeClr val="bg1"/>
                </a:solidFill>
              </a:defRPr>
            </a:lvl4pPr>
            <a:lvl5pPr marL="1028765" indent="0">
              <a:buNone/>
              <a:defRPr sz="900">
                <a:solidFill>
                  <a:schemeClr val="bg1"/>
                </a:solidFill>
              </a:defRPr>
            </a:lvl5pPr>
          </a:lstStyle>
          <a:p>
            <a:pPr lvl="0"/>
            <a:r>
              <a:rPr lang="en-GB"/>
              <a:t>Disclaimer text</a:t>
            </a:r>
          </a:p>
        </p:txBody>
      </p:sp>
      <p:sp>
        <p:nvSpPr>
          <p:cNvPr id="15" name="Text Placeholder 5"/>
          <p:cNvSpPr>
            <a:spLocks noGrp="1"/>
          </p:cNvSpPr>
          <p:nvPr>
            <p:ph type="body" sz="quarter" idx="11" hasCustomPrompt="1"/>
          </p:nvPr>
        </p:nvSpPr>
        <p:spPr>
          <a:xfrm>
            <a:off x="2713211" y="3096000"/>
            <a:ext cx="1800225" cy="1260000"/>
          </a:xfrm>
        </p:spPr>
        <p:txBody>
          <a:bodyPr>
            <a:noAutofit/>
          </a:bodyPr>
          <a:lstStyle>
            <a:lvl1pPr marL="0" indent="0">
              <a:spcBef>
                <a:spcPts val="0"/>
              </a:spcBef>
              <a:buNone/>
              <a:defRPr sz="900">
                <a:solidFill>
                  <a:schemeClr val="bg1"/>
                </a:solidFill>
              </a:defRPr>
            </a:lvl1pPr>
            <a:lvl2pPr marL="257191" indent="0">
              <a:buNone/>
              <a:defRPr sz="900">
                <a:solidFill>
                  <a:schemeClr val="bg1"/>
                </a:solidFill>
              </a:defRPr>
            </a:lvl2pPr>
            <a:lvl3pPr marL="514382" indent="0">
              <a:buNone/>
              <a:defRPr sz="900">
                <a:solidFill>
                  <a:schemeClr val="bg1"/>
                </a:solidFill>
              </a:defRPr>
            </a:lvl3pPr>
            <a:lvl4pPr marL="771574" indent="0">
              <a:buNone/>
              <a:defRPr sz="900">
                <a:solidFill>
                  <a:schemeClr val="bg1"/>
                </a:solidFill>
              </a:defRPr>
            </a:lvl4pPr>
            <a:lvl5pPr marL="1028765" indent="0">
              <a:buNone/>
              <a:defRPr sz="900">
                <a:solidFill>
                  <a:schemeClr val="bg1"/>
                </a:solidFill>
              </a:defRPr>
            </a:lvl5pPr>
          </a:lstStyle>
          <a:p>
            <a:pPr lvl="0"/>
            <a:r>
              <a:rPr lang="en-GB"/>
              <a:t>Disclaimer text</a:t>
            </a:r>
          </a:p>
        </p:txBody>
      </p:sp>
      <p:grpSp>
        <p:nvGrpSpPr>
          <p:cNvPr id="16" name="Pulse"/>
          <p:cNvGrpSpPr/>
          <p:nvPr userDrawn="1"/>
        </p:nvGrpSpPr>
        <p:grpSpPr>
          <a:xfrm>
            <a:off x="8751888" y="3030538"/>
            <a:ext cx="3446462" cy="3490913"/>
            <a:chOff x="8751888" y="3030538"/>
            <a:chExt cx="3446462" cy="3490913"/>
          </a:xfrm>
          <a:solidFill>
            <a:srgbClr val="0000FF"/>
          </a:solidFill>
        </p:grpSpPr>
        <p:sp>
          <p:nvSpPr>
            <p:cNvPr id="17"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8" name="Logotype"/>
          <p:cNvGrpSpPr/>
          <p:nvPr userDrawn="1"/>
        </p:nvGrpSpPr>
        <p:grpSpPr>
          <a:xfrm>
            <a:off x="641350" y="530890"/>
            <a:ext cx="1384039" cy="288609"/>
            <a:chOff x="9501453" y="6148765"/>
            <a:chExt cx="2047875" cy="427037"/>
          </a:xfrm>
          <a:solidFill>
            <a:schemeClr val="bg1"/>
          </a:solidFill>
        </p:grpSpPr>
        <p:sp>
          <p:nvSpPr>
            <p:cNvPr id="19"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951706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82DD66D3-B93E-4A1D-BB71-BAEB472F3132}"/>
              </a:ext>
            </a:extLst>
          </p:cNvPr>
          <p:cNvGraphicFramePr>
            <a:graphicFrameLocks noChangeAspect="1"/>
          </p:cNvGraphicFramePr>
          <p:nvPr userDrawn="1">
            <p:custDataLst>
              <p:tags r:id="rId1"/>
            </p:custDataLst>
            <p:extLst>
              <p:ext uri="{D42A27DB-BD31-4B8C-83A1-F6EECF244321}">
                <p14:modId xmlns:p14="http://schemas.microsoft.com/office/powerpoint/2010/main" val="20820190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0" imgH="531" progId="TCLayout.ActiveDocument.1">
                  <p:embed/>
                </p:oleObj>
              </mc:Choice>
              <mc:Fallback>
                <p:oleObj name="think-cell Slide" r:id="rId3" imgW="530" imgH="531" progId="TCLayout.ActiveDocument.1">
                  <p:embed/>
                  <p:pic>
                    <p:nvPicPr>
                      <p:cNvPr id="5" name="Object 4" hidden="1">
                        <a:extLst>
                          <a:ext uri="{FF2B5EF4-FFF2-40B4-BE49-F238E27FC236}">
                            <a16:creationId xmlns:a16="http://schemas.microsoft.com/office/drawing/2014/main" id="{82DD66D3-B93E-4A1D-BB71-BAEB472F313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Picture Placeholder 9"/>
          <p:cNvSpPr>
            <a:spLocks noGrp="1"/>
          </p:cNvSpPr>
          <p:nvPr>
            <p:ph type="pic" sz="quarter" idx="14" hasCustomPrompt="1"/>
          </p:nvPr>
        </p:nvSpPr>
        <p:spPr>
          <a:xfrm>
            <a:off x="648000" y="1980000"/>
            <a:ext cx="10908000" cy="3780000"/>
          </a:xfrm>
          <a:solidFill>
            <a:schemeClr val="bg1">
              <a:lumMod val="95000"/>
            </a:schemeClr>
          </a:solidFill>
        </p:spPr>
        <p:txBody>
          <a:bodyPr anchor="ctr" anchorCtr="0"/>
          <a:lstStyle>
            <a:lvl1pPr marL="0" indent="0" algn="ctr">
              <a:buFontTx/>
              <a:buNone/>
              <a:defRPr/>
            </a:lvl1pPr>
          </a:lstStyle>
          <a:p>
            <a:r>
              <a:rPr lang="en-GB"/>
              <a:t>Picture</a:t>
            </a:r>
            <a:endParaRPr lang="en-GB" dirty="0"/>
          </a:p>
        </p:txBody>
      </p:sp>
      <p:sp>
        <p:nvSpPr>
          <p:cNvPr id="2" name="Title 1"/>
          <p:cNvSpPr>
            <a:spLocks noGrp="1"/>
          </p:cNvSpPr>
          <p:nvPr>
            <p:ph type="title"/>
          </p:nvPr>
        </p:nvSpPr>
        <p:spPr>
          <a:xfrm>
            <a:off x="2496600" y="397565"/>
            <a:ext cx="7200000" cy="943998"/>
          </a:xfrm>
        </p:spPr>
        <p:txBody>
          <a:bodyPr vert="horz">
            <a:noAutofit/>
          </a:bodyPr>
          <a:lstStyle>
            <a:lvl1pPr algn="ctr">
              <a:defRPr sz="3000"/>
            </a:lvl1pPr>
          </a:lstStyle>
          <a:p>
            <a:r>
              <a:rPr lang="en-GB"/>
              <a:t>Click to edit Master title style</a:t>
            </a:r>
            <a:endParaRPr lang="en-GB" dirty="0"/>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9" name="Text Placeholder 9"/>
          <p:cNvSpPr>
            <a:spLocks noGrp="1"/>
          </p:cNvSpPr>
          <p:nvPr>
            <p:ph type="body" sz="quarter" idx="13" hasCustomPrompt="1"/>
          </p:nvPr>
        </p:nvSpPr>
        <p:spPr>
          <a:xfrm>
            <a:off x="2496600" y="1485578"/>
            <a:ext cx="7200000" cy="360446"/>
          </a:xfrm>
        </p:spPr>
        <p:txBody>
          <a:bodyPr>
            <a:noAutofit/>
          </a:bodyPr>
          <a:lstStyle>
            <a:lvl1pPr marL="0" indent="0" algn="ctr">
              <a:buFontTx/>
              <a:buNone/>
              <a:defRPr b="1">
                <a:solidFill>
                  <a:srgbClr val="8B8A8D"/>
                </a:solidFill>
              </a:defRPr>
            </a:lvl1pPr>
            <a:lvl2pPr marL="257191" indent="0">
              <a:buFontTx/>
              <a:buNone/>
              <a:defRPr b="1">
                <a:solidFill>
                  <a:schemeClr val="accent4"/>
                </a:solidFill>
              </a:defRPr>
            </a:lvl2pPr>
            <a:lvl3pPr marL="514382" indent="0">
              <a:buFontTx/>
              <a:buNone/>
              <a:defRPr b="1">
                <a:solidFill>
                  <a:schemeClr val="accent4"/>
                </a:solidFill>
              </a:defRPr>
            </a:lvl3pPr>
            <a:lvl4pPr marL="771574" indent="0">
              <a:buFontTx/>
              <a:buNone/>
              <a:defRPr b="1">
                <a:solidFill>
                  <a:schemeClr val="accent4"/>
                </a:solidFill>
              </a:defRPr>
            </a:lvl4pPr>
            <a:lvl5pPr marL="1028765" indent="0">
              <a:buFontTx/>
              <a:buNone/>
              <a:defRPr b="1">
                <a:solidFill>
                  <a:schemeClr val="accent4"/>
                </a:solidFill>
              </a:defRPr>
            </a:lvl5pPr>
          </a:lstStyle>
          <a:p>
            <a:pPr lvl="0"/>
            <a:r>
              <a:rPr lang="en-GB"/>
              <a:t>Click to add subtitle</a:t>
            </a:r>
            <a:endParaRPr lang="en-GB" dirty="0"/>
          </a:p>
        </p:txBody>
      </p:sp>
      <p:sp>
        <p:nvSpPr>
          <p:cNvPr id="4" name="Footer Placeholder 3"/>
          <p:cNvSpPr>
            <a:spLocks noGrp="1"/>
          </p:cNvSpPr>
          <p:nvPr>
            <p:ph type="ftr" sz="quarter" idx="15"/>
          </p:nvPr>
        </p:nvSpPr>
        <p:spPr/>
        <p:txBody>
          <a:bodyPr/>
          <a:lstStyle/>
          <a:p>
            <a:endParaRPr lang="en-GB" dirty="0"/>
          </a:p>
        </p:txBody>
      </p:sp>
    </p:spTree>
    <p:extLst>
      <p:ext uri="{BB962C8B-B14F-4D97-AF65-F5344CB8AC3E}">
        <p14:creationId xmlns:p14="http://schemas.microsoft.com/office/powerpoint/2010/main" val="147893673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90C4925-A076-410A-ADCC-8D827B7058F9}"/>
              </a:ext>
            </a:extLst>
          </p:cNvPr>
          <p:cNvGraphicFramePr>
            <a:graphicFrameLocks noChangeAspect="1"/>
          </p:cNvGraphicFramePr>
          <p:nvPr userDrawn="1">
            <p:custDataLst>
              <p:tags r:id="rId1"/>
            </p:custDataLst>
            <p:extLst>
              <p:ext uri="{D42A27DB-BD31-4B8C-83A1-F6EECF244321}">
                <p14:modId xmlns:p14="http://schemas.microsoft.com/office/powerpoint/2010/main" val="29885115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0" imgH="531" progId="TCLayout.ActiveDocument.1">
                  <p:embed/>
                </p:oleObj>
              </mc:Choice>
              <mc:Fallback>
                <p:oleObj name="think-cell Slide" r:id="rId3" imgW="530" imgH="531" progId="TCLayout.ActiveDocument.1">
                  <p:embed/>
                  <p:pic>
                    <p:nvPicPr>
                      <p:cNvPr id="5" name="Object 4" hidden="1">
                        <a:extLst>
                          <a:ext uri="{FF2B5EF4-FFF2-40B4-BE49-F238E27FC236}">
                            <a16:creationId xmlns:a16="http://schemas.microsoft.com/office/drawing/2014/main" id="{F90C4925-A076-410A-ADCC-8D827B7058F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2496600" y="397565"/>
            <a:ext cx="7200000" cy="943998"/>
          </a:xfrm>
        </p:spPr>
        <p:txBody>
          <a:bodyPr vert="horz">
            <a:noAutofit/>
          </a:bodyPr>
          <a:lstStyle>
            <a:lvl1pPr algn="ctr">
              <a:defRPr sz="3000"/>
            </a:lvl1pPr>
          </a:lstStyle>
          <a:p>
            <a:r>
              <a:rPr lang="en-GB"/>
              <a:t>Click to edit Master title style</a:t>
            </a:r>
            <a:endParaRPr lang="en-GB" dirty="0"/>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9" name="Text Placeholder 9"/>
          <p:cNvSpPr>
            <a:spLocks noGrp="1"/>
          </p:cNvSpPr>
          <p:nvPr>
            <p:ph type="body" sz="quarter" idx="13" hasCustomPrompt="1"/>
          </p:nvPr>
        </p:nvSpPr>
        <p:spPr>
          <a:xfrm>
            <a:off x="2496600" y="1485578"/>
            <a:ext cx="7200000" cy="360446"/>
          </a:xfrm>
        </p:spPr>
        <p:txBody>
          <a:bodyPr>
            <a:noAutofit/>
          </a:bodyPr>
          <a:lstStyle>
            <a:lvl1pPr marL="0" indent="0" algn="ctr">
              <a:buFontTx/>
              <a:buNone/>
              <a:defRPr b="1">
                <a:solidFill>
                  <a:srgbClr val="8B8A8D"/>
                </a:solidFill>
              </a:defRPr>
            </a:lvl1pPr>
            <a:lvl2pPr marL="257191" indent="0">
              <a:buFontTx/>
              <a:buNone/>
              <a:defRPr b="1">
                <a:solidFill>
                  <a:schemeClr val="accent4"/>
                </a:solidFill>
              </a:defRPr>
            </a:lvl2pPr>
            <a:lvl3pPr marL="514382" indent="0">
              <a:buFontTx/>
              <a:buNone/>
              <a:defRPr b="1">
                <a:solidFill>
                  <a:schemeClr val="accent4"/>
                </a:solidFill>
              </a:defRPr>
            </a:lvl3pPr>
            <a:lvl4pPr marL="771574" indent="0">
              <a:buFontTx/>
              <a:buNone/>
              <a:defRPr b="1">
                <a:solidFill>
                  <a:schemeClr val="accent4"/>
                </a:solidFill>
              </a:defRPr>
            </a:lvl4pPr>
            <a:lvl5pPr marL="1028765" indent="0">
              <a:buFontTx/>
              <a:buNone/>
              <a:defRPr b="1">
                <a:solidFill>
                  <a:schemeClr val="accent4"/>
                </a:solidFill>
              </a:defRPr>
            </a:lvl5pPr>
          </a:lstStyle>
          <a:p>
            <a:pPr lvl="0"/>
            <a:r>
              <a:rPr lang="en-GB"/>
              <a:t>Click to add subtitle</a:t>
            </a:r>
            <a:endParaRPr lang="en-GB" dirty="0"/>
          </a:p>
        </p:txBody>
      </p:sp>
      <p:sp>
        <p:nvSpPr>
          <p:cNvPr id="10" name="Picture Placeholder 9"/>
          <p:cNvSpPr>
            <a:spLocks noGrp="1"/>
          </p:cNvSpPr>
          <p:nvPr>
            <p:ph type="pic" sz="quarter" idx="14" hasCustomPrompt="1"/>
          </p:nvPr>
        </p:nvSpPr>
        <p:spPr>
          <a:xfrm>
            <a:off x="2407371" y="1989634"/>
            <a:ext cx="1746000" cy="1980000"/>
          </a:xfrm>
          <a:solidFill>
            <a:schemeClr val="bg1">
              <a:lumMod val="95000"/>
            </a:schemeClr>
          </a:solidFill>
        </p:spPr>
        <p:txBody>
          <a:bodyPr anchor="ctr" anchorCtr="0"/>
          <a:lstStyle>
            <a:lvl1pPr marL="0" indent="0" algn="ctr">
              <a:buFontTx/>
              <a:buNone/>
              <a:defRPr/>
            </a:lvl1pPr>
          </a:lstStyle>
          <a:p>
            <a:r>
              <a:rPr lang="en-GB"/>
              <a:t>Picture</a:t>
            </a:r>
            <a:endParaRPr lang="en-GB" dirty="0"/>
          </a:p>
        </p:txBody>
      </p:sp>
      <p:sp>
        <p:nvSpPr>
          <p:cNvPr id="8" name="Picture Placeholder 9"/>
          <p:cNvSpPr>
            <a:spLocks noGrp="1"/>
          </p:cNvSpPr>
          <p:nvPr>
            <p:ph type="pic" sz="quarter" idx="15" hasCustomPrompt="1"/>
          </p:nvPr>
        </p:nvSpPr>
        <p:spPr>
          <a:xfrm>
            <a:off x="4368800" y="1989634"/>
            <a:ext cx="3489325" cy="3024000"/>
          </a:xfrm>
          <a:solidFill>
            <a:schemeClr val="bg1">
              <a:lumMod val="95000"/>
            </a:schemeClr>
          </a:solidFill>
        </p:spPr>
        <p:txBody>
          <a:bodyPr anchor="ctr" anchorCtr="0"/>
          <a:lstStyle>
            <a:lvl1pPr marL="0" indent="0" algn="ctr">
              <a:buFontTx/>
              <a:buNone/>
              <a:defRPr/>
            </a:lvl1pPr>
          </a:lstStyle>
          <a:p>
            <a:r>
              <a:rPr lang="en-GB"/>
              <a:t>Picture</a:t>
            </a:r>
            <a:endParaRPr lang="en-GB" dirty="0"/>
          </a:p>
        </p:txBody>
      </p:sp>
      <p:sp>
        <p:nvSpPr>
          <p:cNvPr id="11" name="Picture Placeholder 9"/>
          <p:cNvSpPr>
            <a:spLocks noGrp="1"/>
          </p:cNvSpPr>
          <p:nvPr>
            <p:ph type="pic" sz="quarter" idx="16" hasCustomPrompt="1"/>
          </p:nvPr>
        </p:nvSpPr>
        <p:spPr>
          <a:xfrm>
            <a:off x="8064000" y="1989634"/>
            <a:ext cx="2556000" cy="1980000"/>
          </a:xfrm>
          <a:solidFill>
            <a:schemeClr val="bg1">
              <a:lumMod val="95000"/>
            </a:schemeClr>
          </a:solidFill>
        </p:spPr>
        <p:txBody>
          <a:bodyPr anchor="ctr" anchorCtr="0"/>
          <a:lstStyle>
            <a:lvl1pPr marL="0" indent="0" algn="ctr">
              <a:buFontTx/>
              <a:buNone/>
              <a:defRPr/>
            </a:lvl1pPr>
          </a:lstStyle>
          <a:p>
            <a:r>
              <a:rPr lang="en-GB"/>
              <a:t>Picture</a:t>
            </a:r>
            <a:endParaRPr lang="en-GB" dirty="0"/>
          </a:p>
        </p:txBody>
      </p:sp>
      <p:sp>
        <p:nvSpPr>
          <p:cNvPr id="12" name="Picture Placeholder 9"/>
          <p:cNvSpPr>
            <a:spLocks noGrp="1"/>
          </p:cNvSpPr>
          <p:nvPr>
            <p:ph type="pic" sz="quarter" idx="17" hasCustomPrompt="1"/>
          </p:nvPr>
        </p:nvSpPr>
        <p:spPr>
          <a:xfrm>
            <a:off x="8064000" y="4149874"/>
            <a:ext cx="1692000" cy="1332000"/>
          </a:xfrm>
          <a:solidFill>
            <a:schemeClr val="bg1">
              <a:lumMod val="95000"/>
            </a:schemeClr>
          </a:solidFill>
        </p:spPr>
        <p:txBody>
          <a:bodyPr anchor="ctr" anchorCtr="0"/>
          <a:lstStyle>
            <a:lvl1pPr marL="0" indent="0" algn="ctr">
              <a:buFontTx/>
              <a:buNone/>
              <a:defRPr/>
            </a:lvl1pPr>
          </a:lstStyle>
          <a:p>
            <a:r>
              <a:rPr lang="en-GB"/>
              <a:t>Picture</a:t>
            </a:r>
            <a:endParaRPr lang="en-GB" dirty="0"/>
          </a:p>
        </p:txBody>
      </p:sp>
      <p:sp>
        <p:nvSpPr>
          <p:cNvPr id="4" name="Footer Placeholder 3"/>
          <p:cNvSpPr>
            <a:spLocks noGrp="1"/>
          </p:cNvSpPr>
          <p:nvPr>
            <p:ph type="ftr" sz="quarter" idx="18"/>
          </p:nvPr>
        </p:nvSpPr>
        <p:spPr/>
        <p:txBody>
          <a:bodyPr/>
          <a:lstStyle/>
          <a:p>
            <a:endParaRPr lang="en-GB" dirty="0"/>
          </a:p>
        </p:txBody>
      </p:sp>
    </p:spTree>
    <p:extLst>
      <p:ext uri="{BB962C8B-B14F-4D97-AF65-F5344CB8AC3E}">
        <p14:creationId xmlns:p14="http://schemas.microsoft.com/office/powerpoint/2010/main" val="3645540998"/>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mage and Heading">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7710F1C-0889-4759-8FC6-DDB508FCEF69}"/>
              </a:ext>
            </a:extLst>
          </p:cNvPr>
          <p:cNvGraphicFramePr>
            <a:graphicFrameLocks noChangeAspect="1"/>
          </p:cNvGraphicFramePr>
          <p:nvPr userDrawn="1">
            <p:custDataLst>
              <p:tags r:id="rId1"/>
            </p:custDataLst>
            <p:extLst>
              <p:ext uri="{D42A27DB-BD31-4B8C-83A1-F6EECF244321}">
                <p14:modId xmlns:p14="http://schemas.microsoft.com/office/powerpoint/2010/main" val="1539924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0" imgH="531" progId="TCLayout.ActiveDocument.1">
                  <p:embed/>
                </p:oleObj>
              </mc:Choice>
              <mc:Fallback>
                <p:oleObj name="think-cell Slide" r:id="rId3" imgW="530" imgH="531" progId="TCLayout.ActiveDocument.1">
                  <p:embed/>
                  <p:pic>
                    <p:nvPicPr>
                      <p:cNvPr id="7" name="Object 6" hidden="1">
                        <a:extLst>
                          <a:ext uri="{FF2B5EF4-FFF2-40B4-BE49-F238E27FC236}">
                            <a16:creationId xmlns:a16="http://schemas.microsoft.com/office/drawing/2014/main" id="{A7710F1C-0889-4759-8FC6-DDB508FCEF6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5"/>
          <p:cNvSpPr>
            <a:spLocks noGrp="1"/>
          </p:cNvSpPr>
          <p:nvPr>
            <p:ph type="pic" sz="quarter" idx="15" hasCustomPrompt="1"/>
          </p:nvPr>
        </p:nvSpPr>
        <p:spPr>
          <a:xfrm>
            <a:off x="0" y="0"/>
            <a:ext cx="12195175" cy="6859588"/>
          </a:xfrm>
          <a:noFill/>
        </p:spPr>
        <p:txBody>
          <a:bodyPr anchor="ctr" anchorCtr="0"/>
          <a:lstStyle>
            <a:lvl1pPr marL="0" indent="0" algn="ctr">
              <a:buNone/>
              <a:defRPr baseline="0">
                <a:solidFill>
                  <a:schemeClr val="tx1"/>
                </a:solidFill>
              </a:defRPr>
            </a:lvl1pPr>
          </a:lstStyle>
          <a:p>
            <a:r>
              <a:rPr lang="en-GB"/>
              <a:t>Insert picture by using Nordea Image Bank button</a:t>
            </a:r>
            <a:endParaRPr lang="en-GB" dirty="0"/>
          </a:p>
        </p:txBody>
      </p:sp>
      <p:sp>
        <p:nvSpPr>
          <p:cNvPr id="2" name="Title 1"/>
          <p:cNvSpPr>
            <a:spLocks noGrp="1"/>
          </p:cNvSpPr>
          <p:nvPr>
            <p:ph type="ctrTitle"/>
          </p:nvPr>
        </p:nvSpPr>
        <p:spPr>
          <a:xfrm>
            <a:off x="648000" y="333450"/>
            <a:ext cx="7200000" cy="1009078"/>
          </a:xfrm>
        </p:spPr>
        <p:txBody>
          <a:bodyPr vert="horz">
            <a:noAutofit/>
          </a:bodyPr>
          <a:lstStyle>
            <a:lvl1pPr>
              <a:defRPr sz="3000">
                <a:solidFill>
                  <a:schemeClr val="accent1"/>
                </a:solidFill>
              </a:defRPr>
            </a:lvl1pPr>
          </a:lstStyle>
          <a:p>
            <a:r>
              <a:rPr lang="en-GB"/>
              <a:t>Click to edit Master title style</a:t>
            </a:r>
            <a:endParaRPr lang="en-GB" dirty="0"/>
          </a:p>
        </p:txBody>
      </p:sp>
      <p:sp>
        <p:nvSpPr>
          <p:cNvPr id="3" name="Subtitle 2"/>
          <p:cNvSpPr>
            <a:spLocks noGrp="1"/>
          </p:cNvSpPr>
          <p:nvPr>
            <p:ph type="subTitle" idx="1"/>
          </p:nvPr>
        </p:nvSpPr>
        <p:spPr>
          <a:xfrm>
            <a:off x="648000" y="1510482"/>
            <a:ext cx="7200000" cy="685243"/>
          </a:xfrm>
        </p:spPr>
        <p:txBody>
          <a:bodyPr>
            <a:noAutofit/>
          </a:bodyPr>
          <a:lstStyle>
            <a:lvl1pPr marL="0" indent="0" algn="l">
              <a:buNone/>
              <a:defRPr b="1">
                <a:solidFill>
                  <a:schemeClr val="tx2"/>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a:t>Click to edit Master subtitle style</a:t>
            </a:r>
            <a:endParaRPr lang="en-GB" dirty="0"/>
          </a:p>
        </p:txBody>
      </p:sp>
      <p:sp>
        <p:nvSpPr>
          <p:cNvPr id="5" name="Platshållare för sidfot 4"/>
          <p:cNvSpPr>
            <a:spLocks noGrp="1"/>
          </p:cNvSpPr>
          <p:nvPr>
            <p:ph type="ftr" sz="quarter" idx="16"/>
          </p:nvPr>
        </p:nvSpPr>
        <p:spPr/>
        <p:txBody>
          <a:bodyPr/>
          <a:lstStyle>
            <a:lvl1pPr>
              <a:defRPr>
                <a:solidFill>
                  <a:srgbClr val="8B8A8D"/>
                </a:solidFill>
              </a:defRPr>
            </a:lvl1pPr>
          </a:lstStyle>
          <a:p>
            <a:endParaRPr lang="en-GB" dirty="0"/>
          </a:p>
        </p:txBody>
      </p:sp>
      <p:sp>
        <p:nvSpPr>
          <p:cNvPr id="6" name="Platshållare för bildnummer 5"/>
          <p:cNvSpPr>
            <a:spLocks noGrp="1"/>
          </p:cNvSpPr>
          <p:nvPr>
            <p:ph type="sldNum" sz="quarter" idx="17"/>
          </p:nvPr>
        </p:nvSpPr>
        <p:spPr/>
        <p:txBody>
          <a:bodyPr/>
          <a:lstStyle>
            <a:lvl1pPr>
              <a:defRPr>
                <a:solidFill>
                  <a:srgbClr val="8B8A8D"/>
                </a:solidFill>
              </a:defRPr>
            </a:lvl1pPr>
          </a:lstStyle>
          <a:p>
            <a:fld id="{D14BCCD3-0010-4FBA-B965-2126ADC31932}" type="slidenum">
              <a:rPr lang="en-GB" smtClean="0"/>
              <a:pPr/>
              <a:t>‹#›</a:t>
            </a:fld>
            <a:endParaRPr lang="en-GB" dirty="0"/>
          </a:p>
        </p:txBody>
      </p:sp>
      <p:cxnSp>
        <p:nvCxnSpPr>
          <p:cNvPr id="29" name="Line"/>
          <p:cNvCxnSpPr/>
          <p:nvPr userDrawn="1"/>
        </p:nvCxnSpPr>
        <p:spPr>
          <a:xfrm>
            <a:off x="648000" y="6318000"/>
            <a:ext cx="10893600" cy="0"/>
          </a:xfrm>
          <a:prstGeom prst="line">
            <a:avLst/>
          </a:prstGeom>
          <a:ln w="9525">
            <a:solidFill>
              <a:srgbClr val="8B8A8D"/>
            </a:solidFill>
          </a:ln>
        </p:spPr>
        <p:style>
          <a:lnRef idx="1">
            <a:schemeClr val="accent1"/>
          </a:lnRef>
          <a:fillRef idx="0">
            <a:schemeClr val="accent1"/>
          </a:fillRef>
          <a:effectRef idx="0">
            <a:schemeClr val="accent1"/>
          </a:effectRef>
          <a:fontRef idx="minor">
            <a:schemeClr val="tx1"/>
          </a:fontRef>
        </p:style>
      </p:cxnSp>
      <p:grpSp>
        <p:nvGrpSpPr>
          <p:cNvPr id="15" name="Logotype"/>
          <p:cNvGrpSpPr/>
          <p:nvPr userDrawn="1"/>
        </p:nvGrpSpPr>
        <p:grpSpPr>
          <a:xfrm>
            <a:off x="10689465" y="6389301"/>
            <a:ext cx="863687" cy="180102"/>
            <a:chOff x="9501453" y="6148765"/>
            <a:chExt cx="2047875" cy="427037"/>
          </a:xfrm>
        </p:grpSpPr>
        <p:sp>
          <p:nvSpPr>
            <p:cNvPr id="16"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232889395"/>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C0451D8-1E0E-48DC-9AE7-533DA073E93C}"/>
              </a:ext>
            </a:extLst>
          </p:cNvPr>
          <p:cNvGraphicFramePr>
            <a:graphicFrameLocks noChangeAspect="1"/>
          </p:cNvGraphicFramePr>
          <p:nvPr userDrawn="1">
            <p:custDataLst>
              <p:tags r:id="rId1"/>
            </p:custDataLst>
            <p:extLst>
              <p:ext uri="{D42A27DB-BD31-4B8C-83A1-F6EECF244321}">
                <p14:modId xmlns:p14="http://schemas.microsoft.com/office/powerpoint/2010/main" val="15986691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0" imgH="531" progId="TCLayout.ActiveDocument.1">
                  <p:embed/>
                </p:oleObj>
              </mc:Choice>
              <mc:Fallback>
                <p:oleObj name="think-cell Slide" r:id="rId3" imgW="530" imgH="531" progId="TCLayout.ActiveDocument.1">
                  <p:embed/>
                  <p:pic>
                    <p:nvPicPr>
                      <p:cNvPr id="5" name="Object 4" hidden="1">
                        <a:extLst>
                          <a:ext uri="{FF2B5EF4-FFF2-40B4-BE49-F238E27FC236}">
                            <a16:creationId xmlns:a16="http://schemas.microsoft.com/office/drawing/2014/main" id="{0C0451D8-1E0E-48DC-9AE7-533DA073E93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a:xfrm>
            <a:off x="648000" y="1339200"/>
            <a:ext cx="7200000" cy="748800"/>
          </a:xfrm>
        </p:spPr>
        <p:txBody>
          <a:bodyPr vert="horz">
            <a:noAutofit/>
          </a:bodyPr>
          <a:lstStyle>
            <a:lvl1pPr>
              <a:defRPr sz="2400">
                <a:solidFill>
                  <a:schemeClr val="accent1"/>
                </a:solidFill>
              </a:defRPr>
            </a:lvl1pPr>
          </a:lstStyle>
          <a:p>
            <a:r>
              <a:rPr lang="en-GB"/>
              <a:t>Click to edit Master title style</a:t>
            </a:r>
            <a:endParaRPr lang="en-GB" dirty="0"/>
          </a:p>
        </p:txBody>
      </p:sp>
      <p:sp>
        <p:nvSpPr>
          <p:cNvPr id="3" name="Subtitle 2"/>
          <p:cNvSpPr>
            <a:spLocks noGrp="1"/>
          </p:cNvSpPr>
          <p:nvPr>
            <p:ph type="subTitle" idx="1"/>
          </p:nvPr>
        </p:nvSpPr>
        <p:spPr>
          <a:xfrm>
            <a:off x="648000" y="2133650"/>
            <a:ext cx="7200000" cy="360083"/>
          </a:xfrm>
        </p:spPr>
        <p:txBody>
          <a:bodyPr>
            <a:noAutofit/>
          </a:bodyPr>
          <a:lstStyle>
            <a:lvl1pPr marL="0" indent="0" algn="l">
              <a:buNone/>
              <a:defRPr b="1">
                <a:solidFill>
                  <a:schemeClr val="tx2"/>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a:t>Click to edit Master subtitle style</a:t>
            </a:r>
            <a:endParaRPr lang="en-GB" dirty="0"/>
          </a:p>
        </p:txBody>
      </p:sp>
      <p:sp>
        <p:nvSpPr>
          <p:cNvPr id="21" name="Text Placeholder 20"/>
          <p:cNvSpPr>
            <a:spLocks noGrp="1"/>
          </p:cNvSpPr>
          <p:nvPr>
            <p:ph type="body" sz="quarter" idx="13" hasCustomPrompt="1"/>
          </p:nvPr>
        </p:nvSpPr>
        <p:spPr>
          <a:xfrm>
            <a:off x="648000" y="2592000"/>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Name, title</a:t>
            </a:r>
            <a:endParaRPr lang="en-GB" dirty="0"/>
          </a:p>
        </p:txBody>
      </p:sp>
      <p:sp>
        <p:nvSpPr>
          <p:cNvPr id="22" name="Text Placeholder 20"/>
          <p:cNvSpPr>
            <a:spLocks noGrp="1"/>
          </p:cNvSpPr>
          <p:nvPr>
            <p:ph type="body" sz="quarter" idx="14" hasCustomPrompt="1"/>
          </p:nvPr>
        </p:nvSpPr>
        <p:spPr>
          <a:xfrm>
            <a:off x="648000" y="2844000"/>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Date</a:t>
            </a:r>
            <a:endParaRPr lang="en-GB" dirty="0"/>
          </a:p>
        </p:txBody>
      </p:sp>
      <p:grpSp>
        <p:nvGrpSpPr>
          <p:cNvPr id="10" name="Pulse"/>
          <p:cNvGrpSpPr/>
          <p:nvPr userDrawn="1"/>
        </p:nvGrpSpPr>
        <p:grpSpPr>
          <a:xfrm>
            <a:off x="8751888" y="3030538"/>
            <a:ext cx="3446462" cy="3490913"/>
            <a:chOff x="8751888" y="3030538"/>
            <a:chExt cx="3446462" cy="3490913"/>
          </a:xfrm>
          <a:solidFill>
            <a:schemeClr val="accent1"/>
          </a:solidFill>
        </p:grpSpPr>
        <p:sp>
          <p:nvSpPr>
            <p:cNvPr id="11"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9" name="Logotype"/>
          <p:cNvGrpSpPr/>
          <p:nvPr userDrawn="1"/>
        </p:nvGrpSpPr>
        <p:grpSpPr>
          <a:xfrm>
            <a:off x="641350" y="530890"/>
            <a:ext cx="1384039" cy="288609"/>
            <a:chOff x="9501453" y="6148765"/>
            <a:chExt cx="2047875" cy="427037"/>
          </a:xfrm>
          <a:solidFill>
            <a:schemeClr val="bg2"/>
          </a:solidFill>
        </p:grpSpPr>
        <p:sp>
          <p:nvSpPr>
            <p:cNvPr id="20"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916754241"/>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ulse Pattern">
    <p:bg>
      <p:bgPr>
        <a:solidFill>
          <a:schemeClr val="accent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0A26D226-337C-4B7D-B9E0-3D9D66ED0C8A}"/>
              </a:ext>
            </a:extLst>
          </p:cNvPr>
          <p:cNvGraphicFramePr>
            <a:graphicFrameLocks noChangeAspect="1"/>
          </p:cNvGraphicFramePr>
          <p:nvPr userDrawn="1">
            <p:custDataLst>
              <p:tags r:id="rId1"/>
            </p:custDataLst>
            <p:extLst>
              <p:ext uri="{D42A27DB-BD31-4B8C-83A1-F6EECF244321}">
                <p14:modId xmlns:p14="http://schemas.microsoft.com/office/powerpoint/2010/main" val="9200598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0" imgH="531" progId="TCLayout.ActiveDocument.1">
                  <p:embed/>
                </p:oleObj>
              </mc:Choice>
              <mc:Fallback>
                <p:oleObj name="think-cell Slide" r:id="rId3" imgW="530" imgH="531" progId="TCLayout.ActiveDocument.1">
                  <p:embed/>
                  <p:pic>
                    <p:nvPicPr>
                      <p:cNvPr id="5" name="Object 4" hidden="1">
                        <a:extLst>
                          <a:ext uri="{FF2B5EF4-FFF2-40B4-BE49-F238E27FC236}">
                            <a16:creationId xmlns:a16="http://schemas.microsoft.com/office/drawing/2014/main" id="{0A26D226-337C-4B7D-B9E0-3D9D66ED0C8A}"/>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a:xfrm>
            <a:off x="648000" y="1339200"/>
            <a:ext cx="7200000" cy="748800"/>
          </a:xfrm>
        </p:spPr>
        <p:txBody>
          <a:bodyPr vert="horz">
            <a:noAutofit/>
          </a:bodyPr>
          <a:lstStyle>
            <a:lvl1pPr>
              <a:defRPr sz="2400">
                <a:solidFill>
                  <a:srgbClr val="FBD9CA"/>
                </a:solidFill>
              </a:defRPr>
            </a:lvl1pPr>
          </a:lstStyle>
          <a:p>
            <a:r>
              <a:rPr lang="en-GB"/>
              <a:t>Click to edit Master title style</a:t>
            </a:r>
            <a:endParaRPr lang="en-GB" dirty="0"/>
          </a:p>
        </p:txBody>
      </p:sp>
      <p:sp>
        <p:nvSpPr>
          <p:cNvPr id="3" name="Subtitle 2"/>
          <p:cNvSpPr>
            <a:spLocks noGrp="1"/>
          </p:cNvSpPr>
          <p:nvPr>
            <p:ph type="subTitle" idx="1"/>
          </p:nvPr>
        </p:nvSpPr>
        <p:spPr>
          <a:xfrm>
            <a:off x="648000" y="2133650"/>
            <a:ext cx="7200000" cy="360083"/>
          </a:xfrm>
        </p:spPr>
        <p:txBody>
          <a:bodyPr/>
          <a:lstStyle>
            <a:lvl1pPr marL="0" indent="0" algn="l">
              <a:buNone/>
              <a:defRPr b="1">
                <a:solidFill>
                  <a:srgbClr val="FFFFFF"/>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a:t>Click to edit Master subtitle style</a:t>
            </a:r>
            <a:endParaRPr lang="en-GB" dirty="0"/>
          </a:p>
        </p:txBody>
      </p:sp>
      <p:sp>
        <p:nvSpPr>
          <p:cNvPr id="21" name="Text Placeholder 20"/>
          <p:cNvSpPr>
            <a:spLocks noGrp="1"/>
          </p:cNvSpPr>
          <p:nvPr>
            <p:ph type="body" sz="quarter" idx="13" hasCustomPrompt="1"/>
          </p:nvPr>
        </p:nvSpPr>
        <p:spPr>
          <a:xfrm>
            <a:off x="648000" y="2592000"/>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Name, title</a:t>
            </a:r>
            <a:endParaRPr lang="en-GB" dirty="0"/>
          </a:p>
        </p:txBody>
      </p:sp>
      <p:sp>
        <p:nvSpPr>
          <p:cNvPr id="22" name="Text Placeholder 20"/>
          <p:cNvSpPr>
            <a:spLocks noGrp="1"/>
          </p:cNvSpPr>
          <p:nvPr>
            <p:ph type="body" sz="quarter" idx="14" hasCustomPrompt="1"/>
          </p:nvPr>
        </p:nvSpPr>
        <p:spPr>
          <a:xfrm>
            <a:off x="648000" y="2844000"/>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Date</a:t>
            </a:r>
            <a:endParaRPr lang="en-GB" dirty="0"/>
          </a:p>
        </p:txBody>
      </p:sp>
      <p:grpSp>
        <p:nvGrpSpPr>
          <p:cNvPr id="60" name="Pulse"/>
          <p:cNvGrpSpPr/>
          <p:nvPr userDrawn="1"/>
        </p:nvGrpSpPr>
        <p:grpSpPr>
          <a:xfrm>
            <a:off x="0" y="2990850"/>
            <a:ext cx="12204000" cy="3559175"/>
            <a:chOff x="0" y="2990850"/>
            <a:chExt cx="12204700" cy="3559175"/>
          </a:xfrm>
          <a:solidFill>
            <a:srgbClr val="0000FF"/>
          </a:solidFill>
        </p:grpSpPr>
        <p:sp>
          <p:nvSpPr>
            <p:cNvPr id="11" name="Freeform 5"/>
            <p:cNvSpPr>
              <a:spLocks/>
            </p:cNvSpPr>
            <p:nvPr userDrawn="1"/>
          </p:nvSpPr>
          <p:spPr bwMode="auto">
            <a:xfrm>
              <a:off x="182086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9" y="138"/>
                    <a:pt x="0" y="119"/>
                    <a:pt x="0" y="96"/>
                  </a:cubicBezTo>
                  <a:cubicBezTo>
                    <a:pt x="0" y="41"/>
                    <a:pt x="0" y="41"/>
                    <a:pt x="0" y="41"/>
                  </a:cubicBezTo>
                  <a:cubicBezTo>
                    <a:pt x="0" y="19"/>
                    <a:pt x="19" y="0"/>
                    <a:pt x="41" y="0"/>
                  </a:cubicBezTo>
                  <a:cubicBezTo>
                    <a:pt x="64" y="0"/>
                    <a:pt x="82" y="19"/>
                    <a:pt x="82" y="41"/>
                  </a:cubicBezTo>
                  <a:cubicBezTo>
                    <a:pt x="82" y="96"/>
                    <a:pt x="82" y="96"/>
                    <a:pt x="82" y="96"/>
                  </a:cubicBezTo>
                  <a:cubicBezTo>
                    <a:pt x="82" y="119"/>
                    <a:pt x="64"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p:cNvSpPr>
              <a:spLocks/>
            </p:cNvSpPr>
            <p:nvPr userDrawn="1"/>
          </p:nvSpPr>
          <p:spPr bwMode="auto">
            <a:xfrm>
              <a:off x="1211263" y="4605338"/>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6" y="0"/>
                    <a:pt x="137" y="31"/>
                    <a:pt x="137" y="69"/>
                  </a:cubicBezTo>
                  <a:cubicBezTo>
                    <a:pt x="137" y="275"/>
                    <a:pt x="137" y="275"/>
                    <a:pt x="137" y="275"/>
                  </a:cubicBezTo>
                  <a:cubicBezTo>
                    <a:pt x="137" y="313"/>
                    <a:pt x="106"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p:cNvSpPr>
              <a:spLocks/>
            </p:cNvSpPr>
            <p:nvPr userDrawn="1"/>
          </p:nvSpPr>
          <p:spPr bwMode="auto">
            <a:xfrm>
              <a:off x="447675" y="4105275"/>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p:cNvSpPr>
              <a:spLocks/>
            </p:cNvSpPr>
            <p:nvPr userDrawn="1"/>
          </p:nvSpPr>
          <p:spPr bwMode="auto">
            <a:xfrm>
              <a:off x="10529888" y="3994150"/>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7" y="31"/>
                    <a:pt x="137" y="69"/>
                  </a:cubicBezTo>
                  <a:cubicBezTo>
                    <a:pt x="137" y="275"/>
                    <a:pt x="137" y="275"/>
                    <a:pt x="137" y="275"/>
                  </a:cubicBezTo>
                  <a:cubicBezTo>
                    <a:pt x="137"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p:cNvSpPr>
              <a:spLocks/>
            </p:cNvSpPr>
            <p:nvPr userDrawn="1"/>
          </p:nvSpPr>
          <p:spPr bwMode="auto">
            <a:xfrm>
              <a:off x="1009491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8" y="138"/>
                    <a:pt x="0" y="119"/>
                    <a:pt x="0" y="96"/>
                  </a:cubicBezTo>
                  <a:cubicBezTo>
                    <a:pt x="0" y="41"/>
                    <a:pt x="0" y="41"/>
                    <a:pt x="0" y="41"/>
                  </a:cubicBezTo>
                  <a:cubicBezTo>
                    <a:pt x="0" y="19"/>
                    <a:pt x="18" y="0"/>
                    <a:pt x="41" y="0"/>
                  </a:cubicBezTo>
                  <a:cubicBezTo>
                    <a:pt x="63" y="0"/>
                    <a:pt x="82" y="19"/>
                    <a:pt x="82" y="41"/>
                  </a:cubicBezTo>
                  <a:cubicBezTo>
                    <a:pt x="82" y="96"/>
                    <a:pt x="82" y="96"/>
                    <a:pt x="82" y="96"/>
                  </a:cubicBezTo>
                  <a:cubicBezTo>
                    <a:pt x="82" y="119"/>
                    <a:pt x="63"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p:cNvSpPr>
              <a:spLocks/>
            </p:cNvSpPr>
            <p:nvPr userDrawn="1"/>
          </p:nvSpPr>
          <p:spPr bwMode="auto">
            <a:xfrm>
              <a:off x="11183938" y="3144838"/>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1"/>
            <p:cNvSpPr>
              <a:spLocks noEditPoints="1"/>
            </p:cNvSpPr>
            <p:nvPr userDrawn="1"/>
          </p:nvSpPr>
          <p:spPr bwMode="auto">
            <a:xfrm>
              <a:off x="7742238" y="4083050"/>
              <a:ext cx="434975" cy="1092200"/>
            </a:xfrm>
            <a:custGeom>
              <a:avLst/>
              <a:gdLst>
                <a:gd name="T0" fmla="*/ 69 w 137"/>
                <a:gd name="T1" fmla="*/ 13 h 343"/>
                <a:gd name="T2" fmla="*/ 124 w 137"/>
                <a:gd name="T3" fmla="*/ 68 h 343"/>
                <a:gd name="T4" fmla="*/ 124 w 137"/>
                <a:gd name="T5" fmla="*/ 274 h 343"/>
                <a:gd name="T6" fmla="*/ 69 w 137"/>
                <a:gd name="T7" fmla="*/ 329 h 343"/>
                <a:gd name="T8" fmla="*/ 14 w 137"/>
                <a:gd name="T9" fmla="*/ 274 h 343"/>
                <a:gd name="T10" fmla="*/ 14 w 137"/>
                <a:gd name="T11" fmla="*/ 68 h 343"/>
                <a:gd name="T12" fmla="*/ 69 w 137"/>
                <a:gd name="T13" fmla="*/ 13 h 343"/>
                <a:gd name="T14" fmla="*/ 69 w 137"/>
                <a:gd name="T15" fmla="*/ 0 h 343"/>
                <a:gd name="T16" fmla="*/ 69 w 137"/>
                <a:gd name="T17" fmla="*/ 0 h 343"/>
                <a:gd name="T18" fmla="*/ 0 w 137"/>
                <a:gd name="T19" fmla="*/ 68 h 343"/>
                <a:gd name="T20" fmla="*/ 0 w 137"/>
                <a:gd name="T21" fmla="*/ 274 h 343"/>
                <a:gd name="T22" fmla="*/ 69 w 137"/>
                <a:gd name="T23" fmla="*/ 343 h 343"/>
                <a:gd name="T24" fmla="*/ 137 w 137"/>
                <a:gd name="T25" fmla="*/ 274 h 343"/>
                <a:gd name="T26" fmla="*/ 137 w 137"/>
                <a:gd name="T27" fmla="*/ 68 h 343"/>
                <a:gd name="T28" fmla="*/ 69 w 137"/>
                <a:gd name="T29"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69" y="0"/>
                    <a:pt x="69" y="0"/>
                    <a:pt x="69" y="0"/>
                  </a:cubicBezTo>
                  <a:cubicBezTo>
                    <a:pt x="31" y="0"/>
                    <a:pt x="0" y="30"/>
                    <a:pt x="0" y="68"/>
                  </a:cubicBezTo>
                  <a:cubicBezTo>
                    <a:pt x="0" y="274"/>
                    <a:pt x="0" y="274"/>
                    <a:pt x="0" y="274"/>
                  </a:cubicBezTo>
                  <a:cubicBezTo>
                    <a:pt x="0" y="312"/>
                    <a:pt x="31" y="343"/>
                    <a:pt x="69" y="343"/>
                  </a:cubicBezTo>
                  <a:cubicBezTo>
                    <a:pt x="107" y="343"/>
                    <a:pt x="137" y="312"/>
                    <a:pt x="137" y="274"/>
                  </a:cubicBezTo>
                  <a:cubicBezTo>
                    <a:pt x="137" y="68"/>
                    <a:pt x="137" y="68"/>
                    <a:pt x="137" y="68"/>
                  </a:cubicBezTo>
                  <a:cubicBezTo>
                    <a:pt x="137"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2"/>
            <p:cNvSpPr>
              <a:spLocks/>
            </p:cNvSpPr>
            <p:nvPr userDrawn="1"/>
          </p:nvSpPr>
          <p:spPr bwMode="auto">
            <a:xfrm>
              <a:off x="9480550" y="4605338"/>
              <a:ext cx="439738" cy="1092200"/>
            </a:xfrm>
            <a:custGeom>
              <a:avLst/>
              <a:gdLst>
                <a:gd name="T0" fmla="*/ 69 w 138"/>
                <a:gd name="T1" fmla="*/ 343 h 343"/>
                <a:gd name="T2" fmla="*/ 69 w 138"/>
                <a:gd name="T3" fmla="*/ 343 h 343"/>
                <a:gd name="T4" fmla="*/ 0 w 138"/>
                <a:gd name="T5" fmla="*/ 275 h 343"/>
                <a:gd name="T6" fmla="*/ 0 w 138"/>
                <a:gd name="T7" fmla="*/ 69 h 343"/>
                <a:gd name="T8" fmla="*/ 69 w 138"/>
                <a:gd name="T9" fmla="*/ 0 h 343"/>
                <a:gd name="T10" fmla="*/ 138 w 138"/>
                <a:gd name="T11" fmla="*/ 69 h 343"/>
                <a:gd name="T12" fmla="*/ 138 w 138"/>
                <a:gd name="T13" fmla="*/ 275 h 343"/>
                <a:gd name="T14" fmla="*/ 69 w 138"/>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8" y="31"/>
                    <a:pt x="138" y="69"/>
                  </a:cubicBezTo>
                  <a:cubicBezTo>
                    <a:pt x="138" y="275"/>
                    <a:pt x="138" y="275"/>
                    <a:pt x="138" y="275"/>
                  </a:cubicBezTo>
                  <a:cubicBezTo>
                    <a:pt x="138"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13"/>
            <p:cNvSpPr>
              <a:spLocks noEditPoints="1"/>
            </p:cNvSpPr>
            <p:nvPr userDrawn="1"/>
          </p:nvSpPr>
          <p:spPr bwMode="auto">
            <a:xfrm>
              <a:off x="83978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8" y="0"/>
                    <a:pt x="0" y="39"/>
                    <a:pt x="0" y="86"/>
                  </a:cubicBezTo>
                  <a:cubicBezTo>
                    <a:pt x="0" y="683"/>
                    <a:pt x="0" y="683"/>
                    <a:pt x="0" y="683"/>
                  </a:cubicBezTo>
                  <a:cubicBezTo>
                    <a:pt x="0" y="730"/>
                    <a:pt x="38"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14"/>
            <p:cNvSpPr>
              <a:spLocks noEditPoints="1"/>
            </p:cNvSpPr>
            <p:nvPr userDrawn="1"/>
          </p:nvSpPr>
          <p:spPr bwMode="auto">
            <a:xfrm>
              <a:off x="1951038" y="4083050"/>
              <a:ext cx="439738" cy="1092200"/>
            </a:xfrm>
            <a:custGeom>
              <a:avLst/>
              <a:gdLst>
                <a:gd name="T0" fmla="*/ 69 w 138"/>
                <a:gd name="T1" fmla="*/ 13 h 343"/>
                <a:gd name="T2" fmla="*/ 124 w 138"/>
                <a:gd name="T3" fmla="*/ 68 h 343"/>
                <a:gd name="T4" fmla="*/ 124 w 138"/>
                <a:gd name="T5" fmla="*/ 274 h 343"/>
                <a:gd name="T6" fmla="*/ 69 w 138"/>
                <a:gd name="T7" fmla="*/ 329 h 343"/>
                <a:gd name="T8" fmla="*/ 14 w 138"/>
                <a:gd name="T9" fmla="*/ 274 h 343"/>
                <a:gd name="T10" fmla="*/ 14 w 138"/>
                <a:gd name="T11" fmla="*/ 68 h 343"/>
                <a:gd name="T12" fmla="*/ 69 w 138"/>
                <a:gd name="T13" fmla="*/ 13 h 343"/>
                <a:gd name="T14" fmla="*/ 69 w 138"/>
                <a:gd name="T15" fmla="*/ 0 h 343"/>
                <a:gd name="T16" fmla="*/ 0 w 138"/>
                <a:gd name="T17" fmla="*/ 68 h 343"/>
                <a:gd name="T18" fmla="*/ 0 w 138"/>
                <a:gd name="T19" fmla="*/ 274 h 343"/>
                <a:gd name="T20" fmla="*/ 69 w 138"/>
                <a:gd name="T21" fmla="*/ 343 h 343"/>
                <a:gd name="T22" fmla="*/ 138 w 138"/>
                <a:gd name="T23" fmla="*/ 274 h 343"/>
                <a:gd name="T24" fmla="*/ 138 w 138"/>
                <a:gd name="T25" fmla="*/ 68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31" y="0"/>
                    <a:pt x="0" y="30"/>
                    <a:pt x="0" y="68"/>
                  </a:cubicBezTo>
                  <a:cubicBezTo>
                    <a:pt x="0" y="274"/>
                    <a:pt x="0" y="274"/>
                    <a:pt x="0" y="274"/>
                  </a:cubicBezTo>
                  <a:cubicBezTo>
                    <a:pt x="0" y="312"/>
                    <a:pt x="31" y="343"/>
                    <a:pt x="69" y="343"/>
                  </a:cubicBezTo>
                  <a:cubicBezTo>
                    <a:pt x="107" y="343"/>
                    <a:pt x="138" y="312"/>
                    <a:pt x="138" y="274"/>
                  </a:cubicBezTo>
                  <a:cubicBezTo>
                    <a:pt x="138" y="68"/>
                    <a:pt x="138" y="68"/>
                    <a:pt x="138" y="68"/>
                  </a:cubicBezTo>
                  <a:cubicBezTo>
                    <a:pt x="138"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15"/>
            <p:cNvSpPr>
              <a:spLocks noEditPoints="1"/>
            </p:cNvSpPr>
            <p:nvPr userDrawn="1"/>
          </p:nvSpPr>
          <p:spPr bwMode="auto">
            <a:xfrm>
              <a:off x="26066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9" y="0"/>
                    <a:pt x="0" y="39"/>
                    <a:pt x="0" y="86"/>
                  </a:cubicBezTo>
                  <a:cubicBezTo>
                    <a:pt x="0" y="683"/>
                    <a:pt x="0" y="683"/>
                    <a:pt x="0" y="683"/>
                  </a:cubicBezTo>
                  <a:cubicBezTo>
                    <a:pt x="0" y="730"/>
                    <a:pt x="39"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16"/>
            <p:cNvSpPr>
              <a:spLocks/>
            </p:cNvSpPr>
            <p:nvPr userDrawn="1"/>
          </p:nvSpPr>
          <p:spPr bwMode="auto">
            <a:xfrm>
              <a:off x="8718550" y="4105275"/>
              <a:ext cx="546100"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17"/>
            <p:cNvSpPr>
              <a:spLocks noEditPoints="1"/>
            </p:cNvSpPr>
            <p:nvPr userDrawn="1"/>
          </p:nvSpPr>
          <p:spPr bwMode="auto">
            <a:xfrm>
              <a:off x="4465638" y="3841750"/>
              <a:ext cx="438150" cy="1092200"/>
            </a:xfrm>
            <a:custGeom>
              <a:avLst/>
              <a:gdLst>
                <a:gd name="T0" fmla="*/ 69 w 138"/>
                <a:gd name="T1" fmla="*/ 14 h 343"/>
                <a:gd name="T2" fmla="*/ 124 w 138"/>
                <a:gd name="T3" fmla="*/ 69 h 343"/>
                <a:gd name="T4" fmla="*/ 124 w 138"/>
                <a:gd name="T5" fmla="*/ 275 h 343"/>
                <a:gd name="T6" fmla="*/ 69 w 138"/>
                <a:gd name="T7" fmla="*/ 330 h 343"/>
                <a:gd name="T8" fmla="*/ 14 w 138"/>
                <a:gd name="T9" fmla="*/ 275 h 343"/>
                <a:gd name="T10" fmla="*/ 14 w 138"/>
                <a:gd name="T11" fmla="*/ 69 h 343"/>
                <a:gd name="T12" fmla="*/ 69 w 138"/>
                <a:gd name="T13" fmla="*/ 14 h 343"/>
                <a:gd name="T14" fmla="*/ 69 w 138"/>
                <a:gd name="T15" fmla="*/ 0 h 343"/>
                <a:gd name="T16" fmla="*/ 0 w 138"/>
                <a:gd name="T17" fmla="*/ 69 h 343"/>
                <a:gd name="T18" fmla="*/ 0 w 138"/>
                <a:gd name="T19" fmla="*/ 275 h 343"/>
                <a:gd name="T20" fmla="*/ 69 w 138"/>
                <a:gd name="T21" fmla="*/ 343 h 343"/>
                <a:gd name="T22" fmla="*/ 138 w 138"/>
                <a:gd name="T23" fmla="*/ 275 h 343"/>
                <a:gd name="T24" fmla="*/ 138 w 138"/>
                <a:gd name="T25" fmla="*/ 69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4"/>
                  </a:moveTo>
                  <a:cubicBezTo>
                    <a:pt x="99" y="14"/>
                    <a:pt x="124" y="39"/>
                    <a:pt x="124" y="69"/>
                  </a:cubicBezTo>
                  <a:cubicBezTo>
                    <a:pt x="124" y="275"/>
                    <a:pt x="124" y="275"/>
                    <a:pt x="124" y="275"/>
                  </a:cubicBezTo>
                  <a:cubicBezTo>
                    <a:pt x="124" y="305"/>
                    <a:pt x="99" y="330"/>
                    <a:pt x="69" y="330"/>
                  </a:cubicBezTo>
                  <a:cubicBezTo>
                    <a:pt x="39" y="330"/>
                    <a:pt x="14" y="305"/>
                    <a:pt x="14" y="275"/>
                  </a:cubicBezTo>
                  <a:cubicBezTo>
                    <a:pt x="14" y="69"/>
                    <a:pt x="14" y="69"/>
                    <a:pt x="14" y="69"/>
                  </a:cubicBezTo>
                  <a:cubicBezTo>
                    <a:pt x="14" y="39"/>
                    <a:pt x="39" y="14"/>
                    <a:pt x="69" y="14"/>
                  </a:cubicBezTo>
                  <a:moveTo>
                    <a:pt x="69" y="0"/>
                  </a:moveTo>
                  <a:cubicBezTo>
                    <a:pt x="31" y="0"/>
                    <a:pt x="0" y="31"/>
                    <a:pt x="0" y="69"/>
                  </a:cubicBezTo>
                  <a:cubicBezTo>
                    <a:pt x="0" y="275"/>
                    <a:pt x="0" y="275"/>
                    <a:pt x="0" y="275"/>
                  </a:cubicBezTo>
                  <a:cubicBezTo>
                    <a:pt x="0" y="313"/>
                    <a:pt x="31" y="343"/>
                    <a:pt x="69" y="343"/>
                  </a:cubicBezTo>
                  <a:cubicBezTo>
                    <a:pt x="107" y="343"/>
                    <a:pt x="138" y="313"/>
                    <a:pt x="138" y="275"/>
                  </a:cubicBezTo>
                  <a:cubicBezTo>
                    <a:pt x="138" y="69"/>
                    <a:pt x="138" y="69"/>
                    <a:pt x="138" y="69"/>
                  </a:cubicBezTo>
                  <a:cubicBezTo>
                    <a:pt x="138" y="31"/>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18"/>
            <p:cNvSpPr>
              <a:spLocks/>
            </p:cNvSpPr>
            <p:nvPr userDrawn="1"/>
          </p:nvSpPr>
          <p:spPr bwMode="auto">
            <a:xfrm>
              <a:off x="7259638" y="4475163"/>
              <a:ext cx="260350" cy="436563"/>
            </a:xfrm>
            <a:custGeom>
              <a:avLst/>
              <a:gdLst>
                <a:gd name="T0" fmla="*/ 41 w 82"/>
                <a:gd name="T1" fmla="*/ 137 h 137"/>
                <a:gd name="T2" fmla="*/ 41 w 82"/>
                <a:gd name="T3" fmla="*/ 137 h 137"/>
                <a:gd name="T4" fmla="*/ 0 w 82"/>
                <a:gd name="T5" fmla="*/ 96 h 137"/>
                <a:gd name="T6" fmla="*/ 0 w 82"/>
                <a:gd name="T7" fmla="*/ 41 h 137"/>
                <a:gd name="T8" fmla="*/ 41 w 82"/>
                <a:gd name="T9" fmla="*/ 0 h 137"/>
                <a:gd name="T10" fmla="*/ 82 w 82"/>
                <a:gd name="T11" fmla="*/ 41 h 137"/>
                <a:gd name="T12" fmla="*/ 82 w 82"/>
                <a:gd name="T13" fmla="*/ 96 h 137"/>
                <a:gd name="T14" fmla="*/ 41 w 82"/>
                <a:gd name="T15" fmla="*/ 137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7">
                  <a:moveTo>
                    <a:pt x="41" y="137"/>
                  </a:moveTo>
                  <a:cubicBezTo>
                    <a:pt x="41" y="137"/>
                    <a:pt x="41" y="137"/>
                    <a:pt x="41" y="137"/>
                  </a:cubicBezTo>
                  <a:cubicBezTo>
                    <a:pt x="18" y="137"/>
                    <a:pt x="0" y="119"/>
                    <a:pt x="0" y="96"/>
                  </a:cubicBezTo>
                  <a:cubicBezTo>
                    <a:pt x="0" y="41"/>
                    <a:pt x="0" y="41"/>
                    <a:pt x="0" y="41"/>
                  </a:cubicBezTo>
                  <a:cubicBezTo>
                    <a:pt x="0" y="19"/>
                    <a:pt x="18" y="0"/>
                    <a:pt x="41" y="0"/>
                  </a:cubicBezTo>
                  <a:cubicBezTo>
                    <a:pt x="64" y="0"/>
                    <a:pt x="82" y="19"/>
                    <a:pt x="82" y="41"/>
                  </a:cubicBezTo>
                  <a:cubicBezTo>
                    <a:pt x="82" y="96"/>
                    <a:pt x="82" y="96"/>
                    <a:pt x="82" y="96"/>
                  </a:cubicBezTo>
                  <a:cubicBezTo>
                    <a:pt x="82" y="119"/>
                    <a:pt x="64" y="137"/>
                    <a:pt x="41" y="1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19"/>
            <p:cNvSpPr>
              <a:spLocks noEditPoints="1"/>
            </p:cNvSpPr>
            <p:nvPr userDrawn="1"/>
          </p:nvSpPr>
          <p:spPr bwMode="auto">
            <a:xfrm>
              <a:off x="4030663" y="4475163"/>
              <a:ext cx="260350" cy="436563"/>
            </a:xfrm>
            <a:custGeom>
              <a:avLst/>
              <a:gdLst>
                <a:gd name="T0" fmla="*/ 41 w 82"/>
                <a:gd name="T1" fmla="*/ 14 h 137"/>
                <a:gd name="T2" fmla="*/ 69 w 82"/>
                <a:gd name="T3" fmla="*/ 41 h 137"/>
                <a:gd name="T4" fmla="*/ 69 w 82"/>
                <a:gd name="T5" fmla="*/ 96 h 137"/>
                <a:gd name="T6" fmla="*/ 41 w 82"/>
                <a:gd name="T7" fmla="*/ 124 h 137"/>
                <a:gd name="T8" fmla="*/ 14 w 82"/>
                <a:gd name="T9" fmla="*/ 96 h 137"/>
                <a:gd name="T10" fmla="*/ 14 w 82"/>
                <a:gd name="T11" fmla="*/ 41 h 137"/>
                <a:gd name="T12" fmla="*/ 41 w 82"/>
                <a:gd name="T13" fmla="*/ 14 h 137"/>
                <a:gd name="T14" fmla="*/ 41 w 82"/>
                <a:gd name="T15" fmla="*/ 0 h 137"/>
                <a:gd name="T16" fmla="*/ 0 w 82"/>
                <a:gd name="T17" fmla="*/ 41 h 137"/>
                <a:gd name="T18" fmla="*/ 0 w 82"/>
                <a:gd name="T19" fmla="*/ 96 h 137"/>
                <a:gd name="T20" fmla="*/ 41 w 82"/>
                <a:gd name="T21" fmla="*/ 137 h 137"/>
                <a:gd name="T22" fmla="*/ 82 w 82"/>
                <a:gd name="T23" fmla="*/ 96 h 137"/>
                <a:gd name="T24" fmla="*/ 82 w 82"/>
                <a:gd name="T25" fmla="*/ 41 h 137"/>
                <a:gd name="T26" fmla="*/ 41 w 82"/>
                <a:gd name="T2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37">
                  <a:moveTo>
                    <a:pt x="41" y="14"/>
                  </a:moveTo>
                  <a:cubicBezTo>
                    <a:pt x="56" y="14"/>
                    <a:pt x="69" y="26"/>
                    <a:pt x="69" y="41"/>
                  </a:cubicBezTo>
                  <a:cubicBezTo>
                    <a:pt x="69" y="96"/>
                    <a:pt x="69" y="96"/>
                    <a:pt x="69" y="96"/>
                  </a:cubicBezTo>
                  <a:cubicBezTo>
                    <a:pt x="69" y="112"/>
                    <a:pt x="56" y="124"/>
                    <a:pt x="41" y="124"/>
                  </a:cubicBezTo>
                  <a:cubicBezTo>
                    <a:pt x="26" y="124"/>
                    <a:pt x="14" y="112"/>
                    <a:pt x="14" y="96"/>
                  </a:cubicBezTo>
                  <a:cubicBezTo>
                    <a:pt x="14" y="41"/>
                    <a:pt x="14" y="41"/>
                    <a:pt x="14" y="41"/>
                  </a:cubicBezTo>
                  <a:cubicBezTo>
                    <a:pt x="14" y="26"/>
                    <a:pt x="26" y="14"/>
                    <a:pt x="41" y="14"/>
                  </a:cubicBezTo>
                  <a:moveTo>
                    <a:pt x="41" y="0"/>
                  </a:moveTo>
                  <a:cubicBezTo>
                    <a:pt x="19" y="0"/>
                    <a:pt x="0" y="19"/>
                    <a:pt x="0" y="41"/>
                  </a:cubicBezTo>
                  <a:cubicBezTo>
                    <a:pt x="0" y="96"/>
                    <a:pt x="0" y="96"/>
                    <a:pt x="0" y="96"/>
                  </a:cubicBezTo>
                  <a:cubicBezTo>
                    <a:pt x="0" y="119"/>
                    <a:pt x="19" y="137"/>
                    <a:pt x="41" y="137"/>
                  </a:cubicBezTo>
                  <a:cubicBezTo>
                    <a:pt x="64" y="137"/>
                    <a:pt x="82" y="119"/>
                    <a:pt x="82" y="96"/>
                  </a:cubicBezTo>
                  <a:cubicBezTo>
                    <a:pt x="82" y="41"/>
                    <a:pt x="82" y="41"/>
                    <a:pt x="82" y="41"/>
                  </a:cubicBezTo>
                  <a:cubicBezTo>
                    <a:pt x="82" y="19"/>
                    <a:pt x="64" y="0"/>
                    <a:pt x="4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20"/>
            <p:cNvSpPr>
              <a:spLocks/>
            </p:cNvSpPr>
            <p:nvPr userDrawn="1"/>
          </p:nvSpPr>
          <p:spPr bwMode="auto">
            <a:xfrm>
              <a:off x="6648450" y="4452938"/>
              <a:ext cx="436563" cy="1092200"/>
            </a:xfrm>
            <a:custGeom>
              <a:avLst/>
              <a:gdLst>
                <a:gd name="T0" fmla="*/ 68 w 137"/>
                <a:gd name="T1" fmla="*/ 343 h 343"/>
                <a:gd name="T2" fmla="*/ 68 w 137"/>
                <a:gd name="T3" fmla="*/ 343 h 343"/>
                <a:gd name="T4" fmla="*/ 0 w 137"/>
                <a:gd name="T5" fmla="*/ 275 h 343"/>
                <a:gd name="T6" fmla="*/ 0 w 137"/>
                <a:gd name="T7" fmla="*/ 69 h 343"/>
                <a:gd name="T8" fmla="*/ 68 w 137"/>
                <a:gd name="T9" fmla="*/ 0 h 343"/>
                <a:gd name="T10" fmla="*/ 137 w 137"/>
                <a:gd name="T11" fmla="*/ 69 h 343"/>
                <a:gd name="T12" fmla="*/ 137 w 137"/>
                <a:gd name="T13" fmla="*/ 275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3"/>
                    <a:pt x="0" y="275"/>
                  </a:cubicBezTo>
                  <a:cubicBezTo>
                    <a:pt x="0" y="69"/>
                    <a:pt x="0" y="69"/>
                    <a:pt x="0" y="69"/>
                  </a:cubicBezTo>
                  <a:cubicBezTo>
                    <a:pt x="0" y="31"/>
                    <a:pt x="30" y="0"/>
                    <a:pt x="68" y="0"/>
                  </a:cubicBezTo>
                  <a:cubicBezTo>
                    <a:pt x="106" y="0"/>
                    <a:pt x="137" y="31"/>
                    <a:pt x="137" y="69"/>
                  </a:cubicBezTo>
                  <a:cubicBezTo>
                    <a:pt x="137" y="275"/>
                    <a:pt x="137" y="275"/>
                    <a:pt x="137" y="275"/>
                  </a:cubicBezTo>
                  <a:cubicBezTo>
                    <a:pt x="137" y="313"/>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21"/>
            <p:cNvSpPr>
              <a:spLocks/>
            </p:cNvSpPr>
            <p:nvPr userDrawn="1"/>
          </p:nvSpPr>
          <p:spPr bwMode="auto">
            <a:xfrm>
              <a:off x="5119688" y="2990850"/>
              <a:ext cx="547688"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22"/>
            <p:cNvSpPr>
              <a:spLocks/>
            </p:cNvSpPr>
            <p:nvPr userDrawn="1"/>
          </p:nvSpPr>
          <p:spPr bwMode="auto">
            <a:xfrm>
              <a:off x="5886450" y="3952875"/>
              <a:ext cx="542925" cy="2444750"/>
            </a:xfrm>
            <a:custGeom>
              <a:avLst/>
              <a:gdLst>
                <a:gd name="T0" fmla="*/ 85 w 171"/>
                <a:gd name="T1" fmla="*/ 768 h 768"/>
                <a:gd name="T2" fmla="*/ 85 w 171"/>
                <a:gd name="T3" fmla="*/ 768 h 768"/>
                <a:gd name="T4" fmla="*/ 0 w 171"/>
                <a:gd name="T5" fmla="*/ 682 h 768"/>
                <a:gd name="T6" fmla="*/ 0 w 171"/>
                <a:gd name="T7" fmla="*/ 85 h 768"/>
                <a:gd name="T8" fmla="*/ 85 w 171"/>
                <a:gd name="T9" fmla="*/ 0 h 768"/>
                <a:gd name="T10" fmla="*/ 171 w 171"/>
                <a:gd name="T11" fmla="*/ 85 h 768"/>
                <a:gd name="T12" fmla="*/ 171 w 171"/>
                <a:gd name="T13" fmla="*/ 682 h 768"/>
                <a:gd name="T14" fmla="*/ 85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5" y="768"/>
                  </a:moveTo>
                  <a:cubicBezTo>
                    <a:pt x="85" y="768"/>
                    <a:pt x="85" y="768"/>
                    <a:pt x="85" y="768"/>
                  </a:cubicBezTo>
                  <a:cubicBezTo>
                    <a:pt x="38" y="768"/>
                    <a:pt x="0" y="730"/>
                    <a:pt x="0" y="682"/>
                  </a:cubicBezTo>
                  <a:cubicBezTo>
                    <a:pt x="0" y="85"/>
                    <a:pt x="0" y="85"/>
                    <a:pt x="0" y="85"/>
                  </a:cubicBezTo>
                  <a:cubicBezTo>
                    <a:pt x="0" y="38"/>
                    <a:pt x="38" y="0"/>
                    <a:pt x="85" y="0"/>
                  </a:cubicBezTo>
                  <a:cubicBezTo>
                    <a:pt x="133" y="0"/>
                    <a:pt x="171" y="38"/>
                    <a:pt x="171" y="85"/>
                  </a:cubicBezTo>
                  <a:cubicBezTo>
                    <a:pt x="171" y="682"/>
                    <a:pt x="171" y="682"/>
                    <a:pt x="171" y="682"/>
                  </a:cubicBezTo>
                  <a:cubicBezTo>
                    <a:pt x="171" y="730"/>
                    <a:pt x="133" y="768"/>
                    <a:pt x="85"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23"/>
            <p:cNvSpPr>
              <a:spLocks/>
            </p:cNvSpPr>
            <p:nvPr userDrawn="1"/>
          </p:nvSpPr>
          <p:spPr bwMode="auto">
            <a:xfrm>
              <a:off x="3790950" y="4716463"/>
              <a:ext cx="436563" cy="1092200"/>
            </a:xfrm>
            <a:custGeom>
              <a:avLst/>
              <a:gdLst>
                <a:gd name="T0" fmla="*/ 68 w 137"/>
                <a:gd name="T1" fmla="*/ 343 h 343"/>
                <a:gd name="T2" fmla="*/ 68 w 137"/>
                <a:gd name="T3" fmla="*/ 343 h 343"/>
                <a:gd name="T4" fmla="*/ 0 w 137"/>
                <a:gd name="T5" fmla="*/ 274 h 343"/>
                <a:gd name="T6" fmla="*/ 0 w 137"/>
                <a:gd name="T7" fmla="*/ 68 h 343"/>
                <a:gd name="T8" fmla="*/ 68 w 137"/>
                <a:gd name="T9" fmla="*/ 0 h 343"/>
                <a:gd name="T10" fmla="*/ 137 w 137"/>
                <a:gd name="T11" fmla="*/ 68 h 343"/>
                <a:gd name="T12" fmla="*/ 137 w 137"/>
                <a:gd name="T13" fmla="*/ 274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2"/>
                    <a:pt x="0" y="274"/>
                  </a:cubicBezTo>
                  <a:cubicBezTo>
                    <a:pt x="0" y="68"/>
                    <a:pt x="0" y="68"/>
                    <a:pt x="0" y="68"/>
                  </a:cubicBezTo>
                  <a:cubicBezTo>
                    <a:pt x="0" y="30"/>
                    <a:pt x="30" y="0"/>
                    <a:pt x="68" y="0"/>
                  </a:cubicBezTo>
                  <a:cubicBezTo>
                    <a:pt x="106" y="0"/>
                    <a:pt x="137" y="30"/>
                    <a:pt x="137" y="68"/>
                  </a:cubicBezTo>
                  <a:cubicBezTo>
                    <a:pt x="137" y="274"/>
                    <a:pt x="137" y="274"/>
                    <a:pt x="137" y="274"/>
                  </a:cubicBezTo>
                  <a:cubicBezTo>
                    <a:pt x="137" y="312"/>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24"/>
            <p:cNvSpPr>
              <a:spLocks/>
            </p:cNvSpPr>
            <p:nvPr userDrawn="1"/>
          </p:nvSpPr>
          <p:spPr bwMode="auto">
            <a:xfrm>
              <a:off x="3028950" y="3841750"/>
              <a:ext cx="542925" cy="2447925"/>
            </a:xfrm>
            <a:custGeom>
              <a:avLst/>
              <a:gdLst>
                <a:gd name="T0" fmla="*/ 85 w 171"/>
                <a:gd name="T1" fmla="*/ 769 h 769"/>
                <a:gd name="T2" fmla="*/ 85 w 171"/>
                <a:gd name="T3" fmla="*/ 769 h 769"/>
                <a:gd name="T4" fmla="*/ 0 w 171"/>
                <a:gd name="T5" fmla="*/ 683 h 769"/>
                <a:gd name="T6" fmla="*/ 0 w 171"/>
                <a:gd name="T7" fmla="*/ 86 h 769"/>
                <a:gd name="T8" fmla="*/ 85 w 171"/>
                <a:gd name="T9" fmla="*/ 0 h 769"/>
                <a:gd name="T10" fmla="*/ 171 w 171"/>
                <a:gd name="T11" fmla="*/ 86 h 769"/>
                <a:gd name="T12" fmla="*/ 171 w 171"/>
                <a:gd name="T13" fmla="*/ 683 h 769"/>
                <a:gd name="T14" fmla="*/ 85 w 171"/>
                <a:gd name="T15" fmla="*/ 769 h 7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9">
                  <a:moveTo>
                    <a:pt x="85" y="769"/>
                  </a:moveTo>
                  <a:cubicBezTo>
                    <a:pt x="85" y="769"/>
                    <a:pt x="85" y="769"/>
                    <a:pt x="85" y="769"/>
                  </a:cubicBezTo>
                  <a:cubicBezTo>
                    <a:pt x="38" y="769"/>
                    <a:pt x="0" y="730"/>
                    <a:pt x="0" y="683"/>
                  </a:cubicBezTo>
                  <a:cubicBezTo>
                    <a:pt x="0" y="86"/>
                    <a:pt x="0" y="86"/>
                    <a:pt x="0" y="86"/>
                  </a:cubicBezTo>
                  <a:cubicBezTo>
                    <a:pt x="0" y="39"/>
                    <a:pt x="38" y="0"/>
                    <a:pt x="85" y="0"/>
                  </a:cubicBezTo>
                  <a:cubicBezTo>
                    <a:pt x="133" y="0"/>
                    <a:pt x="171" y="39"/>
                    <a:pt x="171" y="86"/>
                  </a:cubicBezTo>
                  <a:cubicBezTo>
                    <a:pt x="171" y="683"/>
                    <a:pt x="171" y="683"/>
                    <a:pt x="171" y="683"/>
                  </a:cubicBezTo>
                  <a:cubicBezTo>
                    <a:pt x="171" y="730"/>
                    <a:pt x="133" y="769"/>
                    <a:pt x="85" y="7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25"/>
            <p:cNvSpPr>
              <a:spLocks/>
            </p:cNvSpPr>
            <p:nvPr userDrawn="1"/>
          </p:nvSpPr>
          <p:spPr bwMode="auto">
            <a:xfrm>
              <a:off x="0" y="3148013"/>
              <a:ext cx="228600" cy="2438400"/>
            </a:xfrm>
            <a:custGeom>
              <a:avLst/>
              <a:gdLst>
                <a:gd name="T0" fmla="*/ 0 w 72"/>
                <a:gd name="T1" fmla="*/ 0 h 766"/>
                <a:gd name="T2" fmla="*/ 0 w 72"/>
                <a:gd name="T3" fmla="*/ 766 h 766"/>
                <a:gd name="T4" fmla="*/ 72 w 72"/>
                <a:gd name="T5" fmla="*/ 681 h 766"/>
                <a:gd name="T6" fmla="*/ 72 w 72"/>
                <a:gd name="T7" fmla="*/ 84 h 766"/>
                <a:gd name="T8" fmla="*/ 0 w 72"/>
                <a:gd name="T9" fmla="*/ 0 h 766"/>
              </a:gdLst>
              <a:ahLst/>
              <a:cxnLst>
                <a:cxn ang="0">
                  <a:pos x="T0" y="T1"/>
                </a:cxn>
                <a:cxn ang="0">
                  <a:pos x="T2" y="T3"/>
                </a:cxn>
                <a:cxn ang="0">
                  <a:pos x="T4" y="T5"/>
                </a:cxn>
                <a:cxn ang="0">
                  <a:pos x="T6" y="T7"/>
                </a:cxn>
                <a:cxn ang="0">
                  <a:pos x="T8" y="T9"/>
                </a:cxn>
              </a:cxnLst>
              <a:rect l="0" t="0" r="r" b="b"/>
              <a:pathLst>
                <a:path w="72" h="766">
                  <a:moveTo>
                    <a:pt x="0" y="0"/>
                  </a:moveTo>
                  <a:cubicBezTo>
                    <a:pt x="0" y="766"/>
                    <a:pt x="0" y="766"/>
                    <a:pt x="0" y="766"/>
                  </a:cubicBezTo>
                  <a:cubicBezTo>
                    <a:pt x="41" y="759"/>
                    <a:pt x="72" y="724"/>
                    <a:pt x="72" y="681"/>
                  </a:cubicBezTo>
                  <a:cubicBezTo>
                    <a:pt x="72" y="84"/>
                    <a:pt x="72" y="84"/>
                    <a:pt x="72" y="84"/>
                  </a:cubicBezTo>
                  <a:cubicBezTo>
                    <a:pt x="72" y="42"/>
                    <a:pt x="41" y="6"/>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26"/>
            <p:cNvSpPr>
              <a:spLocks/>
            </p:cNvSpPr>
            <p:nvPr userDrawn="1"/>
          </p:nvSpPr>
          <p:spPr bwMode="auto">
            <a:xfrm>
              <a:off x="11950700" y="4105275"/>
              <a:ext cx="254000" cy="2444750"/>
            </a:xfrm>
            <a:custGeom>
              <a:avLst/>
              <a:gdLst>
                <a:gd name="T0" fmla="*/ 80 w 80"/>
                <a:gd name="T1" fmla="*/ 0 h 768"/>
                <a:gd name="T2" fmla="*/ 0 w 80"/>
                <a:gd name="T3" fmla="*/ 85 h 768"/>
                <a:gd name="T4" fmla="*/ 0 w 80"/>
                <a:gd name="T5" fmla="*/ 682 h 768"/>
                <a:gd name="T6" fmla="*/ 80 w 80"/>
                <a:gd name="T7" fmla="*/ 768 h 768"/>
                <a:gd name="T8" fmla="*/ 80 w 80"/>
                <a:gd name="T9" fmla="*/ 0 h 768"/>
              </a:gdLst>
              <a:ahLst/>
              <a:cxnLst>
                <a:cxn ang="0">
                  <a:pos x="T0" y="T1"/>
                </a:cxn>
                <a:cxn ang="0">
                  <a:pos x="T2" y="T3"/>
                </a:cxn>
                <a:cxn ang="0">
                  <a:pos x="T4" y="T5"/>
                </a:cxn>
                <a:cxn ang="0">
                  <a:pos x="T6" y="T7"/>
                </a:cxn>
                <a:cxn ang="0">
                  <a:pos x="T8" y="T9"/>
                </a:cxn>
              </a:cxnLst>
              <a:rect l="0" t="0" r="r" b="b"/>
              <a:pathLst>
                <a:path w="80" h="768">
                  <a:moveTo>
                    <a:pt x="80" y="0"/>
                  </a:moveTo>
                  <a:cubicBezTo>
                    <a:pt x="36" y="2"/>
                    <a:pt x="0" y="39"/>
                    <a:pt x="0" y="85"/>
                  </a:cubicBezTo>
                  <a:cubicBezTo>
                    <a:pt x="0" y="682"/>
                    <a:pt x="0" y="682"/>
                    <a:pt x="0" y="682"/>
                  </a:cubicBezTo>
                  <a:cubicBezTo>
                    <a:pt x="0" y="728"/>
                    <a:pt x="36" y="766"/>
                    <a:pt x="80" y="768"/>
                  </a:cubicBezTo>
                  <a:lnTo>
                    <a:pt x="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1" name="Logotype"/>
          <p:cNvGrpSpPr/>
          <p:nvPr userDrawn="1"/>
        </p:nvGrpSpPr>
        <p:grpSpPr>
          <a:xfrm>
            <a:off x="641350" y="530890"/>
            <a:ext cx="1384039" cy="288609"/>
            <a:chOff x="9501453" y="6148765"/>
            <a:chExt cx="2047875" cy="427037"/>
          </a:xfrm>
          <a:solidFill>
            <a:schemeClr val="bg1"/>
          </a:solidFill>
        </p:grpSpPr>
        <p:sp>
          <p:nvSpPr>
            <p:cNvPr id="32"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916420787"/>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bg>
      <p:bgPr>
        <a:solidFill>
          <a:srgbClr val="FDECE4"/>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A70147A3-59C4-4A28-A91C-C940135A748F}"/>
              </a:ext>
            </a:extLst>
          </p:cNvPr>
          <p:cNvGraphicFramePr>
            <a:graphicFrameLocks noChangeAspect="1"/>
          </p:cNvGraphicFramePr>
          <p:nvPr userDrawn="1">
            <p:custDataLst>
              <p:tags r:id="rId1"/>
            </p:custDataLst>
            <p:extLst>
              <p:ext uri="{D42A27DB-BD31-4B8C-83A1-F6EECF244321}">
                <p14:modId xmlns:p14="http://schemas.microsoft.com/office/powerpoint/2010/main" val="30673496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0" imgH="531" progId="TCLayout.ActiveDocument.1">
                  <p:embed/>
                </p:oleObj>
              </mc:Choice>
              <mc:Fallback>
                <p:oleObj name="think-cell Slide" r:id="rId3" imgW="530" imgH="531" progId="TCLayout.ActiveDocument.1">
                  <p:embed/>
                  <p:pic>
                    <p:nvPicPr>
                      <p:cNvPr id="5" name="Object 4" hidden="1">
                        <a:extLst>
                          <a:ext uri="{FF2B5EF4-FFF2-40B4-BE49-F238E27FC236}">
                            <a16:creationId xmlns:a16="http://schemas.microsoft.com/office/drawing/2014/main" id="{A70147A3-59C4-4A28-A91C-C940135A748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useBgFill="1">
        <p:nvSpPr>
          <p:cNvPr id="28" name="Picture Placeholder 5"/>
          <p:cNvSpPr>
            <a:spLocks noGrp="1"/>
          </p:cNvSpPr>
          <p:nvPr>
            <p:ph type="pic" sz="quarter" idx="15" hasCustomPrompt="1"/>
          </p:nvPr>
        </p:nvSpPr>
        <p:spPr>
          <a:xfrm>
            <a:off x="0" y="0"/>
            <a:ext cx="12195175" cy="6859588"/>
          </a:xfrm>
        </p:spPr>
        <p:txBody>
          <a:bodyPr anchor="ctr" anchorCtr="0"/>
          <a:lstStyle>
            <a:lvl1pPr marL="0" indent="0" algn="ctr">
              <a:buNone/>
              <a:defRPr baseline="0">
                <a:solidFill>
                  <a:schemeClr val="tx1"/>
                </a:solidFill>
              </a:defRPr>
            </a:lvl1pPr>
          </a:lstStyle>
          <a:p>
            <a:r>
              <a:rPr lang="en-GB"/>
              <a:t>Insert picture by using Nordea Image Bank button or use as pink slide</a:t>
            </a:r>
            <a:endParaRPr lang="en-GB" dirty="0"/>
          </a:p>
        </p:txBody>
      </p:sp>
      <p:sp>
        <p:nvSpPr>
          <p:cNvPr id="2" name="Title 1"/>
          <p:cNvSpPr>
            <a:spLocks noGrp="1"/>
          </p:cNvSpPr>
          <p:nvPr>
            <p:ph type="ctrTitle"/>
          </p:nvPr>
        </p:nvSpPr>
        <p:spPr>
          <a:xfrm>
            <a:off x="648000" y="1339200"/>
            <a:ext cx="7200000" cy="748800"/>
          </a:xfrm>
        </p:spPr>
        <p:txBody>
          <a:bodyPr vert="horz">
            <a:noAutofit/>
          </a:bodyPr>
          <a:lstStyle>
            <a:lvl1pPr>
              <a:defRPr sz="2400">
                <a:solidFill>
                  <a:schemeClr val="accent1"/>
                </a:solidFill>
              </a:defRPr>
            </a:lvl1pPr>
          </a:lstStyle>
          <a:p>
            <a:r>
              <a:rPr lang="en-GB"/>
              <a:t>Click to edit Master title style</a:t>
            </a:r>
            <a:endParaRPr lang="en-GB" dirty="0"/>
          </a:p>
        </p:txBody>
      </p:sp>
      <p:sp>
        <p:nvSpPr>
          <p:cNvPr id="3" name="Subtitle 2"/>
          <p:cNvSpPr>
            <a:spLocks noGrp="1"/>
          </p:cNvSpPr>
          <p:nvPr>
            <p:ph type="subTitle" idx="1"/>
          </p:nvPr>
        </p:nvSpPr>
        <p:spPr>
          <a:xfrm>
            <a:off x="648000" y="2133650"/>
            <a:ext cx="7200000" cy="360083"/>
          </a:xfrm>
        </p:spPr>
        <p:txBody>
          <a:bodyPr>
            <a:noAutofit/>
          </a:bodyPr>
          <a:lstStyle>
            <a:lvl1pPr marL="0" indent="0" algn="l">
              <a:buNone/>
              <a:defRPr b="1">
                <a:solidFill>
                  <a:schemeClr val="tx2"/>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a:t>Click to edit Master subtitle style</a:t>
            </a:r>
            <a:endParaRPr lang="en-GB" dirty="0"/>
          </a:p>
        </p:txBody>
      </p:sp>
      <p:sp>
        <p:nvSpPr>
          <p:cNvPr id="21" name="Text Placeholder 20"/>
          <p:cNvSpPr>
            <a:spLocks noGrp="1"/>
          </p:cNvSpPr>
          <p:nvPr>
            <p:ph type="body" sz="quarter" idx="13" hasCustomPrompt="1"/>
          </p:nvPr>
        </p:nvSpPr>
        <p:spPr>
          <a:xfrm>
            <a:off x="648000" y="2592000"/>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Name, title</a:t>
            </a:r>
            <a:endParaRPr lang="en-GB" dirty="0"/>
          </a:p>
        </p:txBody>
      </p:sp>
      <p:sp>
        <p:nvSpPr>
          <p:cNvPr id="22" name="Text Placeholder 20"/>
          <p:cNvSpPr>
            <a:spLocks noGrp="1"/>
          </p:cNvSpPr>
          <p:nvPr>
            <p:ph type="body" sz="quarter" idx="14" hasCustomPrompt="1"/>
          </p:nvPr>
        </p:nvSpPr>
        <p:spPr>
          <a:xfrm>
            <a:off x="648000" y="2844000"/>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Date</a:t>
            </a:r>
            <a:endParaRPr lang="en-GB" dirty="0"/>
          </a:p>
        </p:txBody>
      </p:sp>
      <p:grpSp>
        <p:nvGrpSpPr>
          <p:cNvPr id="10" name="Pulse"/>
          <p:cNvGrpSpPr/>
          <p:nvPr userDrawn="1"/>
        </p:nvGrpSpPr>
        <p:grpSpPr>
          <a:xfrm>
            <a:off x="8751888" y="3030538"/>
            <a:ext cx="3446462" cy="3490913"/>
            <a:chOff x="8751888" y="3030538"/>
            <a:chExt cx="3446462" cy="3490913"/>
          </a:xfrm>
          <a:solidFill>
            <a:schemeClr val="accent1"/>
          </a:solidFill>
        </p:grpSpPr>
        <p:sp>
          <p:nvSpPr>
            <p:cNvPr id="11"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9" name="Logotype"/>
          <p:cNvGrpSpPr/>
          <p:nvPr userDrawn="1"/>
        </p:nvGrpSpPr>
        <p:grpSpPr>
          <a:xfrm>
            <a:off x="641350" y="530890"/>
            <a:ext cx="1384039" cy="288609"/>
            <a:chOff x="9501453" y="6148765"/>
            <a:chExt cx="2047875" cy="427037"/>
          </a:xfrm>
          <a:solidFill>
            <a:schemeClr val="bg2"/>
          </a:solidFill>
        </p:grpSpPr>
        <p:sp>
          <p:nvSpPr>
            <p:cNvPr id="20"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523867210"/>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Image Blue">
    <p:bg>
      <p:bgPr>
        <a:solidFill>
          <a:schemeClr val="bg2"/>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C5A17EF-A936-4FDA-9E81-5F69D03A4F01}"/>
              </a:ext>
            </a:extLst>
          </p:cNvPr>
          <p:cNvGraphicFramePr>
            <a:graphicFrameLocks noChangeAspect="1"/>
          </p:cNvGraphicFramePr>
          <p:nvPr userDrawn="1">
            <p:custDataLst>
              <p:tags r:id="rId1"/>
            </p:custDataLst>
            <p:extLst>
              <p:ext uri="{D42A27DB-BD31-4B8C-83A1-F6EECF244321}">
                <p14:modId xmlns:p14="http://schemas.microsoft.com/office/powerpoint/2010/main" val="3137803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0" imgH="531" progId="TCLayout.ActiveDocument.1">
                  <p:embed/>
                </p:oleObj>
              </mc:Choice>
              <mc:Fallback>
                <p:oleObj name="think-cell Slide" r:id="rId3" imgW="530" imgH="531" progId="TCLayout.ActiveDocument.1">
                  <p:embed/>
                  <p:pic>
                    <p:nvPicPr>
                      <p:cNvPr id="5" name="Object 4" hidden="1">
                        <a:extLst>
                          <a:ext uri="{FF2B5EF4-FFF2-40B4-BE49-F238E27FC236}">
                            <a16:creationId xmlns:a16="http://schemas.microsoft.com/office/drawing/2014/main" id="{CC5A17EF-A936-4FDA-9E81-5F69D03A4F0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5" name="Rectangle 24"/>
          <p:cNvSpPr/>
          <p:nvPr userDrawn="1"/>
        </p:nvSpPr>
        <p:spPr>
          <a:xfrm>
            <a:off x="0" y="939600"/>
            <a:ext cx="12193200" cy="381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ctrTitle"/>
          </p:nvPr>
        </p:nvSpPr>
        <p:spPr>
          <a:xfrm>
            <a:off x="648000" y="4783756"/>
            <a:ext cx="7200000" cy="626850"/>
          </a:xfrm>
        </p:spPr>
        <p:txBody>
          <a:bodyPr vert="horz">
            <a:noAutofit/>
          </a:bodyPr>
          <a:lstStyle>
            <a:lvl1pPr>
              <a:defRPr sz="2400">
                <a:solidFill>
                  <a:srgbClr val="FBD9CA"/>
                </a:solidFill>
              </a:defRPr>
            </a:lvl1pPr>
          </a:lstStyle>
          <a:p>
            <a:r>
              <a:rPr lang="en-GB"/>
              <a:t>Click to edit Master title style</a:t>
            </a:r>
            <a:endParaRPr lang="en-GB" dirty="0"/>
          </a:p>
        </p:txBody>
      </p:sp>
      <p:sp>
        <p:nvSpPr>
          <p:cNvPr id="3" name="Subtitle 2"/>
          <p:cNvSpPr>
            <a:spLocks noGrp="1"/>
          </p:cNvSpPr>
          <p:nvPr>
            <p:ph type="subTitle" idx="1"/>
          </p:nvPr>
        </p:nvSpPr>
        <p:spPr>
          <a:xfrm>
            <a:off x="648000" y="5436000"/>
            <a:ext cx="7200000" cy="360083"/>
          </a:xfrm>
        </p:spPr>
        <p:txBody>
          <a:bodyPr>
            <a:noAutofit/>
          </a:bodyPr>
          <a:lstStyle>
            <a:lvl1pPr marL="0" indent="0" algn="l">
              <a:buNone/>
              <a:defRPr b="1">
                <a:solidFill>
                  <a:schemeClr val="bg1"/>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a:t>Click to edit Master subtitle style</a:t>
            </a:r>
            <a:endParaRPr lang="en-GB" dirty="0"/>
          </a:p>
        </p:txBody>
      </p:sp>
      <p:sp>
        <p:nvSpPr>
          <p:cNvPr id="21" name="Text Placeholder 20"/>
          <p:cNvSpPr>
            <a:spLocks noGrp="1"/>
          </p:cNvSpPr>
          <p:nvPr>
            <p:ph type="body" sz="quarter" idx="13" hasCustomPrompt="1"/>
          </p:nvPr>
        </p:nvSpPr>
        <p:spPr>
          <a:xfrm>
            <a:off x="648000" y="5914122"/>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Name, title</a:t>
            </a:r>
            <a:endParaRPr lang="en-GB" dirty="0"/>
          </a:p>
        </p:txBody>
      </p:sp>
      <p:sp>
        <p:nvSpPr>
          <p:cNvPr id="22" name="Text Placeholder 20"/>
          <p:cNvSpPr>
            <a:spLocks noGrp="1"/>
          </p:cNvSpPr>
          <p:nvPr>
            <p:ph type="body" sz="quarter" idx="14" hasCustomPrompt="1"/>
          </p:nvPr>
        </p:nvSpPr>
        <p:spPr>
          <a:xfrm>
            <a:off x="648000" y="6166122"/>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Date</a:t>
            </a:r>
            <a:endParaRPr lang="en-GB" dirty="0"/>
          </a:p>
        </p:txBody>
      </p:sp>
      <p:sp>
        <p:nvSpPr>
          <p:cNvPr id="7" name="Picture Placeholder 6"/>
          <p:cNvSpPr>
            <a:spLocks noGrp="1"/>
          </p:cNvSpPr>
          <p:nvPr>
            <p:ph type="pic" sz="quarter" idx="15" hasCustomPrompt="1"/>
          </p:nvPr>
        </p:nvSpPr>
        <p:spPr>
          <a:xfrm>
            <a:off x="-1" y="939600"/>
            <a:ext cx="12204000" cy="3816350"/>
          </a:xfrm>
          <a:noFill/>
        </p:spPr>
        <p:txBody>
          <a:bodyPr anchor="ctr" anchorCtr="0"/>
          <a:lstStyle>
            <a:lvl1pPr marL="0" marR="0" indent="0" algn="ctr" defTabSz="1088776" rtl="0" eaLnBrk="1" fontAlgn="auto" latinLnBrk="0" hangingPunct="1">
              <a:lnSpc>
                <a:spcPct val="100000"/>
              </a:lnSpc>
              <a:spcBef>
                <a:spcPts val="1200"/>
              </a:spcBef>
              <a:spcAft>
                <a:spcPts val="0"/>
              </a:spcAft>
              <a:buClrTx/>
              <a:buSzTx/>
              <a:buFont typeface="Arial" pitchFamily="34" charset="0"/>
              <a:buNone/>
              <a:tabLst/>
              <a:defRPr>
                <a:solidFill>
                  <a:schemeClr val="tx1"/>
                </a:solidFill>
              </a:defRPr>
            </a:lvl1pPr>
          </a:lstStyle>
          <a:p>
            <a:r>
              <a:rPr lang="en-GB"/>
              <a:t>Insert picture by using Nordea Image Bank button</a:t>
            </a:r>
            <a:endParaRPr lang="en-GB" dirty="0"/>
          </a:p>
        </p:txBody>
      </p:sp>
      <p:grpSp>
        <p:nvGrpSpPr>
          <p:cNvPr id="16" name="Pulse"/>
          <p:cNvGrpSpPr/>
          <p:nvPr userDrawn="1"/>
        </p:nvGrpSpPr>
        <p:grpSpPr>
          <a:xfrm>
            <a:off x="8751888" y="3030538"/>
            <a:ext cx="3446462" cy="3490913"/>
            <a:chOff x="8751888" y="3030538"/>
            <a:chExt cx="3446462" cy="3490913"/>
          </a:xfrm>
          <a:solidFill>
            <a:srgbClr val="0000FF"/>
          </a:solidFill>
        </p:grpSpPr>
        <p:sp>
          <p:nvSpPr>
            <p:cNvPr id="17"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8" name="Logotype"/>
          <p:cNvGrpSpPr/>
          <p:nvPr userDrawn="1"/>
        </p:nvGrpSpPr>
        <p:grpSpPr>
          <a:xfrm>
            <a:off x="5371674" y="298072"/>
            <a:ext cx="1384039" cy="288609"/>
            <a:chOff x="9501453" y="6148765"/>
            <a:chExt cx="2047875" cy="427037"/>
          </a:xfrm>
          <a:solidFill>
            <a:schemeClr val="bg1"/>
          </a:solidFill>
        </p:grpSpPr>
        <p:sp>
          <p:nvSpPr>
            <p:cNvPr id="29"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308035909"/>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ink">
    <p:bg>
      <p:bgPr>
        <a:solidFill>
          <a:srgbClr val="FDECE4"/>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84359959-D0F0-4D3E-BFB1-8867915C53BF}"/>
              </a:ext>
            </a:extLst>
          </p:cNvPr>
          <p:cNvGraphicFramePr>
            <a:graphicFrameLocks noChangeAspect="1"/>
          </p:cNvGraphicFramePr>
          <p:nvPr userDrawn="1">
            <p:custDataLst>
              <p:tags r:id="rId1"/>
            </p:custDataLst>
            <p:extLst>
              <p:ext uri="{D42A27DB-BD31-4B8C-83A1-F6EECF244321}">
                <p14:modId xmlns:p14="http://schemas.microsoft.com/office/powerpoint/2010/main" val="132176643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0" imgH="531" progId="TCLayout.ActiveDocument.1">
                  <p:embed/>
                </p:oleObj>
              </mc:Choice>
              <mc:Fallback>
                <p:oleObj name="think-cell Slide" r:id="rId3" imgW="530" imgH="531" progId="TCLayout.ActiveDocument.1">
                  <p:embed/>
                  <p:pic>
                    <p:nvPicPr>
                      <p:cNvPr id="8" name="Object 7" hidden="1">
                        <a:extLst>
                          <a:ext uri="{FF2B5EF4-FFF2-40B4-BE49-F238E27FC236}">
                            <a16:creationId xmlns:a16="http://schemas.microsoft.com/office/drawing/2014/main" id="{84359959-D0F0-4D3E-BFB1-8867915C53B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Rectangle 4"/>
          <p:cNvSpPr/>
          <p:nvPr userDrawn="1"/>
        </p:nvSpPr>
        <p:spPr>
          <a:xfrm>
            <a:off x="0" y="0"/>
            <a:ext cx="12193200" cy="6859588"/>
          </a:xfrm>
          <a:prstGeom prst="rect">
            <a:avLst/>
          </a:prstGeom>
          <a:solidFill>
            <a:srgbClr val="FD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Rectangle 3"/>
          <p:cNvSpPr/>
          <p:nvPr userDrawn="1"/>
        </p:nvSpPr>
        <p:spPr>
          <a:xfrm>
            <a:off x="0" y="939600"/>
            <a:ext cx="12193200" cy="381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Picture Placeholder 6"/>
          <p:cNvSpPr>
            <a:spLocks noGrp="1"/>
          </p:cNvSpPr>
          <p:nvPr>
            <p:ph type="pic" sz="quarter" idx="15" hasCustomPrompt="1"/>
          </p:nvPr>
        </p:nvSpPr>
        <p:spPr>
          <a:xfrm>
            <a:off x="-1" y="940414"/>
            <a:ext cx="12204000" cy="3816350"/>
          </a:xfrm>
          <a:noFill/>
        </p:spPr>
        <p:txBody>
          <a:bodyPr anchor="ctr" anchorCtr="0"/>
          <a:lstStyle>
            <a:lvl1pPr marL="0" indent="0" algn="ctr">
              <a:buNone/>
              <a:defRPr>
                <a:solidFill>
                  <a:schemeClr val="tx1"/>
                </a:solidFill>
              </a:defRPr>
            </a:lvl1pPr>
          </a:lstStyle>
          <a:p>
            <a:r>
              <a:rPr lang="en-GB"/>
              <a:t>Insert picture by using Nordea Image Bank button</a:t>
            </a:r>
            <a:endParaRPr lang="en-GB" dirty="0"/>
          </a:p>
        </p:txBody>
      </p:sp>
      <p:sp>
        <p:nvSpPr>
          <p:cNvPr id="2" name="Title 1"/>
          <p:cNvSpPr>
            <a:spLocks noGrp="1"/>
          </p:cNvSpPr>
          <p:nvPr>
            <p:ph type="ctrTitle"/>
          </p:nvPr>
        </p:nvSpPr>
        <p:spPr>
          <a:xfrm>
            <a:off x="648000" y="4775994"/>
            <a:ext cx="7200000" cy="634612"/>
          </a:xfrm>
        </p:spPr>
        <p:txBody>
          <a:bodyPr vert="horz">
            <a:noAutofit/>
          </a:bodyPr>
          <a:lstStyle>
            <a:lvl1pPr>
              <a:defRPr sz="2400">
                <a:solidFill>
                  <a:schemeClr val="accent1"/>
                </a:solidFill>
              </a:defRPr>
            </a:lvl1pPr>
          </a:lstStyle>
          <a:p>
            <a:r>
              <a:rPr lang="en-GB"/>
              <a:t>Click to edit Master title style</a:t>
            </a:r>
            <a:endParaRPr lang="en-GB" dirty="0"/>
          </a:p>
        </p:txBody>
      </p:sp>
      <p:sp>
        <p:nvSpPr>
          <p:cNvPr id="3" name="Subtitle 2"/>
          <p:cNvSpPr>
            <a:spLocks noGrp="1"/>
          </p:cNvSpPr>
          <p:nvPr>
            <p:ph type="subTitle" idx="1"/>
          </p:nvPr>
        </p:nvSpPr>
        <p:spPr>
          <a:xfrm>
            <a:off x="648000" y="5436000"/>
            <a:ext cx="7200000" cy="360083"/>
          </a:xfrm>
        </p:spPr>
        <p:txBody>
          <a:bodyPr>
            <a:noAutofit/>
          </a:bodyPr>
          <a:lstStyle>
            <a:lvl1pPr marL="0" indent="0" algn="l">
              <a:buNone/>
              <a:defRPr b="1">
                <a:solidFill>
                  <a:schemeClr val="tx2"/>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a:t>Click to edit Master subtitle style</a:t>
            </a:r>
            <a:endParaRPr lang="en-GB" dirty="0"/>
          </a:p>
        </p:txBody>
      </p:sp>
      <p:sp>
        <p:nvSpPr>
          <p:cNvPr id="21" name="Text Placeholder 20"/>
          <p:cNvSpPr>
            <a:spLocks noGrp="1"/>
          </p:cNvSpPr>
          <p:nvPr>
            <p:ph type="body" sz="quarter" idx="13" hasCustomPrompt="1"/>
          </p:nvPr>
        </p:nvSpPr>
        <p:spPr>
          <a:xfrm>
            <a:off x="648000" y="5914122"/>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Name, title</a:t>
            </a:r>
            <a:endParaRPr lang="en-GB" dirty="0"/>
          </a:p>
        </p:txBody>
      </p:sp>
      <p:sp>
        <p:nvSpPr>
          <p:cNvPr id="22" name="Text Placeholder 20"/>
          <p:cNvSpPr>
            <a:spLocks noGrp="1"/>
          </p:cNvSpPr>
          <p:nvPr>
            <p:ph type="body" sz="quarter" idx="14" hasCustomPrompt="1"/>
          </p:nvPr>
        </p:nvSpPr>
        <p:spPr>
          <a:xfrm>
            <a:off x="648000" y="6166122"/>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Date</a:t>
            </a:r>
            <a:endParaRPr lang="en-GB" dirty="0"/>
          </a:p>
        </p:txBody>
      </p:sp>
      <p:grpSp>
        <p:nvGrpSpPr>
          <p:cNvPr id="16" name="Pulse"/>
          <p:cNvGrpSpPr/>
          <p:nvPr userDrawn="1"/>
        </p:nvGrpSpPr>
        <p:grpSpPr>
          <a:xfrm>
            <a:off x="8751888" y="3030538"/>
            <a:ext cx="3446462" cy="3490913"/>
            <a:chOff x="8751888" y="3030538"/>
            <a:chExt cx="3446462" cy="3490913"/>
          </a:xfrm>
          <a:solidFill>
            <a:schemeClr val="accent1"/>
          </a:solidFill>
        </p:grpSpPr>
        <p:sp>
          <p:nvSpPr>
            <p:cNvPr id="17"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3" name="Logotype"/>
          <p:cNvGrpSpPr/>
          <p:nvPr userDrawn="1"/>
        </p:nvGrpSpPr>
        <p:grpSpPr>
          <a:xfrm>
            <a:off x="5371674" y="298072"/>
            <a:ext cx="1384039" cy="288609"/>
            <a:chOff x="9501453" y="6148765"/>
            <a:chExt cx="2047875" cy="427037"/>
          </a:xfrm>
          <a:solidFill>
            <a:schemeClr val="bg2"/>
          </a:solidFill>
        </p:grpSpPr>
        <p:sp>
          <p:nvSpPr>
            <p:cNvPr id="34"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338673350"/>
      </p:ext>
    </p:extLst>
  </p:cSld>
  <p:clrMapOvr>
    <a:overrideClrMapping bg1="lt1" tx1="dk1" bg2="lt2" tx2="dk2" accent1="accent1" accent2="accent2" accent3="accent3" accent4="accent4" accent5="accent5" accent6="accent6" hlink="hlink" folHlink="folHlink"/>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hapter Divider White">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D6D47CB4-70BF-4922-8AB1-8586AE3B68AF}"/>
              </a:ext>
            </a:extLst>
          </p:cNvPr>
          <p:cNvGraphicFramePr>
            <a:graphicFrameLocks noChangeAspect="1"/>
          </p:cNvGraphicFramePr>
          <p:nvPr userDrawn="1">
            <p:custDataLst>
              <p:tags r:id="rId1"/>
            </p:custDataLst>
            <p:extLst>
              <p:ext uri="{D42A27DB-BD31-4B8C-83A1-F6EECF244321}">
                <p14:modId xmlns:p14="http://schemas.microsoft.com/office/powerpoint/2010/main" val="16237085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0" imgH="531" progId="TCLayout.ActiveDocument.1">
                  <p:embed/>
                </p:oleObj>
              </mc:Choice>
              <mc:Fallback>
                <p:oleObj name="think-cell Slide" r:id="rId3" imgW="530" imgH="531" progId="TCLayout.ActiveDocument.1">
                  <p:embed/>
                  <p:pic>
                    <p:nvPicPr>
                      <p:cNvPr id="5" name="Object 4" hidden="1">
                        <a:extLst>
                          <a:ext uri="{FF2B5EF4-FFF2-40B4-BE49-F238E27FC236}">
                            <a16:creationId xmlns:a16="http://schemas.microsoft.com/office/drawing/2014/main" id="{D6D47CB4-70BF-4922-8AB1-8586AE3B68AF}"/>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1872018" y="1089026"/>
            <a:ext cx="8402188" cy="999458"/>
          </a:xfrm>
        </p:spPr>
        <p:txBody>
          <a:bodyPr vert="horz" anchor="b" anchorCtr="0">
            <a:noAutofit/>
          </a:bodyPr>
          <a:lstStyle>
            <a:lvl1pPr algn="ctr">
              <a:defRPr sz="2900" b="1" cap="none" baseline="0">
                <a:solidFill>
                  <a:schemeClr val="bg2"/>
                </a:solidFill>
              </a:defRPr>
            </a:lvl1pPr>
          </a:lstStyle>
          <a:p>
            <a:r>
              <a:rPr lang="en-GB"/>
              <a:t>Click to edit Master title style</a:t>
            </a:r>
            <a:endParaRPr lang="en-GB" dirty="0"/>
          </a:p>
        </p:txBody>
      </p:sp>
      <p:sp>
        <p:nvSpPr>
          <p:cNvPr id="3" name="Text Placeholder 2"/>
          <p:cNvSpPr>
            <a:spLocks noGrp="1"/>
          </p:cNvSpPr>
          <p:nvPr>
            <p:ph type="body" idx="1"/>
          </p:nvPr>
        </p:nvSpPr>
        <p:spPr>
          <a:xfrm>
            <a:off x="1872018" y="2160500"/>
            <a:ext cx="8402188" cy="720167"/>
          </a:xfrm>
        </p:spPr>
        <p:txBody>
          <a:bodyPr anchor="t" anchorCtr="0">
            <a:noAutofit/>
          </a:bodyPr>
          <a:lstStyle>
            <a:lvl1pPr marL="0" indent="0" algn="ctr">
              <a:buNone/>
              <a:defRPr sz="1900" b="1">
                <a:solidFill>
                  <a:schemeClr val="accent2"/>
                </a:solidFill>
              </a:defRPr>
            </a:lvl1pPr>
            <a:lvl2pPr marL="544388" indent="0">
              <a:buNone/>
              <a:defRPr sz="2100">
                <a:solidFill>
                  <a:schemeClr val="tx1">
                    <a:tint val="75000"/>
                  </a:schemeClr>
                </a:solidFill>
              </a:defRPr>
            </a:lvl2pPr>
            <a:lvl3pPr marL="1088776" indent="0">
              <a:buNone/>
              <a:defRPr sz="1900">
                <a:solidFill>
                  <a:schemeClr val="tx1">
                    <a:tint val="75000"/>
                  </a:schemeClr>
                </a:solidFill>
              </a:defRPr>
            </a:lvl3pPr>
            <a:lvl4pPr marL="1633164" indent="0">
              <a:buNone/>
              <a:defRPr sz="1700">
                <a:solidFill>
                  <a:schemeClr val="tx1">
                    <a:tint val="75000"/>
                  </a:schemeClr>
                </a:solidFill>
              </a:defRPr>
            </a:lvl4pPr>
            <a:lvl5pPr marL="2177552" indent="0">
              <a:buNone/>
              <a:defRPr sz="1700">
                <a:solidFill>
                  <a:schemeClr val="tx1">
                    <a:tint val="75000"/>
                  </a:schemeClr>
                </a:solidFill>
              </a:defRPr>
            </a:lvl5pPr>
            <a:lvl6pPr marL="2721940" indent="0">
              <a:buNone/>
              <a:defRPr sz="1700">
                <a:solidFill>
                  <a:schemeClr val="tx1">
                    <a:tint val="75000"/>
                  </a:schemeClr>
                </a:solidFill>
              </a:defRPr>
            </a:lvl6pPr>
            <a:lvl7pPr marL="3266328" indent="0">
              <a:buNone/>
              <a:defRPr sz="1700">
                <a:solidFill>
                  <a:schemeClr val="tx1">
                    <a:tint val="75000"/>
                  </a:schemeClr>
                </a:solidFill>
              </a:defRPr>
            </a:lvl7pPr>
            <a:lvl8pPr marL="3810716" indent="0">
              <a:buNone/>
              <a:defRPr sz="1700">
                <a:solidFill>
                  <a:schemeClr val="tx1">
                    <a:tint val="75000"/>
                  </a:schemeClr>
                </a:solidFill>
              </a:defRPr>
            </a:lvl8pPr>
            <a:lvl9pPr marL="4355104" indent="0">
              <a:buNone/>
              <a:defRPr sz="1700">
                <a:solidFill>
                  <a:schemeClr val="tx1">
                    <a:tint val="75000"/>
                  </a:schemeClr>
                </a:solidFill>
              </a:defRPr>
            </a:lvl9pPr>
          </a:lstStyle>
          <a:p>
            <a:pPr lvl="0"/>
            <a:r>
              <a:rPr lang="en-GB"/>
              <a:t>Click to edit Master text styles</a:t>
            </a:r>
            <a:endParaRPr lang="en-GB" dirty="0"/>
          </a:p>
        </p:txBody>
      </p:sp>
      <p:grpSp>
        <p:nvGrpSpPr>
          <p:cNvPr id="11" name="Pulse"/>
          <p:cNvGrpSpPr/>
          <p:nvPr userDrawn="1"/>
        </p:nvGrpSpPr>
        <p:grpSpPr>
          <a:xfrm>
            <a:off x="8751888" y="3030538"/>
            <a:ext cx="3446462" cy="3490913"/>
            <a:chOff x="8751888" y="3030538"/>
            <a:chExt cx="3446462" cy="3490913"/>
          </a:xfrm>
          <a:solidFill>
            <a:schemeClr val="accent1"/>
          </a:solidFill>
        </p:grpSpPr>
        <p:sp>
          <p:nvSpPr>
            <p:cNvPr id="12"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041862772"/>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4A71DFE-1A3D-45BA-9975-3D3DDB4DDC29}"/>
              </a:ext>
            </a:extLst>
          </p:cNvPr>
          <p:cNvGraphicFramePr>
            <a:graphicFrameLocks noChangeAspect="1"/>
          </p:cNvGraphicFramePr>
          <p:nvPr userDrawn="1">
            <p:custDataLst>
              <p:tags r:id="rId1"/>
            </p:custDataLst>
            <p:extLst>
              <p:ext uri="{D42A27DB-BD31-4B8C-83A1-F6EECF244321}">
                <p14:modId xmlns:p14="http://schemas.microsoft.com/office/powerpoint/2010/main" val="1470432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0" imgH="531" progId="TCLayout.ActiveDocument.1">
                  <p:embed/>
                </p:oleObj>
              </mc:Choice>
              <mc:Fallback>
                <p:oleObj name="think-cell Slide" r:id="rId3" imgW="530" imgH="531" progId="TCLayout.ActiveDocument.1">
                  <p:embed/>
                  <p:pic>
                    <p:nvPicPr>
                      <p:cNvPr id="7" name="Object 6" hidden="1">
                        <a:extLst>
                          <a:ext uri="{FF2B5EF4-FFF2-40B4-BE49-F238E27FC236}">
                            <a16:creationId xmlns:a16="http://schemas.microsoft.com/office/drawing/2014/main" id="{D4A71DFE-1A3D-45BA-9975-3D3DDB4DDC2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6" name="Slide Number Placeholder 5"/>
          <p:cNvSpPr>
            <a:spLocks noGrp="1"/>
          </p:cNvSpPr>
          <p:nvPr>
            <p:ph type="sldNum" sz="quarter" idx="12"/>
          </p:nvPr>
        </p:nvSpPr>
        <p:spPr/>
        <p:txBody>
          <a:bodyPr/>
          <a:lstStyle>
            <a:lvl1pPr>
              <a:defRPr>
                <a:solidFill>
                  <a:srgbClr val="8B8A8D"/>
                </a:solidFill>
              </a:defRPr>
            </a:lvl1pPr>
          </a:lstStyle>
          <a:p>
            <a:fld id="{D14BCCD3-0010-4FBA-B965-2126ADC31932}" type="slidenum">
              <a:rPr lang="en-GB" smtClean="0"/>
              <a:pPr/>
              <a:t>‹#›</a:t>
            </a:fld>
            <a:endParaRPr lang="en-GB" dirty="0"/>
          </a:p>
        </p:txBody>
      </p:sp>
      <p:sp>
        <p:nvSpPr>
          <p:cNvPr id="4" name="Title 3"/>
          <p:cNvSpPr>
            <a:spLocks noGrp="1"/>
          </p:cNvSpPr>
          <p:nvPr>
            <p:ph type="title"/>
          </p:nvPr>
        </p:nvSpPr>
        <p:spPr/>
        <p:txBody>
          <a:bodyPr vert="horz"/>
          <a:lstStyle/>
          <a:p>
            <a:r>
              <a:rPr lang="en-GB"/>
              <a:t>Click to edit Master title style</a:t>
            </a:r>
            <a:endParaRPr lang="en-GB" dirty="0"/>
          </a:p>
        </p:txBody>
      </p:sp>
      <p:sp>
        <p:nvSpPr>
          <p:cNvPr id="5" name="Footer Placeholder 4"/>
          <p:cNvSpPr>
            <a:spLocks noGrp="1"/>
          </p:cNvSpPr>
          <p:nvPr>
            <p:ph type="ftr" sz="quarter" idx="13"/>
          </p:nvPr>
        </p:nvSpPr>
        <p:spPr/>
        <p:txBody>
          <a:bodyPr/>
          <a:lstStyle>
            <a:lvl1pPr>
              <a:defRPr>
                <a:solidFill>
                  <a:srgbClr val="8B8A8D"/>
                </a:solidFill>
              </a:defRPr>
            </a:lvl1pPr>
          </a:lstStyle>
          <a:p>
            <a:endParaRPr lang="en-GB" dirty="0"/>
          </a:p>
        </p:txBody>
      </p:sp>
    </p:spTree>
    <p:extLst>
      <p:ext uri="{BB962C8B-B14F-4D97-AF65-F5344CB8AC3E}">
        <p14:creationId xmlns:p14="http://schemas.microsoft.com/office/powerpoint/2010/main" val="530865806"/>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hapter Divider Pulse Pattern">
    <p:bg>
      <p:bgPr>
        <a:solidFill>
          <a:srgbClr val="FDECE4"/>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D54209A-9730-44CA-9FEB-D83F1A3172F1}"/>
              </a:ext>
            </a:extLst>
          </p:cNvPr>
          <p:cNvGraphicFramePr>
            <a:graphicFrameLocks noChangeAspect="1"/>
          </p:cNvGraphicFramePr>
          <p:nvPr userDrawn="1">
            <p:custDataLst>
              <p:tags r:id="rId1"/>
            </p:custDataLst>
            <p:extLst>
              <p:ext uri="{D42A27DB-BD31-4B8C-83A1-F6EECF244321}">
                <p14:modId xmlns:p14="http://schemas.microsoft.com/office/powerpoint/2010/main" val="40835653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0" imgH="531" progId="TCLayout.ActiveDocument.1">
                  <p:embed/>
                </p:oleObj>
              </mc:Choice>
              <mc:Fallback>
                <p:oleObj name="think-cell Slide" r:id="rId3" imgW="530" imgH="531" progId="TCLayout.ActiveDocument.1">
                  <p:embed/>
                  <p:pic>
                    <p:nvPicPr>
                      <p:cNvPr id="5" name="Object 4" hidden="1">
                        <a:extLst>
                          <a:ext uri="{FF2B5EF4-FFF2-40B4-BE49-F238E27FC236}">
                            <a16:creationId xmlns:a16="http://schemas.microsoft.com/office/drawing/2014/main" id="{3D54209A-9730-44CA-9FEB-D83F1A3172F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useBgFill="1">
        <p:nvSpPr>
          <p:cNvPr id="53" name="Picture Placeholder 5"/>
          <p:cNvSpPr>
            <a:spLocks noGrp="1"/>
          </p:cNvSpPr>
          <p:nvPr>
            <p:ph type="pic" sz="quarter" idx="15" hasCustomPrompt="1"/>
          </p:nvPr>
        </p:nvSpPr>
        <p:spPr>
          <a:xfrm>
            <a:off x="0" y="0"/>
            <a:ext cx="12195175" cy="6859588"/>
          </a:xfrm>
        </p:spPr>
        <p:txBody>
          <a:bodyPr anchor="ctr" anchorCtr="0"/>
          <a:lstStyle>
            <a:lvl1pPr marL="0" marR="0" indent="0" algn="ctr" defTabSz="1088776" rtl="0" eaLnBrk="1" fontAlgn="auto" latinLnBrk="0" hangingPunct="1">
              <a:lnSpc>
                <a:spcPct val="100000"/>
              </a:lnSpc>
              <a:spcBef>
                <a:spcPts val="1200"/>
              </a:spcBef>
              <a:spcAft>
                <a:spcPts val="0"/>
              </a:spcAft>
              <a:buClrTx/>
              <a:buSzTx/>
              <a:buFont typeface="Arial" pitchFamily="34" charset="0"/>
              <a:buNone/>
              <a:tabLst/>
              <a:defRPr>
                <a:solidFill>
                  <a:schemeClr val="tx1"/>
                </a:solidFill>
              </a:defRPr>
            </a:lvl1pPr>
          </a:lstStyle>
          <a:p>
            <a:r>
              <a:rPr lang="en-GB"/>
              <a:t>Insert picture by using Nordea Image Bank button or use as pink slide</a:t>
            </a:r>
            <a:endParaRPr lang="en-GB" dirty="0"/>
          </a:p>
        </p:txBody>
      </p:sp>
      <p:sp>
        <p:nvSpPr>
          <p:cNvPr id="2" name="Title 1"/>
          <p:cNvSpPr>
            <a:spLocks noGrp="1"/>
          </p:cNvSpPr>
          <p:nvPr>
            <p:ph type="title"/>
          </p:nvPr>
        </p:nvSpPr>
        <p:spPr>
          <a:xfrm>
            <a:off x="1872018" y="1090800"/>
            <a:ext cx="8402188" cy="1000800"/>
          </a:xfrm>
        </p:spPr>
        <p:txBody>
          <a:bodyPr vert="horz" anchor="b" anchorCtr="0">
            <a:noAutofit/>
          </a:bodyPr>
          <a:lstStyle>
            <a:lvl1pPr algn="ctr">
              <a:defRPr sz="2900" b="1" cap="none" baseline="0">
                <a:solidFill>
                  <a:schemeClr val="bg2"/>
                </a:solidFill>
              </a:defRPr>
            </a:lvl1pPr>
          </a:lstStyle>
          <a:p>
            <a:r>
              <a:rPr lang="en-GB"/>
              <a:t>Click to edit Master title style</a:t>
            </a:r>
            <a:endParaRPr lang="en-GB" dirty="0"/>
          </a:p>
        </p:txBody>
      </p:sp>
      <p:sp>
        <p:nvSpPr>
          <p:cNvPr id="3" name="Text Placeholder 2"/>
          <p:cNvSpPr>
            <a:spLocks noGrp="1"/>
          </p:cNvSpPr>
          <p:nvPr>
            <p:ph type="body" idx="1"/>
          </p:nvPr>
        </p:nvSpPr>
        <p:spPr>
          <a:xfrm>
            <a:off x="1872018" y="2160500"/>
            <a:ext cx="8402188" cy="720167"/>
          </a:xfrm>
        </p:spPr>
        <p:txBody>
          <a:bodyPr anchor="t" anchorCtr="0">
            <a:noAutofit/>
          </a:bodyPr>
          <a:lstStyle>
            <a:lvl1pPr marL="0" indent="0" algn="ctr">
              <a:buNone/>
              <a:defRPr sz="1900" b="1">
                <a:solidFill>
                  <a:schemeClr val="tx2"/>
                </a:solidFill>
              </a:defRPr>
            </a:lvl1pPr>
            <a:lvl2pPr marL="544388" indent="0">
              <a:buNone/>
              <a:defRPr sz="2100">
                <a:solidFill>
                  <a:schemeClr val="tx1">
                    <a:tint val="75000"/>
                  </a:schemeClr>
                </a:solidFill>
              </a:defRPr>
            </a:lvl2pPr>
            <a:lvl3pPr marL="1088776" indent="0">
              <a:buNone/>
              <a:defRPr sz="1900">
                <a:solidFill>
                  <a:schemeClr val="tx1">
                    <a:tint val="75000"/>
                  </a:schemeClr>
                </a:solidFill>
              </a:defRPr>
            </a:lvl3pPr>
            <a:lvl4pPr marL="1633164" indent="0">
              <a:buNone/>
              <a:defRPr sz="1700">
                <a:solidFill>
                  <a:schemeClr val="tx1">
                    <a:tint val="75000"/>
                  </a:schemeClr>
                </a:solidFill>
              </a:defRPr>
            </a:lvl4pPr>
            <a:lvl5pPr marL="2177552" indent="0">
              <a:buNone/>
              <a:defRPr sz="1700">
                <a:solidFill>
                  <a:schemeClr val="tx1">
                    <a:tint val="75000"/>
                  </a:schemeClr>
                </a:solidFill>
              </a:defRPr>
            </a:lvl5pPr>
            <a:lvl6pPr marL="2721940" indent="0">
              <a:buNone/>
              <a:defRPr sz="1700">
                <a:solidFill>
                  <a:schemeClr val="tx1">
                    <a:tint val="75000"/>
                  </a:schemeClr>
                </a:solidFill>
              </a:defRPr>
            </a:lvl6pPr>
            <a:lvl7pPr marL="3266328" indent="0">
              <a:buNone/>
              <a:defRPr sz="1700">
                <a:solidFill>
                  <a:schemeClr val="tx1">
                    <a:tint val="75000"/>
                  </a:schemeClr>
                </a:solidFill>
              </a:defRPr>
            </a:lvl7pPr>
            <a:lvl8pPr marL="3810716" indent="0">
              <a:buNone/>
              <a:defRPr sz="1700">
                <a:solidFill>
                  <a:schemeClr val="tx1">
                    <a:tint val="75000"/>
                  </a:schemeClr>
                </a:solidFill>
              </a:defRPr>
            </a:lvl8pPr>
            <a:lvl9pPr marL="4355104" indent="0">
              <a:buNone/>
              <a:defRPr sz="1700">
                <a:solidFill>
                  <a:schemeClr val="tx1">
                    <a:tint val="75000"/>
                  </a:schemeClr>
                </a:solidFill>
              </a:defRPr>
            </a:lvl9pPr>
          </a:lstStyle>
          <a:p>
            <a:pPr lvl="0"/>
            <a:r>
              <a:rPr lang="en-GB"/>
              <a:t>Click to edit Master text styles</a:t>
            </a:r>
            <a:endParaRPr lang="en-GB" dirty="0"/>
          </a:p>
        </p:txBody>
      </p:sp>
      <p:grpSp>
        <p:nvGrpSpPr>
          <p:cNvPr id="28" name="Pulse"/>
          <p:cNvGrpSpPr/>
          <p:nvPr userDrawn="1"/>
        </p:nvGrpSpPr>
        <p:grpSpPr>
          <a:xfrm>
            <a:off x="0" y="2990850"/>
            <a:ext cx="12204000" cy="3559175"/>
            <a:chOff x="0" y="2990850"/>
            <a:chExt cx="12204700" cy="3559175"/>
          </a:xfrm>
          <a:solidFill>
            <a:srgbClr val="0000A0"/>
          </a:solidFill>
        </p:grpSpPr>
        <p:sp>
          <p:nvSpPr>
            <p:cNvPr id="29" name="Freeform 5"/>
            <p:cNvSpPr>
              <a:spLocks/>
            </p:cNvSpPr>
            <p:nvPr userDrawn="1"/>
          </p:nvSpPr>
          <p:spPr bwMode="auto">
            <a:xfrm>
              <a:off x="182086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9" y="138"/>
                    <a:pt x="0" y="119"/>
                    <a:pt x="0" y="96"/>
                  </a:cubicBezTo>
                  <a:cubicBezTo>
                    <a:pt x="0" y="41"/>
                    <a:pt x="0" y="41"/>
                    <a:pt x="0" y="41"/>
                  </a:cubicBezTo>
                  <a:cubicBezTo>
                    <a:pt x="0" y="19"/>
                    <a:pt x="19" y="0"/>
                    <a:pt x="41" y="0"/>
                  </a:cubicBezTo>
                  <a:cubicBezTo>
                    <a:pt x="64" y="0"/>
                    <a:pt x="82" y="19"/>
                    <a:pt x="82" y="41"/>
                  </a:cubicBezTo>
                  <a:cubicBezTo>
                    <a:pt x="82" y="96"/>
                    <a:pt x="82" y="96"/>
                    <a:pt x="82" y="96"/>
                  </a:cubicBezTo>
                  <a:cubicBezTo>
                    <a:pt x="82" y="119"/>
                    <a:pt x="64"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6"/>
            <p:cNvSpPr>
              <a:spLocks/>
            </p:cNvSpPr>
            <p:nvPr userDrawn="1"/>
          </p:nvSpPr>
          <p:spPr bwMode="auto">
            <a:xfrm>
              <a:off x="1211263" y="4605338"/>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6" y="0"/>
                    <a:pt x="137" y="31"/>
                    <a:pt x="137" y="69"/>
                  </a:cubicBezTo>
                  <a:cubicBezTo>
                    <a:pt x="137" y="275"/>
                    <a:pt x="137" y="275"/>
                    <a:pt x="137" y="275"/>
                  </a:cubicBezTo>
                  <a:cubicBezTo>
                    <a:pt x="137" y="313"/>
                    <a:pt x="106"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7"/>
            <p:cNvSpPr>
              <a:spLocks/>
            </p:cNvSpPr>
            <p:nvPr userDrawn="1"/>
          </p:nvSpPr>
          <p:spPr bwMode="auto">
            <a:xfrm>
              <a:off x="447675" y="4105275"/>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8"/>
            <p:cNvSpPr>
              <a:spLocks/>
            </p:cNvSpPr>
            <p:nvPr userDrawn="1"/>
          </p:nvSpPr>
          <p:spPr bwMode="auto">
            <a:xfrm>
              <a:off x="10529888" y="3994150"/>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7" y="31"/>
                    <a:pt x="137" y="69"/>
                  </a:cubicBezTo>
                  <a:cubicBezTo>
                    <a:pt x="137" y="275"/>
                    <a:pt x="137" y="275"/>
                    <a:pt x="137" y="275"/>
                  </a:cubicBezTo>
                  <a:cubicBezTo>
                    <a:pt x="137"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9"/>
            <p:cNvSpPr>
              <a:spLocks/>
            </p:cNvSpPr>
            <p:nvPr userDrawn="1"/>
          </p:nvSpPr>
          <p:spPr bwMode="auto">
            <a:xfrm>
              <a:off x="1009491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8" y="138"/>
                    <a:pt x="0" y="119"/>
                    <a:pt x="0" y="96"/>
                  </a:cubicBezTo>
                  <a:cubicBezTo>
                    <a:pt x="0" y="41"/>
                    <a:pt x="0" y="41"/>
                    <a:pt x="0" y="41"/>
                  </a:cubicBezTo>
                  <a:cubicBezTo>
                    <a:pt x="0" y="19"/>
                    <a:pt x="18" y="0"/>
                    <a:pt x="41" y="0"/>
                  </a:cubicBezTo>
                  <a:cubicBezTo>
                    <a:pt x="63" y="0"/>
                    <a:pt x="82" y="19"/>
                    <a:pt x="82" y="41"/>
                  </a:cubicBezTo>
                  <a:cubicBezTo>
                    <a:pt x="82" y="96"/>
                    <a:pt x="82" y="96"/>
                    <a:pt x="82" y="96"/>
                  </a:cubicBezTo>
                  <a:cubicBezTo>
                    <a:pt x="82" y="119"/>
                    <a:pt x="63"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10"/>
            <p:cNvSpPr>
              <a:spLocks/>
            </p:cNvSpPr>
            <p:nvPr userDrawn="1"/>
          </p:nvSpPr>
          <p:spPr bwMode="auto">
            <a:xfrm>
              <a:off x="11183938" y="3144838"/>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11"/>
            <p:cNvSpPr>
              <a:spLocks noEditPoints="1"/>
            </p:cNvSpPr>
            <p:nvPr userDrawn="1"/>
          </p:nvSpPr>
          <p:spPr bwMode="auto">
            <a:xfrm>
              <a:off x="7742238" y="4083050"/>
              <a:ext cx="434975" cy="1092200"/>
            </a:xfrm>
            <a:custGeom>
              <a:avLst/>
              <a:gdLst>
                <a:gd name="T0" fmla="*/ 69 w 137"/>
                <a:gd name="T1" fmla="*/ 13 h 343"/>
                <a:gd name="T2" fmla="*/ 124 w 137"/>
                <a:gd name="T3" fmla="*/ 68 h 343"/>
                <a:gd name="T4" fmla="*/ 124 w 137"/>
                <a:gd name="T5" fmla="*/ 274 h 343"/>
                <a:gd name="T6" fmla="*/ 69 w 137"/>
                <a:gd name="T7" fmla="*/ 329 h 343"/>
                <a:gd name="T8" fmla="*/ 14 w 137"/>
                <a:gd name="T9" fmla="*/ 274 h 343"/>
                <a:gd name="T10" fmla="*/ 14 w 137"/>
                <a:gd name="T11" fmla="*/ 68 h 343"/>
                <a:gd name="T12" fmla="*/ 69 w 137"/>
                <a:gd name="T13" fmla="*/ 13 h 343"/>
                <a:gd name="T14" fmla="*/ 69 w 137"/>
                <a:gd name="T15" fmla="*/ 0 h 343"/>
                <a:gd name="T16" fmla="*/ 69 w 137"/>
                <a:gd name="T17" fmla="*/ 0 h 343"/>
                <a:gd name="T18" fmla="*/ 0 w 137"/>
                <a:gd name="T19" fmla="*/ 68 h 343"/>
                <a:gd name="T20" fmla="*/ 0 w 137"/>
                <a:gd name="T21" fmla="*/ 274 h 343"/>
                <a:gd name="T22" fmla="*/ 69 w 137"/>
                <a:gd name="T23" fmla="*/ 343 h 343"/>
                <a:gd name="T24" fmla="*/ 137 w 137"/>
                <a:gd name="T25" fmla="*/ 274 h 343"/>
                <a:gd name="T26" fmla="*/ 137 w 137"/>
                <a:gd name="T27" fmla="*/ 68 h 343"/>
                <a:gd name="T28" fmla="*/ 69 w 137"/>
                <a:gd name="T29"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69" y="0"/>
                    <a:pt x="69" y="0"/>
                    <a:pt x="69" y="0"/>
                  </a:cubicBezTo>
                  <a:cubicBezTo>
                    <a:pt x="31" y="0"/>
                    <a:pt x="0" y="30"/>
                    <a:pt x="0" y="68"/>
                  </a:cubicBezTo>
                  <a:cubicBezTo>
                    <a:pt x="0" y="274"/>
                    <a:pt x="0" y="274"/>
                    <a:pt x="0" y="274"/>
                  </a:cubicBezTo>
                  <a:cubicBezTo>
                    <a:pt x="0" y="312"/>
                    <a:pt x="31" y="343"/>
                    <a:pt x="69" y="343"/>
                  </a:cubicBezTo>
                  <a:cubicBezTo>
                    <a:pt x="107" y="343"/>
                    <a:pt x="137" y="312"/>
                    <a:pt x="137" y="274"/>
                  </a:cubicBezTo>
                  <a:cubicBezTo>
                    <a:pt x="137" y="68"/>
                    <a:pt x="137" y="68"/>
                    <a:pt x="137" y="68"/>
                  </a:cubicBezTo>
                  <a:cubicBezTo>
                    <a:pt x="137"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12"/>
            <p:cNvSpPr>
              <a:spLocks/>
            </p:cNvSpPr>
            <p:nvPr userDrawn="1"/>
          </p:nvSpPr>
          <p:spPr bwMode="auto">
            <a:xfrm>
              <a:off x="9480550" y="4605338"/>
              <a:ext cx="439738" cy="1092200"/>
            </a:xfrm>
            <a:custGeom>
              <a:avLst/>
              <a:gdLst>
                <a:gd name="T0" fmla="*/ 69 w 138"/>
                <a:gd name="T1" fmla="*/ 343 h 343"/>
                <a:gd name="T2" fmla="*/ 69 w 138"/>
                <a:gd name="T3" fmla="*/ 343 h 343"/>
                <a:gd name="T4" fmla="*/ 0 w 138"/>
                <a:gd name="T5" fmla="*/ 275 h 343"/>
                <a:gd name="T6" fmla="*/ 0 w 138"/>
                <a:gd name="T7" fmla="*/ 69 h 343"/>
                <a:gd name="T8" fmla="*/ 69 w 138"/>
                <a:gd name="T9" fmla="*/ 0 h 343"/>
                <a:gd name="T10" fmla="*/ 138 w 138"/>
                <a:gd name="T11" fmla="*/ 69 h 343"/>
                <a:gd name="T12" fmla="*/ 138 w 138"/>
                <a:gd name="T13" fmla="*/ 275 h 343"/>
                <a:gd name="T14" fmla="*/ 69 w 138"/>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8" y="31"/>
                    <a:pt x="138" y="69"/>
                  </a:cubicBezTo>
                  <a:cubicBezTo>
                    <a:pt x="138" y="275"/>
                    <a:pt x="138" y="275"/>
                    <a:pt x="138" y="275"/>
                  </a:cubicBezTo>
                  <a:cubicBezTo>
                    <a:pt x="138"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13"/>
            <p:cNvSpPr>
              <a:spLocks noEditPoints="1"/>
            </p:cNvSpPr>
            <p:nvPr userDrawn="1"/>
          </p:nvSpPr>
          <p:spPr bwMode="auto">
            <a:xfrm>
              <a:off x="83978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8" y="0"/>
                    <a:pt x="0" y="39"/>
                    <a:pt x="0" y="86"/>
                  </a:cubicBezTo>
                  <a:cubicBezTo>
                    <a:pt x="0" y="683"/>
                    <a:pt x="0" y="683"/>
                    <a:pt x="0" y="683"/>
                  </a:cubicBezTo>
                  <a:cubicBezTo>
                    <a:pt x="0" y="730"/>
                    <a:pt x="38"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14"/>
            <p:cNvSpPr>
              <a:spLocks noEditPoints="1"/>
            </p:cNvSpPr>
            <p:nvPr userDrawn="1"/>
          </p:nvSpPr>
          <p:spPr bwMode="auto">
            <a:xfrm>
              <a:off x="1951038" y="4083050"/>
              <a:ext cx="439738" cy="1092200"/>
            </a:xfrm>
            <a:custGeom>
              <a:avLst/>
              <a:gdLst>
                <a:gd name="T0" fmla="*/ 69 w 138"/>
                <a:gd name="T1" fmla="*/ 13 h 343"/>
                <a:gd name="T2" fmla="*/ 124 w 138"/>
                <a:gd name="T3" fmla="*/ 68 h 343"/>
                <a:gd name="T4" fmla="*/ 124 w 138"/>
                <a:gd name="T5" fmla="*/ 274 h 343"/>
                <a:gd name="T6" fmla="*/ 69 w 138"/>
                <a:gd name="T7" fmla="*/ 329 h 343"/>
                <a:gd name="T8" fmla="*/ 14 w 138"/>
                <a:gd name="T9" fmla="*/ 274 h 343"/>
                <a:gd name="T10" fmla="*/ 14 w 138"/>
                <a:gd name="T11" fmla="*/ 68 h 343"/>
                <a:gd name="T12" fmla="*/ 69 w 138"/>
                <a:gd name="T13" fmla="*/ 13 h 343"/>
                <a:gd name="T14" fmla="*/ 69 w 138"/>
                <a:gd name="T15" fmla="*/ 0 h 343"/>
                <a:gd name="T16" fmla="*/ 0 w 138"/>
                <a:gd name="T17" fmla="*/ 68 h 343"/>
                <a:gd name="T18" fmla="*/ 0 w 138"/>
                <a:gd name="T19" fmla="*/ 274 h 343"/>
                <a:gd name="T20" fmla="*/ 69 w 138"/>
                <a:gd name="T21" fmla="*/ 343 h 343"/>
                <a:gd name="T22" fmla="*/ 138 w 138"/>
                <a:gd name="T23" fmla="*/ 274 h 343"/>
                <a:gd name="T24" fmla="*/ 138 w 138"/>
                <a:gd name="T25" fmla="*/ 68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31" y="0"/>
                    <a:pt x="0" y="30"/>
                    <a:pt x="0" y="68"/>
                  </a:cubicBezTo>
                  <a:cubicBezTo>
                    <a:pt x="0" y="274"/>
                    <a:pt x="0" y="274"/>
                    <a:pt x="0" y="274"/>
                  </a:cubicBezTo>
                  <a:cubicBezTo>
                    <a:pt x="0" y="312"/>
                    <a:pt x="31" y="343"/>
                    <a:pt x="69" y="343"/>
                  </a:cubicBezTo>
                  <a:cubicBezTo>
                    <a:pt x="107" y="343"/>
                    <a:pt x="138" y="312"/>
                    <a:pt x="138" y="274"/>
                  </a:cubicBezTo>
                  <a:cubicBezTo>
                    <a:pt x="138" y="68"/>
                    <a:pt x="138" y="68"/>
                    <a:pt x="138" y="68"/>
                  </a:cubicBezTo>
                  <a:cubicBezTo>
                    <a:pt x="138"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15"/>
            <p:cNvSpPr>
              <a:spLocks noEditPoints="1"/>
            </p:cNvSpPr>
            <p:nvPr userDrawn="1"/>
          </p:nvSpPr>
          <p:spPr bwMode="auto">
            <a:xfrm>
              <a:off x="26066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9" y="0"/>
                    <a:pt x="0" y="39"/>
                    <a:pt x="0" y="86"/>
                  </a:cubicBezTo>
                  <a:cubicBezTo>
                    <a:pt x="0" y="683"/>
                    <a:pt x="0" y="683"/>
                    <a:pt x="0" y="683"/>
                  </a:cubicBezTo>
                  <a:cubicBezTo>
                    <a:pt x="0" y="730"/>
                    <a:pt x="39"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16"/>
            <p:cNvSpPr>
              <a:spLocks/>
            </p:cNvSpPr>
            <p:nvPr userDrawn="1"/>
          </p:nvSpPr>
          <p:spPr bwMode="auto">
            <a:xfrm>
              <a:off x="8718550" y="4105275"/>
              <a:ext cx="546100"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17"/>
            <p:cNvSpPr>
              <a:spLocks noEditPoints="1"/>
            </p:cNvSpPr>
            <p:nvPr userDrawn="1"/>
          </p:nvSpPr>
          <p:spPr bwMode="auto">
            <a:xfrm>
              <a:off x="4465638" y="3841750"/>
              <a:ext cx="438150" cy="1092200"/>
            </a:xfrm>
            <a:custGeom>
              <a:avLst/>
              <a:gdLst>
                <a:gd name="T0" fmla="*/ 69 w 138"/>
                <a:gd name="T1" fmla="*/ 14 h 343"/>
                <a:gd name="T2" fmla="*/ 124 w 138"/>
                <a:gd name="T3" fmla="*/ 69 h 343"/>
                <a:gd name="T4" fmla="*/ 124 w 138"/>
                <a:gd name="T5" fmla="*/ 275 h 343"/>
                <a:gd name="T6" fmla="*/ 69 w 138"/>
                <a:gd name="T7" fmla="*/ 330 h 343"/>
                <a:gd name="T8" fmla="*/ 14 w 138"/>
                <a:gd name="T9" fmla="*/ 275 h 343"/>
                <a:gd name="T10" fmla="*/ 14 w 138"/>
                <a:gd name="T11" fmla="*/ 69 h 343"/>
                <a:gd name="T12" fmla="*/ 69 w 138"/>
                <a:gd name="T13" fmla="*/ 14 h 343"/>
                <a:gd name="T14" fmla="*/ 69 w 138"/>
                <a:gd name="T15" fmla="*/ 0 h 343"/>
                <a:gd name="T16" fmla="*/ 0 w 138"/>
                <a:gd name="T17" fmla="*/ 69 h 343"/>
                <a:gd name="T18" fmla="*/ 0 w 138"/>
                <a:gd name="T19" fmla="*/ 275 h 343"/>
                <a:gd name="T20" fmla="*/ 69 w 138"/>
                <a:gd name="T21" fmla="*/ 343 h 343"/>
                <a:gd name="T22" fmla="*/ 138 w 138"/>
                <a:gd name="T23" fmla="*/ 275 h 343"/>
                <a:gd name="T24" fmla="*/ 138 w 138"/>
                <a:gd name="T25" fmla="*/ 69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4"/>
                  </a:moveTo>
                  <a:cubicBezTo>
                    <a:pt x="99" y="14"/>
                    <a:pt x="124" y="39"/>
                    <a:pt x="124" y="69"/>
                  </a:cubicBezTo>
                  <a:cubicBezTo>
                    <a:pt x="124" y="275"/>
                    <a:pt x="124" y="275"/>
                    <a:pt x="124" y="275"/>
                  </a:cubicBezTo>
                  <a:cubicBezTo>
                    <a:pt x="124" y="305"/>
                    <a:pt x="99" y="330"/>
                    <a:pt x="69" y="330"/>
                  </a:cubicBezTo>
                  <a:cubicBezTo>
                    <a:pt x="39" y="330"/>
                    <a:pt x="14" y="305"/>
                    <a:pt x="14" y="275"/>
                  </a:cubicBezTo>
                  <a:cubicBezTo>
                    <a:pt x="14" y="69"/>
                    <a:pt x="14" y="69"/>
                    <a:pt x="14" y="69"/>
                  </a:cubicBezTo>
                  <a:cubicBezTo>
                    <a:pt x="14" y="39"/>
                    <a:pt x="39" y="14"/>
                    <a:pt x="69" y="14"/>
                  </a:cubicBezTo>
                  <a:moveTo>
                    <a:pt x="69" y="0"/>
                  </a:moveTo>
                  <a:cubicBezTo>
                    <a:pt x="31" y="0"/>
                    <a:pt x="0" y="31"/>
                    <a:pt x="0" y="69"/>
                  </a:cubicBezTo>
                  <a:cubicBezTo>
                    <a:pt x="0" y="275"/>
                    <a:pt x="0" y="275"/>
                    <a:pt x="0" y="275"/>
                  </a:cubicBezTo>
                  <a:cubicBezTo>
                    <a:pt x="0" y="313"/>
                    <a:pt x="31" y="343"/>
                    <a:pt x="69" y="343"/>
                  </a:cubicBezTo>
                  <a:cubicBezTo>
                    <a:pt x="107" y="343"/>
                    <a:pt x="138" y="313"/>
                    <a:pt x="138" y="275"/>
                  </a:cubicBezTo>
                  <a:cubicBezTo>
                    <a:pt x="138" y="69"/>
                    <a:pt x="138" y="69"/>
                    <a:pt x="138" y="69"/>
                  </a:cubicBezTo>
                  <a:cubicBezTo>
                    <a:pt x="138" y="31"/>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18"/>
            <p:cNvSpPr>
              <a:spLocks/>
            </p:cNvSpPr>
            <p:nvPr userDrawn="1"/>
          </p:nvSpPr>
          <p:spPr bwMode="auto">
            <a:xfrm>
              <a:off x="7259638" y="4475163"/>
              <a:ext cx="260350" cy="436563"/>
            </a:xfrm>
            <a:custGeom>
              <a:avLst/>
              <a:gdLst>
                <a:gd name="T0" fmla="*/ 41 w 82"/>
                <a:gd name="T1" fmla="*/ 137 h 137"/>
                <a:gd name="T2" fmla="*/ 41 w 82"/>
                <a:gd name="T3" fmla="*/ 137 h 137"/>
                <a:gd name="T4" fmla="*/ 0 w 82"/>
                <a:gd name="T5" fmla="*/ 96 h 137"/>
                <a:gd name="T6" fmla="*/ 0 w 82"/>
                <a:gd name="T7" fmla="*/ 41 h 137"/>
                <a:gd name="T8" fmla="*/ 41 w 82"/>
                <a:gd name="T9" fmla="*/ 0 h 137"/>
                <a:gd name="T10" fmla="*/ 82 w 82"/>
                <a:gd name="T11" fmla="*/ 41 h 137"/>
                <a:gd name="T12" fmla="*/ 82 w 82"/>
                <a:gd name="T13" fmla="*/ 96 h 137"/>
                <a:gd name="T14" fmla="*/ 41 w 82"/>
                <a:gd name="T15" fmla="*/ 137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7">
                  <a:moveTo>
                    <a:pt x="41" y="137"/>
                  </a:moveTo>
                  <a:cubicBezTo>
                    <a:pt x="41" y="137"/>
                    <a:pt x="41" y="137"/>
                    <a:pt x="41" y="137"/>
                  </a:cubicBezTo>
                  <a:cubicBezTo>
                    <a:pt x="18" y="137"/>
                    <a:pt x="0" y="119"/>
                    <a:pt x="0" y="96"/>
                  </a:cubicBezTo>
                  <a:cubicBezTo>
                    <a:pt x="0" y="41"/>
                    <a:pt x="0" y="41"/>
                    <a:pt x="0" y="41"/>
                  </a:cubicBezTo>
                  <a:cubicBezTo>
                    <a:pt x="0" y="19"/>
                    <a:pt x="18" y="0"/>
                    <a:pt x="41" y="0"/>
                  </a:cubicBezTo>
                  <a:cubicBezTo>
                    <a:pt x="64" y="0"/>
                    <a:pt x="82" y="19"/>
                    <a:pt x="82" y="41"/>
                  </a:cubicBezTo>
                  <a:cubicBezTo>
                    <a:pt x="82" y="96"/>
                    <a:pt x="82" y="96"/>
                    <a:pt x="82" y="96"/>
                  </a:cubicBezTo>
                  <a:cubicBezTo>
                    <a:pt x="82" y="119"/>
                    <a:pt x="64" y="137"/>
                    <a:pt x="41" y="1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19"/>
            <p:cNvSpPr>
              <a:spLocks noEditPoints="1"/>
            </p:cNvSpPr>
            <p:nvPr userDrawn="1"/>
          </p:nvSpPr>
          <p:spPr bwMode="auto">
            <a:xfrm>
              <a:off x="4030663" y="4475163"/>
              <a:ext cx="260350" cy="436563"/>
            </a:xfrm>
            <a:custGeom>
              <a:avLst/>
              <a:gdLst>
                <a:gd name="T0" fmla="*/ 41 w 82"/>
                <a:gd name="T1" fmla="*/ 14 h 137"/>
                <a:gd name="T2" fmla="*/ 69 w 82"/>
                <a:gd name="T3" fmla="*/ 41 h 137"/>
                <a:gd name="T4" fmla="*/ 69 w 82"/>
                <a:gd name="T5" fmla="*/ 96 h 137"/>
                <a:gd name="T6" fmla="*/ 41 w 82"/>
                <a:gd name="T7" fmla="*/ 124 h 137"/>
                <a:gd name="T8" fmla="*/ 14 w 82"/>
                <a:gd name="T9" fmla="*/ 96 h 137"/>
                <a:gd name="T10" fmla="*/ 14 w 82"/>
                <a:gd name="T11" fmla="*/ 41 h 137"/>
                <a:gd name="T12" fmla="*/ 41 w 82"/>
                <a:gd name="T13" fmla="*/ 14 h 137"/>
                <a:gd name="T14" fmla="*/ 41 w 82"/>
                <a:gd name="T15" fmla="*/ 0 h 137"/>
                <a:gd name="T16" fmla="*/ 0 w 82"/>
                <a:gd name="T17" fmla="*/ 41 h 137"/>
                <a:gd name="T18" fmla="*/ 0 w 82"/>
                <a:gd name="T19" fmla="*/ 96 h 137"/>
                <a:gd name="T20" fmla="*/ 41 w 82"/>
                <a:gd name="T21" fmla="*/ 137 h 137"/>
                <a:gd name="T22" fmla="*/ 82 w 82"/>
                <a:gd name="T23" fmla="*/ 96 h 137"/>
                <a:gd name="T24" fmla="*/ 82 w 82"/>
                <a:gd name="T25" fmla="*/ 41 h 137"/>
                <a:gd name="T26" fmla="*/ 41 w 82"/>
                <a:gd name="T2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37">
                  <a:moveTo>
                    <a:pt x="41" y="14"/>
                  </a:moveTo>
                  <a:cubicBezTo>
                    <a:pt x="56" y="14"/>
                    <a:pt x="69" y="26"/>
                    <a:pt x="69" y="41"/>
                  </a:cubicBezTo>
                  <a:cubicBezTo>
                    <a:pt x="69" y="96"/>
                    <a:pt x="69" y="96"/>
                    <a:pt x="69" y="96"/>
                  </a:cubicBezTo>
                  <a:cubicBezTo>
                    <a:pt x="69" y="112"/>
                    <a:pt x="56" y="124"/>
                    <a:pt x="41" y="124"/>
                  </a:cubicBezTo>
                  <a:cubicBezTo>
                    <a:pt x="26" y="124"/>
                    <a:pt x="14" y="112"/>
                    <a:pt x="14" y="96"/>
                  </a:cubicBezTo>
                  <a:cubicBezTo>
                    <a:pt x="14" y="41"/>
                    <a:pt x="14" y="41"/>
                    <a:pt x="14" y="41"/>
                  </a:cubicBezTo>
                  <a:cubicBezTo>
                    <a:pt x="14" y="26"/>
                    <a:pt x="26" y="14"/>
                    <a:pt x="41" y="14"/>
                  </a:cubicBezTo>
                  <a:moveTo>
                    <a:pt x="41" y="0"/>
                  </a:moveTo>
                  <a:cubicBezTo>
                    <a:pt x="19" y="0"/>
                    <a:pt x="0" y="19"/>
                    <a:pt x="0" y="41"/>
                  </a:cubicBezTo>
                  <a:cubicBezTo>
                    <a:pt x="0" y="96"/>
                    <a:pt x="0" y="96"/>
                    <a:pt x="0" y="96"/>
                  </a:cubicBezTo>
                  <a:cubicBezTo>
                    <a:pt x="0" y="119"/>
                    <a:pt x="19" y="137"/>
                    <a:pt x="41" y="137"/>
                  </a:cubicBezTo>
                  <a:cubicBezTo>
                    <a:pt x="64" y="137"/>
                    <a:pt x="82" y="119"/>
                    <a:pt x="82" y="96"/>
                  </a:cubicBezTo>
                  <a:cubicBezTo>
                    <a:pt x="82" y="41"/>
                    <a:pt x="82" y="41"/>
                    <a:pt x="82" y="41"/>
                  </a:cubicBezTo>
                  <a:cubicBezTo>
                    <a:pt x="82" y="19"/>
                    <a:pt x="64" y="0"/>
                    <a:pt x="4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20"/>
            <p:cNvSpPr>
              <a:spLocks/>
            </p:cNvSpPr>
            <p:nvPr userDrawn="1"/>
          </p:nvSpPr>
          <p:spPr bwMode="auto">
            <a:xfrm>
              <a:off x="6648450" y="4452938"/>
              <a:ext cx="436563" cy="1092200"/>
            </a:xfrm>
            <a:custGeom>
              <a:avLst/>
              <a:gdLst>
                <a:gd name="T0" fmla="*/ 68 w 137"/>
                <a:gd name="T1" fmla="*/ 343 h 343"/>
                <a:gd name="T2" fmla="*/ 68 w 137"/>
                <a:gd name="T3" fmla="*/ 343 h 343"/>
                <a:gd name="T4" fmla="*/ 0 w 137"/>
                <a:gd name="T5" fmla="*/ 275 h 343"/>
                <a:gd name="T6" fmla="*/ 0 w 137"/>
                <a:gd name="T7" fmla="*/ 69 h 343"/>
                <a:gd name="T8" fmla="*/ 68 w 137"/>
                <a:gd name="T9" fmla="*/ 0 h 343"/>
                <a:gd name="T10" fmla="*/ 137 w 137"/>
                <a:gd name="T11" fmla="*/ 69 h 343"/>
                <a:gd name="T12" fmla="*/ 137 w 137"/>
                <a:gd name="T13" fmla="*/ 275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3"/>
                    <a:pt x="0" y="275"/>
                  </a:cubicBezTo>
                  <a:cubicBezTo>
                    <a:pt x="0" y="69"/>
                    <a:pt x="0" y="69"/>
                    <a:pt x="0" y="69"/>
                  </a:cubicBezTo>
                  <a:cubicBezTo>
                    <a:pt x="0" y="31"/>
                    <a:pt x="30" y="0"/>
                    <a:pt x="68" y="0"/>
                  </a:cubicBezTo>
                  <a:cubicBezTo>
                    <a:pt x="106" y="0"/>
                    <a:pt x="137" y="31"/>
                    <a:pt x="137" y="69"/>
                  </a:cubicBezTo>
                  <a:cubicBezTo>
                    <a:pt x="137" y="275"/>
                    <a:pt x="137" y="275"/>
                    <a:pt x="137" y="275"/>
                  </a:cubicBezTo>
                  <a:cubicBezTo>
                    <a:pt x="137" y="313"/>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21"/>
            <p:cNvSpPr>
              <a:spLocks/>
            </p:cNvSpPr>
            <p:nvPr userDrawn="1"/>
          </p:nvSpPr>
          <p:spPr bwMode="auto">
            <a:xfrm>
              <a:off x="5119688" y="2990850"/>
              <a:ext cx="547688"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22"/>
            <p:cNvSpPr>
              <a:spLocks/>
            </p:cNvSpPr>
            <p:nvPr userDrawn="1"/>
          </p:nvSpPr>
          <p:spPr bwMode="auto">
            <a:xfrm>
              <a:off x="5886450" y="3952875"/>
              <a:ext cx="542925" cy="2444750"/>
            </a:xfrm>
            <a:custGeom>
              <a:avLst/>
              <a:gdLst>
                <a:gd name="T0" fmla="*/ 85 w 171"/>
                <a:gd name="T1" fmla="*/ 768 h 768"/>
                <a:gd name="T2" fmla="*/ 85 w 171"/>
                <a:gd name="T3" fmla="*/ 768 h 768"/>
                <a:gd name="T4" fmla="*/ 0 w 171"/>
                <a:gd name="T5" fmla="*/ 682 h 768"/>
                <a:gd name="T6" fmla="*/ 0 w 171"/>
                <a:gd name="T7" fmla="*/ 85 h 768"/>
                <a:gd name="T8" fmla="*/ 85 w 171"/>
                <a:gd name="T9" fmla="*/ 0 h 768"/>
                <a:gd name="T10" fmla="*/ 171 w 171"/>
                <a:gd name="T11" fmla="*/ 85 h 768"/>
                <a:gd name="T12" fmla="*/ 171 w 171"/>
                <a:gd name="T13" fmla="*/ 682 h 768"/>
                <a:gd name="T14" fmla="*/ 85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5" y="768"/>
                  </a:moveTo>
                  <a:cubicBezTo>
                    <a:pt x="85" y="768"/>
                    <a:pt x="85" y="768"/>
                    <a:pt x="85" y="768"/>
                  </a:cubicBezTo>
                  <a:cubicBezTo>
                    <a:pt x="38" y="768"/>
                    <a:pt x="0" y="730"/>
                    <a:pt x="0" y="682"/>
                  </a:cubicBezTo>
                  <a:cubicBezTo>
                    <a:pt x="0" y="85"/>
                    <a:pt x="0" y="85"/>
                    <a:pt x="0" y="85"/>
                  </a:cubicBezTo>
                  <a:cubicBezTo>
                    <a:pt x="0" y="38"/>
                    <a:pt x="38" y="0"/>
                    <a:pt x="85" y="0"/>
                  </a:cubicBezTo>
                  <a:cubicBezTo>
                    <a:pt x="133" y="0"/>
                    <a:pt x="171" y="38"/>
                    <a:pt x="171" y="85"/>
                  </a:cubicBezTo>
                  <a:cubicBezTo>
                    <a:pt x="171" y="682"/>
                    <a:pt x="171" y="682"/>
                    <a:pt x="171" y="682"/>
                  </a:cubicBezTo>
                  <a:cubicBezTo>
                    <a:pt x="171" y="730"/>
                    <a:pt x="133" y="768"/>
                    <a:pt x="85"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23"/>
            <p:cNvSpPr>
              <a:spLocks/>
            </p:cNvSpPr>
            <p:nvPr userDrawn="1"/>
          </p:nvSpPr>
          <p:spPr bwMode="auto">
            <a:xfrm>
              <a:off x="3790950" y="4716463"/>
              <a:ext cx="436563" cy="1092200"/>
            </a:xfrm>
            <a:custGeom>
              <a:avLst/>
              <a:gdLst>
                <a:gd name="T0" fmla="*/ 68 w 137"/>
                <a:gd name="T1" fmla="*/ 343 h 343"/>
                <a:gd name="T2" fmla="*/ 68 w 137"/>
                <a:gd name="T3" fmla="*/ 343 h 343"/>
                <a:gd name="T4" fmla="*/ 0 w 137"/>
                <a:gd name="T5" fmla="*/ 274 h 343"/>
                <a:gd name="T6" fmla="*/ 0 w 137"/>
                <a:gd name="T7" fmla="*/ 68 h 343"/>
                <a:gd name="T8" fmla="*/ 68 w 137"/>
                <a:gd name="T9" fmla="*/ 0 h 343"/>
                <a:gd name="T10" fmla="*/ 137 w 137"/>
                <a:gd name="T11" fmla="*/ 68 h 343"/>
                <a:gd name="T12" fmla="*/ 137 w 137"/>
                <a:gd name="T13" fmla="*/ 274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2"/>
                    <a:pt x="0" y="274"/>
                  </a:cubicBezTo>
                  <a:cubicBezTo>
                    <a:pt x="0" y="68"/>
                    <a:pt x="0" y="68"/>
                    <a:pt x="0" y="68"/>
                  </a:cubicBezTo>
                  <a:cubicBezTo>
                    <a:pt x="0" y="30"/>
                    <a:pt x="30" y="0"/>
                    <a:pt x="68" y="0"/>
                  </a:cubicBezTo>
                  <a:cubicBezTo>
                    <a:pt x="106" y="0"/>
                    <a:pt x="137" y="30"/>
                    <a:pt x="137" y="68"/>
                  </a:cubicBezTo>
                  <a:cubicBezTo>
                    <a:pt x="137" y="274"/>
                    <a:pt x="137" y="274"/>
                    <a:pt x="137" y="274"/>
                  </a:cubicBezTo>
                  <a:cubicBezTo>
                    <a:pt x="137" y="312"/>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24"/>
            <p:cNvSpPr>
              <a:spLocks/>
            </p:cNvSpPr>
            <p:nvPr userDrawn="1"/>
          </p:nvSpPr>
          <p:spPr bwMode="auto">
            <a:xfrm>
              <a:off x="3028950" y="3841750"/>
              <a:ext cx="542925" cy="2447925"/>
            </a:xfrm>
            <a:custGeom>
              <a:avLst/>
              <a:gdLst>
                <a:gd name="T0" fmla="*/ 85 w 171"/>
                <a:gd name="T1" fmla="*/ 769 h 769"/>
                <a:gd name="T2" fmla="*/ 85 w 171"/>
                <a:gd name="T3" fmla="*/ 769 h 769"/>
                <a:gd name="T4" fmla="*/ 0 w 171"/>
                <a:gd name="T5" fmla="*/ 683 h 769"/>
                <a:gd name="T6" fmla="*/ 0 w 171"/>
                <a:gd name="T7" fmla="*/ 86 h 769"/>
                <a:gd name="T8" fmla="*/ 85 w 171"/>
                <a:gd name="T9" fmla="*/ 0 h 769"/>
                <a:gd name="T10" fmla="*/ 171 w 171"/>
                <a:gd name="T11" fmla="*/ 86 h 769"/>
                <a:gd name="T12" fmla="*/ 171 w 171"/>
                <a:gd name="T13" fmla="*/ 683 h 769"/>
                <a:gd name="T14" fmla="*/ 85 w 171"/>
                <a:gd name="T15" fmla="*/ 769 h 7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9">
                  <a:moveTo>
                    <a:pt x="85" y="769"/>
                  </a:moveTo>
                  <a:cubicBezTo>
                    <a:pt x="85" y="769"/>
                    <a:pt x="85" y="769"/>
                    <a:pt x="85" y="769"/>
                  </a:cubicBezTo>
                  <a:cubicBezTo>
                    <a:pt x="38" y="769"/>
                    <a:pt x="0" y="730"/>
                    <a:pt x="0" y="683"/>
                  </a:cubicBezTo>
                  <a:cubicBezTo>
                    <a:pt x="0" y="86"/>
                    <a:pt x="0" y="86"/>
                    <a:pt x="0" y="86"/>
                  </a:cubicBezTo>
                  <a:cubicBezTo>
                    <a:pt x="0" y="39"/>
                    <a:pt x="38" y="0"/>
                    <a:pt x="85" y="0"/>
                  </a:cubicBezTo>
                  <a:cubicBezTo>
                    <a:pt x="133" y="0"/>
                    <a:pt x="171" y="39"/>
                    <a:pt x="171" y="86"/>
                  </a:cubicBezTo>
                  <a:cubicBezTo>
                    <a:pt x="171" y="683"/>
                    <a:pt x="171" y="683"/>
                    <a:pt x="171" y="683"/>
                  </a:cubicBezTo>
                  <a:cubicBezTo>
                    <a:pt x="171" y="730"/>
                    <a:pt x="133" y="769"/>
                    <a:pt x="85" y="7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25"/>
            <p:cNvSpPr>
              <a:spLocks/>
            </p:cNvSpPr>
            <p:nvPr userDrawn="1"/>
          </p:nvSpPr>
          <p:spPr bwMode="auto">
            <a:xfrm>
              <a:off x="0" y="3148013"/>
              <a:ext cx="228600" cy="2438400"/>
            </a:xfrm>
            <a:custGeom>
              <a:avLst/>
              <a:gdLst>
                <a:gd name="T0" fmla="*/ 0 w 72"/>
                <a:gd name="T1" fmla="*/ 0 h 766"/>
                <a:gd name="T2" fmla="*/ 0 w 72"/>
                <a:gd name="T3" fmla="*/ 766 h 766"/>
                <a:gd name="T4" fmla="*/ 72 w 72"/>
                <a:gd name="T5" fmla="*/ 681 h 766"/>
                <a:gd name="T6" fmla="*/ 72 w 72"/>
                <a:gd name="T7" fmla="*/ 84 h 766"/>
                <a:gd name="T8" fmla="*/ 0 w 72"/>
                <a:gd name="T9" fmla="*/ 0 h 766"/>
              </a:gdLst>
              <a:ahLst/>
              <a:cxnLst>
                <a:cxn ang="0">
                  <a:pos x="T0" y="T1"/>
                </a:cxn>
                <a:cxn ang="0">
                  <a:pos x="T2" y="T3"/>
                </a:cxn>
                <a:cxn ang="0">
                  <a:pos x="T4" y="T5"/>
                </a:cxn>
                <a:cxn ang="0">
                  <a:pos x="T6" y="T7"/>
                </a:cxn>
                <a:cxn ang="0">
                  <a:pos x="T8" y="T9"/>
                </a:cxn>
              </a:cxnLst>
              <a:rect l="0" t="0" r="r" b="b"/>
              <a:pathLst>
                <a:path w="72" h="766">
                  <a:moveTo>
                    <a:pt x="0" y="0"/>
                  </a:moveTo>
                  <a:cubicBezTo>
                    <a:pt x="0" y="766"/>
                    <a:pt x="0" y="766"/>
                    <a:pt x="0" y="766"/>
                  </a:cubicBezTo>
                  <a:cubicBezTo>
                    <a:pt x="41" y="759"/>
                    <a:pt x="72" y="724"/>
                    <a:pt x="72" y="681"/>
                  </a:cubicBezTo>
                  <a:cubicBezTo>
                    <a:pt x="72" y="84"/>
                    <a:pt x="72" y="84"/>
                    <a:pt x="72" y="84"/>
                  </a:cubicBezTo>
                  <a:cubicBezTo>
                    <a:pt x="72" y="42"/>
                    <a:pt x="41" y="6"/>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26"/>
            <p:cNvSpPr>
              <a:spLocks/>
            </p:cNvSpPr>
            <p:nvPr userDrawn="1"/>
          </p:nvSpPr>
          <p:spPr bwMode="auto">
            <a:xfrm>
              <a:off x="11950700" y="4105275"/>
              <a:ext cx="254000" cy="2444750"/>
            </a:xfrm>
            <a:custGeom>
              <a:avLst/>
              <a:gdLst>
                <a:gd name="T0" fmla="*/ 80 w 80"/>
                <a:gd name="T1" fmla="*/ 0 h 768"/>
                <a:gd name="T2" fmla="*/ 0 w 80"/>
                <a:gd name="T3" fmla="*/ 85 h 768"/>
                <a:gd name="T4" fmla="*/ 0 w 80"/>
                <a:gd name="T5" fmla="*/ 682 h 768"/>
                <a:gd name="T6" fmla="*/ 80 w 80"/>
                <a:gd name="T7" fmla="*/ 768 h 768"/>
                <a:gd name="T8" fmla="*/ 80 w 80"/>
                <a:gd name="T9" fmla="*/ 0 h 768"/>
              </a:gdLst>
              <a:ahLst/>
              <a:cxnLst>
                <a:cxn ang="0">
                  <a:pos x="T0" y="T1"/>
                </a:cxn>
                <a:cxn ang="0">
                  <a:pos x="T2" y="T3"/>
                </a:cxn>
                <a:cxn ang="0">
                  <a:pos x="T4" y="T5"/>
                </a:cxn>
                <a:cxn ang="0">
                  <a:pos x="T6" y="T7"/>
                </a:cxn>
                <a:cxn ang="0">
                  <a:pos x="T8" y="T9"/>
                </a:cxn>
              </a:cxnLst>
              <a:rect l="0" t="0" r="r" b="b"/>
              <a:pathLst>
                <a:path w="80" h="768">
                  <a:moveTo>
                    <a:pt x="80" y="0"/>
                  </a:moveTo>
                  <a:cubicBezTo>
                    <a:pt x="36" y="2"/>
                    <a:pt x="0" y="39"/>
                    <a:pt x="0" y="85"/>
                  </a:cubicBezTo>
                  <a:cubicBezTo>
                    <a:pt x="0" y="682"/>
                    <a:pt x="0" y="682"/>
                    <a:pt x="0" y="682"/>
                  </a:cubicBezTo>
                  <a:cubicBezTo>
                    <a:pt x="0" y="728"/>
                    <a:pt x="36" y="766"/>
                    <a:pt x="80" y="768"/>
                  </a:cubicBezTo>
                  <a:lnTo>
                    <a:pt x="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954825602"/>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 Whit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011A93B-1941-4ADC-B2F5-54298F453533}"/>
              </a:ext>
            </a:extLst>
          </p:cNvPr>
          <p:cNvGraphicFramePr>
            <a:graphicFrameLocks noChangeAspect="1"/>
          </p:cNvGraphicFramePr>
          <p:nvPr userDrawn="1">
            <p:custDataLst>
              <p:tags r:id="rId1"/>
            </p:custDataLst>
            <p:extLst>
              <p:ext uri="{D42A27DB-BD31-4B8C-83A1-F6EECF244321}">
                <p14:modId xmlns:p14="http://schemas.microsoft.com/office/powerpoint/2010/main" val="384176392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0" imgH="531" progId="TCLayout.ActiveDocument.1">
                  <p:embed/>
                </p:oleObj>
              </mc:Choice>
              <mc:Fallback>
                <p:oleObj name="think-cell Slide" r:id="rId3" imgW="530" imgH="531" progId="TCLayout.ActiveDocument.1">
                  <p:embed/>
                  <p:pic>
                    <p:nvPicPr>
                      <p:cNvPr id="7" name="Object 6" hidden="1">
                        <a:extLst>
                          <a:ext uri="{FF2B5EF4-FFF2-40B4-BE49-F238E27FC236}">
                            <a16:creationId xmlns:a16="http://schemas.microsoft.com/office/drawing/2014/main" id="{4011A93B-1941-4ADC-B2F5-54298F45353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a:xfrm>
            <a:off x="2641538" y="1089025"/>
            <a:ext cx="6864086" cy="2268744"/>
          </a:xfrm>
        </p:spPr>
        <p:txBody>
          <a:bodyPr vert="horz">
            <a:noAutofit/>
          </a:bodyPr>
          <a:lstStyle>
            <a:lvl1pPr algn="ctr">
              <a:defRPr sz="3000">
                <a:solidFill>
                  <a:srgbClr val="0000A0"/>
                </a:solidFill>
              </a:defRPr>
            </a:lvl1pPr>
          </a:lstStyle>
          <a:p>
            <a:r>
              <a:rPr lang="en-GB"/>
              <a:t>Click and type quote</a:t>
            </a:r>
            <a:endParaRPr lang="en-GB" dirty="0"/>
          </a:p>
        </p:txBody>
      </p:sp>
      <p:sp>
        <p:nvSpPr>
          <p:cNvPr id="5" name="Slide Number Placeholder 4"/>
          <p:cNvSpPr>
            <a:spLocks noGrp="1"/>
          </p:cNvSpPr>
          <p:nvPr>
            <p:ph type="sldNum" sz="quarter" idx="12"/>
          </p:nvPr>
        </p:nvSpPr>
        <p:spPr/>
        <p:txBody>
          <a:bodyPr/>
          <a:lstStyle>
            <a:lvl1pPr>
              <a:defRPr>
                <a:solidFill>
                  <a:srgbClr val="8B8A8D"/>
                </a:solidFill>
              </a:defRPr>
            </a:lvl1pPr>
          </a:lstStyle>
          <a:p>
            <a:fld id="{D14BCCD3-0010-4FBA-B965-2126ADC31932}" type="slidenum">
              <a:rPr lang="en-GB" smtClean="0"/>
              <a:pPr/>
              <a:t>‹#›</a:t>
            </a:fld>
            <a:endParaRPr lang="en-GB" dirty="0"/>
          </a:p>
        </p:txBody>
      </p:sp>
      <p:sp>
        <p:nvSpPr>
          <p:cNvPr id="6" name="Text Placeholder 9"/>
          <p:cNvSpPr>
            <a:spLocks noGrp="1"/>
          </p:cNvSpPr>
          <p:nvPr>
            <p:ph type="body" sz="quarter" idx="13" hasCustomPrompt="1"/>
          </p:nvPr>
        </p:nvSpPr>
        <p:spPr>
          <a:xfrm>
            <a:off x="2641203" y="3573521"/>
            <a:ext cx="6864086" cy="540000"/>
          </a:xfrm>
        </p:spPr>
        <p:txBody>
          <a:bodyPr>
            <a:noAutofit/>
          </a:bodyPr>
          <a:lstStyle>
            <a:lvl1pPr marL="0" indent="0" algn="ctr">
              <a:buFontTx/>
              <a:buNone/>
              <a:defRPr b="1">
                <a:solidFill>
                  <a:srgbClr val="8B8A8D"/>
                </a:solidFill>
              </a:defRPr>
            </a:lvl1pPr>
            <a:lvl2pPr marL="257191" indent="0">
              <a:buFontTx/>
              <a:buNone/>
              <a:defRPr b="1">
                <a:solidFill>
                  <a:schemeClr val="accent4"/>
                </a:solidFill>
              </a:defRPr>
            </a:lvl2pPr>
            <a:lvl3pPr marL="514382" indent="0">
              <a:buFontTx/>
              <a:buNone/>
              <a:defRPr b="1">
                <a:solidFill>
                  <a:schemeClr val="accent4"/>
                </a:solidFill>
              </a:defRPr>
            </a:lvl3pPr>
            <a:lvl4pPr marL="771574" indent="0">
              <a:buFontTx/>
              <a:buNone/>
              <a:defRPr b="1">
                <a:solidFill>
                  <a:schemeClr val="accent4"/>
                </a:solidFill>
              </a:defRPr>
            </a:lvl4pPr>
            <a:lvl5pPr marL="1028765" indent="0">
              <a:buFontTx/>
              <a:buNone/>
              <a:defRPr b="1">
                <a:solidFill>
                  <a:schemeClr val="accent4"/>
                </a:solidFill>
              </a:defRPr>
            </a:lvl5pPr>
          </a:lstStyle>
          <a:p>
            <a:pPr lvl="0"/>
            <a:r>
              <a:rPr lang="en-GB"/>
              <a:t>Name</a:t>
            </a:r>
            <a:endParaRPr lang="en-GB" dirty="0"/>
          </a:p>
        </p:txBody>
      </p:sp>
      <p:sp>
        <p:nvSpPr>
          <p:cNvPr id="3" name="Footer Placeholder 2"/>
          <p:cNvSpPr>
            <a:spLocks noGrp="1"/>
          </p:cNvSpPr>
          <p:nvPr>
            <p:ph type="ftr" sz="quarter" idx="14"/>
          </p:nvPr>
        </p:nvSpPr>
        <p:spPr/>
        <p:txBody>
          <a:bodyPr/>
          <a:lstStyle>
            <a:lvl1pPr>
              <a:defRPr>
                <a:solidFill>
                  <a:srgbClr val="8B8A8D"/>
                </a:solidFill>
              </a:defRPr>
            </a:lvl1pPr>
          </a:lstStyle>
          <a:p>
            <a:endParaRPr lang="en-GB" dirty="0"/>
          </a:p>
        </p:txBody>
      </p:sp>
    </p:spTree>
    <p:extLst>
      <p:ext uri="{BB962C8B-B14F-4D97-AF65-F5344CB8AC3E}">
        <p14:creationId xmlns:p14="http://schemas.microsoft.com/office/powerpoint/2010/main" val="17400194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C26CF84C-04B3-47DB-BF75-1A1EC703D5DD}"/>
              </a:ext>
            </a:extLst>
          </p:cNvPr>
          <p:cNvGraphicFramePr>
            <a:graphicFrameLocks noChangeAspect="1"/>
          </p:cNvGraphicFramePr>
          <p:nvPr userDrawn="1">
            <p:custDataLst>
              <p:tags r:id="rId1"/>
            </p:custDataLst>
            <p:extLst>
              <p:ext uri="{D42A27DB-BD31-4B8C-83A1-F6EECF244321}">
                <p14:modId xmlns:p14="http://schemas.microsoft.com/office/powerpoint/2010/main" val="40388509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0" imgH="531" progId="TCLayout.ActiveDocument.1">
                  <p:embed/>
                </p:oleObj>
              </mc:Choice>
              <mc:Fallback>
                <p:oleObj name="think-cell Slide" r:id="rId3" imgW="530" imgH="531" progId="TCLayout.ActiveDocument.1">
                  <p:embed/>
                  <p:pic>
                    <p:nvPicPr>
                      <p:cNvPr id="7" name="Object 6" hidden="1">
                        <a:extLst>
                          <a:ext uri="{FF2B5EF4-FFF2-40B4-BE49-F238E27FC236}">
                            <a16:creationId xmlns:a16="http://schemas.microsoft.com/office/drawing/2014/main" id="{C26CF84C-04B3-47DB-BF75-1A1EC703D5D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a:xfrm>
            <a:off x="2641538" y="1090800"/>
            <a:ext cx="6864086" cy="2268000"/>
          </a:xfrm>
        </p:spPr>
        <p:txBody>
          <a:bodyPr vert="horz">
            <a:noAutofit/>
          </a:bodyPr>
          <a:lstStyle>
            <a:lvl1pPr algn="ctr">
              <a:defRPr sz="3000">
                <a:solidFill>
                  <a:srgbClr val="FBD9CA"/>
                </a:solidFill>
              </a:defRPr>
            </a:lvl1pPr>
          </a:lstStyle>
          <a:p>
            <a:r>
              <a:rPr lang="en-GB"/>
              <a:t>Click and type quote</a:t>
            </a:r>
            <a:endParaRPr lang="en-GB"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D14BCCD3-0010-4FBA-B965-2126ADC31932}" type="slidenum">
              <a:rPr lang="en-GB" smtClean="0"/>
              <a:pPr/>
              <a:t>‹#›</a:t>
            </a:fld>
            <a:endParaRPr lang="en-GB" dirty="0"/>
          </a:p>
        </p:txBody>
      </p:sp>
      <p:sp>
        <p:nvSpPr>
          <p:cNvPr id="6" name="Text Placeholder 9"/>
          <p:cNvSpPr>
            <a:spLocks noGrp="1"/>
          </p:cNvSpPr>
          <p:nvPr>
            <p:ph type="body" sz="quarter" idx="13" hasCustomPrompt="1"/>
          </p:nvPr>
        </p:nvSpPr>
        <p:spPr>
          <a:xfrm>
            <a:off x="2641203" y="3573521"/>
            <a:ext cx="6864086" cy="540000"/>
          </a:xfrm>
        </p:spPr>
        <p:txBody>
          <a:bodyPr>
            <a:noAutofit/>
          </a:bodyPr>
          <a:lstStyle>
            <a:lvl1pPr marL="0" indent="0" algn="ctr">
              <a:buFontTx/>
              <a:buNone/>
              <a:defRPr b="1">
                <a:solidFill>
                  <a:schemeClr val="bg1"/>
                </a:solidFill>
              </a:defRPr>
            </a:lvl1pPr>
            <a:lvl2pPr marL="257191" indent="0">
              <a:buFontTx/>
              <a:buNone/>
              <a:defRPr b="1">
                <a:solidFill>
                  <a:schemeClr val="accent4"/>
                </a:solidFill>
              </a:defRPr>
            </a:lvl2pPr>
            <a:lvl3pPr marL="514382" indent="0">
              <a:buFontTx/>
              <a:buNone/>
              <a:defRPr b="1">
                <a:solidFill>
                  <a:schemeClr val="accent4"/>
                </a:solidFill>
              </a:defRPr>
            </a:lvl3pPr>
            <a:lvl4pPr marL="771574" indent="0">
              <a:buFontTx/>
              <a:buNone/>
              <a:defRPr b="1">
                <a:solidFill>
                  <a:schemeClr val="accent4"/>
                </a:solidFill>
              </a:defRPr>
            </a:lvl4pPr>
            <a:lvl5pPr marL="1028765" indent="0">
              <a:buFontTx/>
              <a:buNone/>
              <a:defRPr b="1">
                <a:solidFill>
                  <a:schemeClr val="accent4"/>
                </a:solidFill>
              </a:defRPr>
            </a:lvl5pPr>
          </a:lstStyle>
          <a:p>
            <a:pPr lvl="0"/>
            <a:r>
              <a:rPr lang="en-GB"/>
              <a:t>Name</a:t>
            </a:r>
            <a:endParaRPr lang="en-GB" dirty="0"/>
          </a:p>
        </p:txBody>
      </p:sp>
      <p:cxnSp>
        <p:nvCxnSpPr>
          <p:cNvPr id="8" name="Straight Connector 7"/>
          <p:cNvCxnSpPr/>
          <p:nvPr userDrawn="1"/>
        </p:nvCxnSpPr>
        <p:spPr>
          <a:xfrm>
            <a:off x="648000" y="6318000"/>
            <a:ext cx="108936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 name="Logotype, static"/>
          <p:cNvGrpSpPr/>
          <p:nvPr userDrawn="1"/>
        </p:nvGrpSpPr>
        <p:grpSpPr>
          <a:xfrm>
            <a:off x="10689465" y="6389301"/>
            <a:ext cx="863687" cy="180102"/>
            <a:chOff x="9501453" y="6148765"/>
            <a:chExt cx="2047875" cy="427037"/>
          </a:xfrm>
          <a:solidFill>
            <a:schemeClr val="bg1"/>
          </a:solidFill>
        </p:grpSpPr>
        <p:sp>
          <p:nvSpPr>
            <p:cNvPr id="24"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Footer Placeholder 2"/>
          <p:cNvSpPr>
            <a:spLocks noGrp="1"/>
          </p:cNvSpPr>
          <p:nvPr>
            <p:ph type="ftr" sz="quarter" idx="14"/>
          </p:nvPr>
        </p:nvSpPr>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162517869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Quote Pulse Pattern">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2940341-D20B-416D-9894-17297E762153}"/>
              </a:ext>
            </a:extLst>
          </p:cNvPr>
          <p:cNvGraphicFramePr>
            <a:graphicFrameLocks noChangeAspect="1"/>
          </p:cNvGraphicFramePr>
          <p:nvPr userDrawn="1">
            <p:custDataLst>
              <p:tags r:id="rId1"/>
            </p:custDataLst>
            <p:extLst>
              <p:ext uri="{D42A27DB-BD31-4B8C-83A1-F6EECF244321}">
                <p14:modId xmlns:p14="http://schemas.microsoft.com/office/powerpoint/2010/main" val="10724848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0" imgH="531" progId="TCLayout.ActiveDocument.1">
                  <p:embed/>
                </p:oleObj>
              </mc:Choice>
              <mc:Fallback>
                <p:oleObj name="think-cell Slide" r:id="rId3" imgW="530" imgH="531" progId="TCLayout.ActiveDocument.1">
                  <p:embed/>
                  <p:pic>
                    <p:nvPicPr>
                      <p:cNvPr id="7" name="Object 6" hidden="1">
                        <a:extLst>
                          <a:ext uri="{FF2B5EF4-FFF2-40B4-BE49-F238E27FC236}">
                            <a16:creationId xmlns:a16="http://schemas.microsoft.com/office/drawing/2014/main" id="{F2940341-D20B-416D-9894-17297E76215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hasCustomPrompt="1"/>
          </p:nvPr>
        </p:nvSpPr>
        <p:spPr>
          <a:xfrm>
            <a:off x="2641538" y="166246"/>
            <a:ext cx="6864086" cy="2327243"/>
          </a:xfrm>
        </p:spPr>
        <p:txBody>
          <a:bodyPr vert="horz">
            <a:noAutofit/>
          </a:bodyPr>
          <a:lstStyle>
            <a:lvl1pPr algn="ctr">
              <a:defRPr sz="3000">
                <a:solidFill>
                  <a:srgbClr val="FBD9CA"/>
                </a:solidFill>
              </a:defRPr>
            </a:lvl1pPr>
          </a:lstStyle>
          <a:p>
            <a:r>
              <a:rPr lang="en-GB"/>
              <a:t>Click and type quote</a:t>
            </a:r>
            <a:endParaRPr lang="en-GB"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D14BCCD3-0010-4FBA-B965-2126ADC31932}" type="slidenum">
              <a:rPr lang="en-GB" smtClean="0"/>
              <a:pPr/>
              <a:t>‹#›</a:t>
            </a:fld>
            <a:endParaRPr lang="en-GB" dirty="0"/>
          </a:p>
        </p:txBody>
      </p:sp>
      <p:sp>
        <p:nvSpPr>
          <p:cNvPr id="6" name="Text Placeholder 9"/>
          <p:cNvSpPr>
            <a:spLocks noGrp="1"/>
          </p:cNvSpPr>
          <p:nvPr>
            <p:ph type="body" sz="quarter" idx="13" hasCustomPrompt="1"/>
          </p:nvPr>
        </p:nvSpPr>
        <p:spPr>
          <a:xfrm>
            <a:off x="2641203" y="2709241"/>
            <a:ext cx="6864086" cy="540000"/>
          </a:xfrm>
        </p:spPr>
        <p:txBody>
          <a:bodyPr>
            <a:noAutofit/>
          </a:bodyPr>
          <a:lstStyle>
            <a:lvl1pPr marL="0" indent="0" algn="ctr">
              <a:buFontTx/>
              <a:buNone/>
              <a:defRPr b="1">
                <a:solidFill>
                  <a:schemeClr val="bg1"/>
                </a:solidFill>
              </a:defRPr>
            </a:lvl1pPr>
            <a:lvl2pPr marL="257191" indent="0">
              <a:buFontTx/>
              <a:buNone/>
              <a:defRPr b="1">
                <a:solidFill>
                  <a:schemeClr val="accent4"/>
                </a:solidFill>
              </a:defRPr>
            </a:lvl2pPr>
            <a:lvl3pPr marL="514382" indent="0">
              <a:buFontTx/>
              <a:buNone/>
              <a:defRPr b="1">
                <a:solidFill>
                  <a:schemeClr val="accent4"/>
                </a:solidFill>
              </a:defRPr>
            </a:lvl3pPr>
            <a:lvl4pPr marL="771574" indent="0">
              <a:buFontTx/>
              <a:buNone/>
              <a:defRPr b="1">
                <a:solidFill>
                  <a:schemeClr val="accent4"/>
                </a:solidFill>
              </a:defRPr>
            </a:lvl4pPr>
            <a:lvl5pPr marL="1028765" indent="0">
              <a:buFontTx/>
              <a:buNone/>
              <a:defRPr b="1">
                <a:solidFill>
                  <a:schemeClr val="accent4"/>
                </a:solidFill>
              </a:defRPr>
            </a:lvl5pPr>
          </a:lstStyle>
          <a:p>
            <a:pPr lvl="0"/>
            <a:r>
              <a:rPr lang="en-GB"/>
              <a:t>Name</a:t>
            </a:r>
            <a:endParaRPr lang="en-GB" dirty="0"/>
          </a:p>
        </p:txBody>
      </p:sp>
      <p:cxnSp>
        <p:nvCxnSpPr>
          <p:cNvPr id="8" name="Straight Connector 7"/>
          <p:cNvCxnSpPr/>
          <p:nvPr userDrawn="1"/>
        </p:nvCxnSpPr>
        <p:spPr>
          <a:xfrm>
            <a:off x="648000" y="6318000"/>
            <a:ext cx="108936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4" name="Pulse"/>
          <p:cNvGrpSpPr/>
          <p:nvPr userDrawn="1"/>
        </p:nvGrpSpPr>
        <p:grpSpPr>
          <a:xfrm>
            <a:off x="0" y="3348038"/>
            <a:ext cx="12204700" cy="2643187"/>
            <a:chOff x="0" y="3348038"/>
            <a:chExt cx="12204700" cy="2643187"/>
          </a:xfrm>
          <a:solidFill>
            <a:srgbClr val="0000FF"/>
          </a:solidFill>
        </p:grpSpPr>
        <p:sp>
          <p:nvSpPr>
            <p:cNvPr id="45" name="Freeform 5"/>
            <p:cNvSpPr>
              <a:spLocks/>
            </p:cNvSpPr>
            <p:nvPr userDrawn="1"/>
          </p:nvSpPr>
          <p:spPr bwMode="auto">
            <a:xfrm>
              <a:off x="1906588" y="4092575"/>
              <a:ext cx="323850" cy="812800"/>
            </a:xfrm>
            <a:custGeom>
              <a:avLst/>
              <a:gdLst>
                <a:gd name="T0" fmla="*/ 51 w 102"/>
                <a:gd name="T1" fmla="*/ 255 h 255"/>
                <a:gd name="T2" fmla="*/ 51 w 102"/>
                <a:gd name="T3" fmla="*/ 255 h 255"/>
                <a:gd name="T4" fmla="*/ 0 w 102"/>
                <a:gd name="T5" fmla="*/ 204 h 255"/>
                <a:gd name="T6" fmla="*/ 0 w 102"/>
                <a:gd name="T7" fmla="*/ 51 h 255"/>
                <a:gd name="T8" fmla="*/ 51 w 102"/>
                <a:gd name="T9" fmla="*/ 0 h 255"/>
                <a:gd name="T10" fmla="*/ 102 w 102"/>
                <a:gd name="T11" fmla="*/ 51 h 255"/>
                <a:gd name="T12" fmla="*/ 102 w 102"/>
                <a:gd name="T13" fmla="*/ 204 h 255"/>
                <a:gd name="T14" fmla="*/ 51 w 102"/>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5">
                  <a:moveTo>
                    <a:pt x="51" y="255"/>
                  </a:moveTo>
                  <a:cubicBezTo>
                    <a:pt x="51" y="255"/>
                    <a:pt x="51" y="255"/>
                    <a:pt x="51" y="255"/>
                  </a:cubicBezTo>
                  <a:cubicBezTo>
                    <a:pt x="23" y="255"/>
                    <a:pt x="0" y="232"/>
                    <a:pt x="0" y="204"/>
                  </a:cubicBezTo>
                  <a:cubicBezTo>
                    <a:pt x="0" y="51"/>
                    <a:pt x="0" y="51"/>
                    <a:pt x="0" y="51"/>
                  </a:cubicBezTo>
                  <a:cubicBezTo>
                    <a:pt x="0" y="23"/>
                    <a:pt x="23" y="0"/>
                    <a:pt x="51" y="0"/>
                  </a:cubicBezTo>
                  <a:cubicBezTo>
                    <a:pt x="79" y="0"/>
                    <a:pt x="102" y="23"/>
                    <a:pt x="102" y="51"/>
                  </a:cubicBezTo>
                  <a:cubicBezTo>
                    <a:pt x="102" y="204"/>
                    <a:pt x="102" y="204"/>
                    <a:pt x="102" y="204"/>
                  </a:cubicBezTo>
                  <a:cubicBezTo>
                    <a:pt x="102" y="232"/>
                    <a:pt x="79" y="255"/>
                    <a:pt x="51"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6"/>
            <p:cNvSpPr>
              <a:spLocks/>
            </p:cNvSpPr>
            <p:nvPr userDrawn="1"/>
          </p:nvSpPr>
          <p:spPr bwMode="auto">
            <a:xfrm>
              <a:off x="3979863" y="4564063"/>
              <a:ext cx="193675" cy="325438"/>
            </a:xfrm>
            <a:custGeom>
              <a:avLst/>
              <a:gdLst>
                <a:gd name="T0" fmla="*/ 30 w 61"/>
                <a:gd name="T1" fmla="*/ 102 h 102"/>
                <a:gd name="T2" fmla="*/ 30 w 61"/>
                <a:gd name="T3" fmla="*/ 102 h 102"/>
                <a:gd name="T4" fmla="*/ 0 w 61"/>
                <a:gd name="T5" fmla="*/ 71 h 102"/>
                <a:gd name="T6" fmla="*/ 0 w 61"/>
                <a:gd name="T7" fmla="*/ 30 h 102"/>
                <a:gd name="T8" fmla="*/ 30 w 61"/>
                <a:gd name="T9" fmla="*/ 0 h 102"/>
                <a:gd name="T10" fmla="*/ 61 w 61"/>
                <a:gd name="T11" fmla="*/ 30 h 102"/>
                <a:gd name="T12" fmla="*/ 61 w 61"/>
                <a:gd name="T13" fmla="*/ 71 h 102"/>
                <a:gd name="T14" fmla="*/ 30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0" y="102"/>
                  </a:moveTo>
                  <a:cubicBezTo>
                    <a:pt x="30" y="102"/>
                    <a:pt x="30" y="102"/>
                    <a:pt x="30" y="102"/>
                  </a:cubicBezTo>
                  <a:cubicBezTo>
                    <a:pt x="13" y="102"/>
                    <a:pt x="0" y="88"/>
                    <a:pt x="0" y="71"/>
                  </a:cubicBezTo>
                  <a:cubicBezTo>
                    <a:pt x="0" y="30"/>
                    <a:pt x="0" y="30"/>
                    <a:pt x="0" y="30"/>
                  </a:cubicBezTo>
                  <a:cubicBezTo>
                    <a:pt x="0" y="14"/>
                    <a:pt x="13" y="0"/>
                    <a:pt x="30" y="0"/>
                  </a:cubicBezTo>
                  <a:cubicBezTo>
                    <a:pt x="47" y="0"/>
                    <a:pt x="61" y="14"/>
                    <a:pt x="61" y="30"/>
                  </a:cubicBezTo>
                  <a:cubicBezTo>
                    <a:pt x="61" y="71"/>
                    <a:pt x="61" y="71"/>
                    <a:pt x="61" y="71"/>
                  </a:cubicBezTo>
                  <a:cubicBezTo>
                    <a:pt x="61" y="88"/>
                    <a:pt x="47" y="102"/>
                    <a:pt x="30"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7"/>
            <p:cNvSpPr>
              <a:spLocks/>
            </p:cNvSpPr>
            <p:nvPr userDrawn="1"/>
          </p:nvSpPr>
          <p:spPr bwMode="auto">
            <a:xfrm>
              <a:off x="1585913" y="4564063"/>
              <a:ext cx="193675" cy="325438"/>
            </a:xfrm>
            <a:custGeom>
              <a:avLst/>
              <a:gdLst>
                <a:gd name="T0" fmla="*/ 30 w 61"/>
                <a:gd name="T1" fmla="*/ 102 h 102"/>
                <a:gd name="T2" fmla="*/ 30 w 61"/>
                <a:gd name="T3" fmla="*/ 102 h 102"/>
                <a:gd name="T4" fmla="*/ 0 w 61"/>
                <a:gd name="T5" fmla="*/ 71 h 102"/>
                <a:gd name="T6" fmla="*/ 0 w 61"/>
                <a:gd name="T7" fmla="*/ 30 h 102"/>
                <a:gd name="T8" fmla="*/ 30 w 61"/>
                <a:gd name="T9" fmla="*/ 0 h 102"/>
                <a:gd name="T10" fmla="*/ 61 w 61"/>
                <a:gd name="T11" fmla="*/ 30 h 102"/>
                <a:gd name="T12" fmla="*/ 61 w 61"/>
                <a:gd name="T13" fmla="*/ 71 h 102"/>
                <a:gd name="T14" fmla="*/ 30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0" y="102"/>
                  </a:moveTo>
                  <a:cubicBezTo>
                    <a:pt x="30" y="102"/>
                    <a:pt x="30" y="102"/>
                    <a:pt x="30" y="102"/>
                  </a:cubicBezTo>
                  <a:cubicBezTo>
                    <a:pt x="13" y="102"/>
                    <a:pt x="0" y="88"/>
                    <a:pt x="0" y="71"/>
                  </a:cubicBezTo>
                  <a:cubicBezTo>
                    <a:pt x="0" y="30"/>
                    <a:pt x="0" y="30"/>
                    <a:pt x="0" y="30"/>
                  </a:cubicBezTo>
                  <a:cubicBezTo>
                    <a:pt x="0" y="14"/>
                    <a:pt x="13" y="0"/>
                    <a:pt x="30" y="0"/>
                  </a:cubicBezTo>
                  <a:cubicBezTo>
                    <a:pt x="47" y="0"/>
                    <a:pt x="61" y="14"/>
                    <a:pt x="61" y="30"/>
                  </a:cubicBezTo>
                  <a:cubicBezTo>
                    <a:pt x="61" y="71"/>
                    <a:pt x="61" y="71"/>
                    <a:pt x="61" y="71"/>
                  </a:cubicBezTo>
                  <a:cubicBezTo>
                    <a:pt x="61" y="88"/>
                    <a:pt x="47" y="102"/>
                    <a:pt x="30"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8"/>
            <p:cNvSpPr>
              <a:spLocks/>
            </p:cNvSpPr>
            <p:nvPr userDrawn="1"/>
          </p:nvSpPr>
          <p:spPr bwMode="auto">
            <a:xfrm>
              <a:off x="3524250" y="4548188"/>
              <a:ext cx="325438" cy="809625"/>
            </a:xfrm>
            <a:custGeom>
              <a:avLst/>
              <a:gdLst>
                <a:gd name="T0" fmla="*/ 51 w 102"/>
                <a:gd name="T1" fmla="*/ 254 h 254"/>
                <a:gd name="T2" fmla="*/ 51 w 102"/>
                <a:gd name="T3" fmla="*/ 254 h 254"/>
                <a:gd name="T4" fmla="*/ 0 w 102"/>
                <a:gd name="T5" fmla="*/ 203 h 254"/>
                <a:gd name="T6" fmla="*/ 0 w 102"/>
                <a:gd name="T7" fmla="*/ 51 h 254"/>
                <a:gd name="T8" fmla="*/ 51 w 102"/>
                <a:gd name="T9" fmla="*/ 0 h 254"/>
                <a:gd name="T10" fmla="*/ 102 w 102"/>
                <a:gd name="T11" fmla="*/ 51 h 254"/>
                <a:gd name="T12" fmla="*/ 102 w 102"/>
                <a:gd name="T13" fmla="*/ 203 h 254"/>
                <a:gd name="T14" fmla="*/ 51 w 102"/>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4">
                  <a:moveTo>
                    <a:pt x="51" y="254"/>
                  </a:moveTo>
                  <a:cubicBezTo>
                    <a:pt x="51" y="254"/>
                    <a:pt x="51" y="254"/>
                    <a:pt x="51" y="254"/>
                  </a:cubicBezTo>
                  <a:cubicBezTo>
                    <a:pt x="23" y="254"/>
                    <a:pt x="0" y="232"/>
                    <a:pt x="0" y="203"/>
                  </a:cubicBezTo>
                  <a:cubicBezTo>
                    <a:pt x="0" y="51"/>
                    <a:pt x="0" y="51"/>
                    <a:pt x="0" y="51"/>
                  </a:cubicBezTo>
                  <a:cubicBezTo>
                    <a:pt x="0" y="23"/>
                    <a:pt x="23" y="0"/>
                    <a:pt x="51" y="0"/>
                  </a:cubicBezTo>
                  <a:cubicBezTo>
                    <a:pt x="79" y="0"/>
                    <a:pt x="102" y="23"/>
                    <a:pt x="102" y="51"/>
                  </a:cubicBezTo>
                  <a:cubicBezTo>
                    <a:pt x="102" y="203"/>
                    <a:pt x="102" y="203"/>
                    <a:pt x="102" y="203"/>
                  </a:cubicBezTo>
                  <a:cubicBezTo>
                    <a:pt x="102" y="232"/>
                    <a:pt x="79" y="254"/>
                    <a:pt x="51" y="2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9"/>
            <p:cNvSpPr>
              <a:spLocks/>
            </p:cNvSpPr>
            <p:nvPr userDrawn="1"/>
          </p:nvSpPr>
          <p:spPr bwMode="auto">
            <a:xfrm>
              <a:off x="2393950" y="3462338"/>
              <a:ext cx="403225" cy="1814513"/>
            </a:xfrm>
            <a:custGeom>
              <a:avLst/>
              <a:gdLst>
                <a:gd name="T0" fmla="*/ 64 w 127"/>
                <a:gd name="T1" fmla="*/ 570 h 570"/>
                <a:gd name="T2" fmla="*/ 64 w 127"/>
                <a:gd name="T3" fmla="*/ 570 h 570"/>
                <a:gd name="T4" fmla="*/ 0 w 127"/>
                <a:gd name="T5" fmla="*/ 506 h 570"/>
                <a:gd name="T6" fmla="*/ 0 w 127"/>
                <a:gd name="T7" fmla="*/ 64 h 570"/>
                <a:gd name="T8" fmla="*/ 64 w 127"/>
                <a:gd name="T9" fmla="*/ 0 h 570"/>
                <a:gd name="T10" fmla="*/ 127 w 127"/>
                <a:gd name="T11" fmla="*/ 64 h 570"/>
                <a:gd name="T12" fmla="*/ 127 w 127"/>
                <a:gd name="T13" fmla="*/ 506 h 570"/>
                <a:gd name="T14" fmla="*/ 64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4" y="570"/>
                  </a:moveTo>
                  <a:cubicBezTo>
                    <a:pt x="64" y="570"/>
                    <a:pt x="64" y="570"/>
                    <a:pt x="64" y="570"/>
                  </a:cubicBezTo>
                  <a:cubicBezTo>
                    <a:pt x="29" y="570"/>
                    <a:pt x="0" y="541"/>
                    <a:pt x="0" y="506"/>
                  </a:cubicBezTo>
                  <a:cubicBezTo>
                    <a:pt x="0" y="64"/>
                    <a:pt x="0" y="64"/>
                    <a:pt x="0" y="64"/>
                  </a:cubicBezTo>
                  <a:cubicBezTo>
                    <a:pt x="0" y="29"/>
                    <a:pt x="29" y="0"/>
                    <a:pt x="64" y="0"/>
                  </a:cubicBezTo>
                  <a:cubicBezTo>
                    <a:pt x="99" y="0"/>
                    <a:pt x="127" y="29"/>
                    <a:pt x="127" y="64"/>
                  </a:cubicBezTo>
                  <a:cubicBezTo>
                    <a:pt x="127" y="506"/>
                    <a:pt x="127" y="506"/>
                    <a:pt x="127" y="506"/>
                  </a:cubicBezTo>
                  <a:cubicBezTo>
                    <a:pt x="127"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10"/>
            <p:cNvSpPr>
              <a:spLocks/>
            </p:cNvSpPr>
            <p:nvPr userDrawn="1"/>
          </p:nvSpPr>
          <p:spPr bwMode="auto">
            <a:xfrm>
              <a:off x="311150" y="3462338"/>
              <a:ext cx="406400" cy="1814513"/>
            </a:xfrm>
            <a:custGeom>
              <a:avLst/>
              <a:gdLst>
                <a:gd name="T0" fmla="*/ 64 w 128"/>
                <a:gd name="T1" fmla="*/ 570 h 570"/>
                <a:gd name="T2" fmla="*/ 64 w 128"/>
                <a:gd name="T3" fmla="*/ 570 h 570"/>
                <a:gd name="T4" fmla="*/ 0 w 128"/>
                <a:gd name="T5" fmla="*/ 506 h 570"/>
                <a:gd name="T6" fmla="*/ 0 w 128"/>
                <a:gd name="T7" fmla="*/ 64 h 570"/>
                <a:gd name="T8" fmla="*/ 64 w 128"/>
                <a:gd name="T9" fmla="*/ 0 h 570"/>
                <a:gd name="T10" fmla="*/ 128 w 128"/>
                <a:gd name="T11" fmla="*/ 64 h 570"/>
                <a:gd name="T12" fmla="*/ 128 w 128"/>
                <a:gd name="T13" fmla="*/ 506 h 570"/>
                <a:gd name="T14" fmla="*/ 64 w 128"/>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570">
                  <a:moveTo>
                    <a:pt x="64" y="570"/>
                  </a:moveTo>
                  <a:cubicBezTo>
                    <a:pt x="64" y="570"/>
                    <a:pt x="64" y="570"/>
                    <a:pt x="64" y="570"/>
                  </a:cubicBezTo>
                  <a:cubicBezTo>
                    <a:pt x="29" y="570"/>
                    <a:pt x="0" y="541"/>
                    <a:pt x="0" y="506"/>
                  </a:cubicBezTo>
                  <a:cubicBezTo>
                    <a:pt x="0" y="64"/>
                    <a:pt x="0" y="64"/>
                    <a:pt x="0" y="64"/>
                  </a:cubicBezTo>
                  <a:cubicBezTo>
                    <a:pt x="0" y="29"/>
                    <a:pt x="29" y="0"/>
                    <a:pt x="64" y="0"/>
                  </a:cubicBezTo>
                  <a:cubicBezTo>
                    <a:pt x="99" y="0"/>
                    <a:pt x="128" y="29"/>
                    <a:pt x="128" y="64"/>
                  </a:cubicBezTo>
                  <a:cubicBezTo>
                    <a:pt x="128" y="506"/>
                    <a:pt x="128" y="506"/>
                    <a:pt x="128" y="506"/>
                  </a:cubicBezTo>
                  <a:cubicBezTo>
                    <a:pt x="128"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11"/>
            <p:cNvSpPr>
              <a:spLocks/>
            </p:cNvSpPr>
            <p:nvPr userDrawn="1"/>
          </p:nvSpPr>
          <p:spPr bwMode="auto">
            <a:xfrm>
              <a:off x="2959100" y="4175125"/>
              <a:ext cx="403225" cy="1816100"/>
            </a:xfrm>
            <a:custGeom>
              <a:avLst/>
              <a:gdLst>
                <a:gd name="T0" fmla="*/ 64 w 127"/>
                <a:gd name="T1" fmla="*/ 570 h 570"/>
                <a:gd name="T2" fmla="*/ 64 w 127"/>
                <a:gd name="T3" fmla="*/ 570 h 570"/>
                <a:gd name="T4" fmla="*/ 0 w 127"/>
                <a:gd name="T5" fmla="*/ 506 h 570"/>
                <a:gd name="T6" fmla="*/ 0 w 127"/>
                <a:gd name="T7" fmla="*/ 64 h 570"/>
                <a:gd name="T8" fmla="*/ 64 w 127"/>
                <a:gd name="T9" fmla="*/ 0 h 570"/>
                <a:gd name="T10" fmla="*/ 127 w 127"/>
                <a:gd name="T11" fmla="*/ 64 h 570"/>
                <a:gd name="T12" fmla="*/ 127 w 127"/>
                <a:gd name="T13" fmla="*/ 506 h 570"/>
                <a:gd name="T14" fmla="*/ 64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4" y="570"/>
                  </a:moveTo>
                  <a:cubicBezTo>
                    <a:pt x="64" y="570"/>
                    <a:pt x="64" y="570"/>
                    <a:pt x="64" y="570"/>
                  </a:cubicBezTo>
                  <a:cubicBezTo>
                    <a:pt x="29" y="570"/>
                    <a:pt x="0" y="541"/>
                    <a:pt x="0" y="506"/>
                  </a:cubicBezTo>
                  <a:cubicBezTo>
                    <a:pt x="0" y="64"/>
                    <a:pt x="0" y="64"/>
                    <a:pt x="0" y="64"/>
                  </a:cubicBezTo>
                  <a:cubicBezTo>
                    <a:pt x="0" y="28"/>
                    <a:pt x="29" y="0"/>
                    <a:pt x="64" y="0"/>
                  </a:cubicBezTo>
                  <a:cubicBezTo>
                    <a:pt x="99" y="0"/>
                    <a:pt x="127" y="28"/>
                    <a:pt x="127" y="64"/>
                  </a:cubicBezTo>
                  <a:cubicBezTo>
                    <a:pt x="127" y="506"/>
                    <a:pt x="127" y="506"/>
                    <a:pt x="127" y="506"/>
                  </a:cubicBezTo>
                  <a:cubicBezTo>
                    <a:pt x="127"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12"/>
            <p:cNvSpPr>
              <a:spLocks noEditPoints="1"/>
            </p:cNvSpPr>
            <p:nvPr userDrawn="1"/>
          </p:nvSpPr>
          <p:spPr bwMode="auto">
            <a:xfrm>
              <a:off x="1131888" y="4548188"/>
              <a:ext cx="323850" cy="809625"/>
            </a:xfrm>
            <a:custGeom>
              <a:avLst/>
              <a:gdLst>
                <a:gd name="T0" fmla="*/ 51 w 102"/>
                <a:gd name="T1" fmla="*/ 10 h 254"/>
                <a:gd name="T2" fmla="*/ 92 w 102"/>
                <a:gd name="T3" fmla="*/ 51 h 254"/>
                <a:gd name="T4" fmla="*/ 92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0 w 102"/>
                <a:gd name="T17" fmla="*/ 51 h 254"/>
                <a:gd name="T18" fmla="*/ 0 w 102"/>
                <a:gd name="T19" fmla="*/ 203 h 254"/>
                <a:gd name="T20" fmla="*/ 51 w 102"/>
                <a:gd name="T21" fmla="*/ 254 h 254"/>
                <a:gd name="T22" fmla="*/ 102 w 102"/>
                <a:gd name="T23" fmla="*/ 203 h 254"/>
                <a:gd name="T24" fmla="*/ 102 w 102"/>
                <a:gd name="T25" fmla="*/ 51 h 254"/>
                <a:gd name="T26" fmla="*/ 51 w 102"/>
                <a:gd name="T2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254">
                  <a:moveTo>
                    <a:pt x="51" y="10"/>
                  </a:moveTo>
                  <a:cubicBezTo>
                    <a:pt x="74" y="10"/>
                    <a:pt x="92" y="28"/>
                    <a:pt x="92" y="51"/>
                  </a:cubicBezTo>
                  <a:cubicBezTo>
                    <a:pt x="92" y="203"/>
                    <a:pt x="92" y="203"/>
                    <a:pt x="92" y="203"/>
                  </a:cubicBezTo>
                  <a:cubicBezTo>
                    <a:pt x="92" y="226"/>
                    <a:pt x="74" y="244"/>
                    <a:pt x="51" y="244"/>
                  </a:cubicBezTo>
                  <a:cubicBezTo>
                    <a:pt x="29" y="244"/>
                    <a:pt x="10" y="226"/>
                    <a:pt x="10" y="203"/>
                  </a:cubicBezTo>
                  <a:cubicBezTo>
                    <a:pt x="10" y="51"/>
                    <a:pt x="10" y="51"/>
                    <a:pt x="10" y="51"/>
                  </a:cubicBezTo>
                  <a:cubicBezTo>
                    <a:pt x="10" y="28"/>
                    <a:pt x="29" y="10"/>
                    <a:pt x="51" y="10"/>
                  </a:cubicBezTo>
                  <a:moveTo>
                    <a:pt x="51" y="0"/>
                  </a:moveTo>
                  <a:cubicBezTo>
                    <a:pt x="23" y="0"/>
                    <a:pt x="0" y="23"/>
                    <a:pt x="0" y="51"/>
                  </a:cubicBezTo>
                  <a:cubicBezTo>
                    <a:pt x="0" y="203"/>
                    <a:pt x="0" y="203"/>
                    <a:pt x="0" y="203"/>
                  </a:cubicBezTo>
                  <a:cubicBezTo>
                    <a:pt x="0" y="232"/>
                    <a:pt x="23" y="254"/>
                    <a:pt x="51" y="254"/>
                  </a:cubicBezTo>
                  <a:cubicBezTo>
                    <a:pt x="79" y="254"/>
                    <a:pt x="102" y="232"/>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13"/>
            <p:cNvSpPr>
              <a:spLocks noEditPoints="1"/>
            </p:cNvSpPr>
            <p:nvPr userDrawn="1"/>
          </p:nvSpPr>
          <p:spPr bwMode="auto">
            <a:xfrm>
              <a:off x="565150" y="4175125"/>
              <a:ext cx="404813" cy="1816100"/>
            </a:xfrm>
            <a:custGeom>
              <a:avLst/>
              <a:gdLst>
                <a:gd name="T0" fmla="*/ 64 w 127"/>
                <a:gd name="T1" fmla="*/ 10 h 570"/>
                <a:gd name="T2" fmla="*/ 117 w 127"/>
                <a:gd name="T3" fmla="*/ 64 h 570"/>
                <a:gd name="T4" fmla="*/ 117 w 127"/>
                <a:gd name="T5" fmla="*/ 506 h 570"/>
                <a:gd name="T6" fmla="*/ 64 w 127"/>
                <a:gd name="T7" fmla="*/ 560 h 570"/>
                <a:gd name="T8" fmla="*/ 10 w 127"/>
                <a:gd name="T9" fmla="*/ 506 h 570"/>
                <a:gd name="T10" fmla="*/ 10 w 127"/>
                <a:gd name="T11" fmla="*/ 64 h 570"/>
                <a:gd name="T12" fmla="*/ 64 w 127"/>
                <a:gd name="T13" fmla="*/ 10 h 570"/>
                <a:gd name="T14" fmla="*/ 64 w 127"/>
                <a:gd name="T15" fmla="*/ 0 h 570"/>
                <a:gd name="T16" fmla="*/ 0 w 127"/>
                <a:gd name="T17" fmla="*/ 64 h 570"/>
                <a:gd name="T18" fmla="*/ 0 w 127"/>
                <a:gd name="T19" fmla="*/ 506 h 570"/>
                <a:gd name="T20" fmla="*/ 64 w 127"/>
                <a:gd name="T21" fmla="*/ 570 h 570"/>
                <a:gd name="T22" fmla="*/ 127 w 127"/>
                <a:gd name="T23" fmla="*/ 506 h 570"/>
                <a:gd name="T24" fmla="*/ 127 w 127"/>
                <a:gd name="T25" fmla="*/ 64 h 570"/>
                <a:gd name="T26" fmla="*/ 64 w 127"/>
                <a:gd name="T2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570">
                  <a:moveTo>
                    <a:pt x="64" y="10"/>
                  </a:moveTo>
                  <a:cubicBezTo>
                    <a:pt x="93" y="10"/>
                    <a:pt x="117" y="34"/>
                    <a:pt x="117" y="64"/>
                  </a:cubicBezTo>
                  <a:cubicBezTo>
                    <a:pt x="117" y="506"/>
                    <a:pt x="117" y="506"/>
                    <a:pt x="117" y="506"/>
                  </a:cubicBezTo>
                  <a:cubicBezTo>
                    <a:pt x="117" y="536"/>
                    <a:pt x="93" y="560"/>
                    <a:pt x="64" y="560"/>
                  </a:cubicBezTo>
                  <a:cubicBezTo>
                    <a:pt x="34" y="560"/>
                    <a:pt x="10" y="536"/>
                    <a:pt x="10" y="506"/>
                  </a:cubicBezTo>
                  <a:cubicBezTo>
                    <a:pt x="10" y="64"/>
                    <a:pt x="10" y="64"/>
                    <a:pt x="10" y="64"/>
                  </a:cubicBezTo>
                  <a:cubicBezTo>
                    <a:pt x="10" y="34"/>
                    <a:pt x="34" y="10"/>
                    <a:pt x="64" y="10"/>
                  </a:cubicBezTo>
                  <a:moveTo>
                    <a:pt x="64" y="0"/>
                  </a:moveTo>
                  <a:cubicBezTo>
                    <a:pt x="29" y="0"/>
                    <a:pt x="0" y="28"/>
                    <a:pt x="0" y="64"/>
                  </a:cubicBezTo>
                  <a:cubicBezTo>
                    <a:pt x="0" y="506"/>
                    <a:pt x="0" y="506"/>
                    <a:pt x="0" y="506"/>
                  </a:cubicBezTo>
                  <a:cubicBezTo>
                    <a:pt x="0" y="541"/>
                    <a:pt x="29" y="570"/>
                    <a:pt x="64" y="570"/>
                  </a:cubicBezTo>
                  <a:cubicBezTo>
                    <a:pt x="99" y="570"/>
                    <a:pt x="127" y="541"/>
                    <a:pt x="127" y="506"/>
                  </a:cubicBezTo>
                  <a:cubicBezTo>
                    <a:pt x="127" y="64"/>
                    <a:pt x="127" y="64"/>
                    <a:pt x="127" y="64"/>
                  </a:cubicBezTo>
                  <a:cubicBezTo>
                    <a:pt x="127" y="28"/>
                    <a:pt x="99" y="0"/>
                    <a:pt x="6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14"/>
            <p:cNvSpPr>
              <a:spLocks/>
            </p:cNvSpPr>
            <p:nvPr userDrawn="1"/>
          </p:nvSpPr>
          <p:spPr bwMode="auto">
            <a:xfrm>
              <a:off x="10434638" y="4092575"/>
              <a:ext cx="323850" cy="812800"/>
            </a:xfrm>
            <a:custGeom>
              <a:avLst/>
              <a:gdLst>
                <a:gd name="T0" fmla="*/ 51 w 102"/>
                <a:gd name="T1" fmla="*/ 255 h 255"/>
                <a:gd name="T2" fmla="*/ 51 w 102"/>
                <a:gd name="T3" fmla="*/ 255 h 255"/>
                <a:gd name="T4" fmla="*/ 0 w 102"/>
                <a:gd name="T5" fmla="*/ 204 h 255"/>
                <a:gd name="T6" fmla="*/ 0 w 102"/>
                <a:gd name="T7" fmla="*/ 51 h 255"/>
                <a:gd name="T8" fmla="*/ 51 w 102"/>
                <a:gd name="T9" fmla="*/ 0 h 255"/>
                <a:gd name="T10" fmla="*/ 102 w 102"/>
                <a:gd name="T11" fmla="*/ 51 h 255"/>
                <a:gd name="T12" fmla="*/ 102 w 102"/>
                <a:gd name="T13" fmla="*/ 204 h 255"/>
                <a:gd name="T14" fmla="*/ 51 w 102"/>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5">
                  <a:moveTo>
                    <a:pt x="51" y="255"/>
                  </a:moveTo>
                  <a:cubicBezTo>
                    <a:pt x="51" y="255"/>
                    <a:pt x="51" y="255"/>
                    <a:pt x="51" y="255"/>
                  </a:cubicBezTo>
                  <a:cubicBezTo>
                    <a:pt x="23" y="255"/>
                    <a:pt x="0" y="232"/>
                    <a:pt x="0" y="204"/>
                  </a:cubicBezTo>
                  <a:cubicBezTo>
                    <a:pt x="0" y="51"/>
                    <a:pt x="0" y="51"/>
                    <a:pt x="0" y="51"/>
                  </a:cubicBezTo>
                  <a:cubicBezTo>
                    <a:pt x="0" y="23"/>
                    <a:pt x="23" y="0"/>
                    <a:pt x="51" y="0"/>
                  </a:cubicBezTo>
                  <a:cubicBezTo>
                    <a:pt x="79" y="0"/>
                    <a:pt x="102" y="23"/>
                    <a:pt x="102" y="51"/>
                  </a:cubicBezTo>
                  <a:cubicBezTo>
                    <a:pt x="102" y="204"/>
                    <a:pt x="102" y="204"/>
                    <a:pt x="102" y="204"/>
                  </a:cubicBezTo>
                  <a:cubicBezTo>
                    <a:pt x="102" y="232"/>
                    <a:pt x="79" y="255"/>
                    <a:pt x="51"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15"/>
            <p:cNvSpPr>
              <a:spLocks/>
            </p:cNvSpPr>
            <p:nvPr userDrawn="1"/>
          </p:nvSpPr>
          <p:spPr bwMode="auto">
            <a:xfrm>
              <a:off x="10110788" y="4564063"/>
              <a:ext cx="193675" cy="325438"/>
            </a:xfrm>
            <a:custGeom>
              <a:avLst/>
              <a:gdLst>
                <a:gd name="T0" fmla="*/ 31 w 61"/>
                <a:gd name="T1" fmla="*/ 102 h 102"/>
                <a:gd name="T2" fmla="*/ 31 w 61"/>
                <a:gd name="T3" fmla="*/ 102 h 102"/>
                <a:gd name="T4" fmla="*/ 0 w 61"/>
                <a:gd name="T5" fmla="*/ 71 h 102"/>
                <a:gd name="T6" fmla="*/ 0 w 61"/>
                <a:gd name="T7" fmla="*/ 30 h 102"/>
                <a:gd name="T8" fmla="*/ 31 w 61"/>
                <a:gd name="T9" fmla="*/ 0 h 102"/>
                <a:gd name="T10" fmla="*/ 61 w 61"/>
                <a:gd name="T11" fmla="*/ 30 h 102"/>
                <a:gd name="T12" fmla="*/ 61 w 61"/>
                <a:gd name="T13" fmla="*/ 71 h 102"/>
                <a:gd name="T14" fmla="*/ 31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1" y="102"/>
                  </a:moveTo>
                  <a:cubicBezTo>
                    <a:pt x="31" y="102"/>
                    <a:pt x="31" y="102"/>
                    <a:pt x="31" y="102"/>
                  </a:cubicBezTo>
                  <a:cubicBezTo>
                    <a:pt x="14" y="102"/>
                    <a:pt x="0" y="88"/>
                    <a:pt x="0" y="71"/>
                  </a:cubicBezTo>
                  <a:cubicBezTo>
                    <a:pt x="0" y="30"/>
                    <a:pt x="0" y="30"/>
                    <a:pt x="0" y="30"/>
                  </a:cubicBezTo>
                  <a:cubicBezTo>
                    <a:pt x="0" y="14"/>
                    <a:pt x="14" y="0"/>
                    <a:pt x="31" y="0"/>
                  </a:cubicBezTo>
                  <a:cubicBezTo>
                    <a:pt x="48" y="0"/>
                    <a:pt x="61" y="14"/>
                    <a:pt x="61" y="30"/>
                  </a:cubicBezTo>
                  <a:cubicBezTo>
                    <a:pt x="61" y="71"/>
                    <a:pt x="61" y="71"/>
                    <a:pt x="61" y="71"/>
                  </a:cubicBezTo>
                  <a:cubicBezTo>
                    <a:pt x="61" y="88"/>
                    <a:pt x="48" y="102"/>
                    <a:pt x="31"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16"/>
            <p:cNvSpPr>
              <a:spLocks/>
            </p:cNvSpPr>
            <p:nvPr userDrawn="1"/>
          </p:nvSpPr>
          <p:spPr bwMode="auto">
            <a:xfrm>
              <a:off x="10920413" y="3462338"/>
              <a:ext cx="403225" cy="1814513"/>
            </a:xfrm>
            <a:custGeom>
              <a:avLst/>
              <a:gdLst>
                <a:gd name="T0" fmla="*/ 63 w 127"/>
                <a:gd name="T1" fmla="*/ 570 h 570"/>
                <a:gd name="T2" fmla="*/ 63 w 127"/>
                <a:gd name="T3" fmla="*/ 570 h 570"/>
                <a:gd name="T4" fmla="*/ 0 w 127"/>
                <a:gd name="T5" fmla="*/ 506 h 570"/>
                <a:gd name="T6" fmla="*/ 0 w 127"/>
                <a:gd name="T7" fmla="*/ 64 h 570"/>
                <a:gd name="T8" fmla="*/ 63 w 127"/>
                <a:gd name="T9" fmla="*/ 0 h 570"/>
                <a:gd name="T10" fmla="*/ 127 w 127"/>
                <a:gd name="T11" fmla="*/ 64 h 570"/>
                <a:gd name="T12" fmla="*/ 127 w 127"/>
                <a:gd name="T13" fmla="*/ 506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1"/>
                    <a:pt x="0" y="506"/>
                  </a:cubicBezTo>
                  <a:cubicBezTo>
                    <a:pt x="0" y="64"/>
                    <a:pt x="0" y="64"/>
                    <a:pt x="0" y="64"/>
                  </a:cubicBezTo>
                  <a:cubicBezTo>
                    <a:pt x="0" y="29"/>
                    <a:pt x="28" y="0"/>
                    <a:pt x="63" y="0"/>
                  </a:cubicBezTo>
                  <a:cubicBezTo>
                    <a:pt x="98" y="0"/>
                    <a:pt x="127" y="29"/>
                    <a:pt x="127" y="64"/>
                  </a:cubicBezTo>
                  <a:cubicBezTo>
                    <a:pt x="127" y="506"/>
                    <a:pt x="127" y="506"/>
                    <a:pt x="127" y="506"/>
                  </a:cubicBezTo>
                  <a:cubicBezTo>
                    <a:pt x="127" y="541"/>
                    <a:pt x="98"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17"/>
            <p:cNvSpPr>
              <a:spLocks/>
            </p:cNvSpPr>
            <p:nvPr userDrawn="1"/>
          </p:nvSpPr>
          <p:spPr bwMode="auto">
            <a:xfrm>
              <a:off x="11487150" y="4175125"/>
              <a:ext cx="403225" cy="1816100"/>
            </a:xfrm>
            <a:custGeom>
              <a:avLst/>
              <a:gdLst>
                <a:gd name="T0" fmla="*/ 63 w 127"/>
                <a:gd name="T1" fmla="*/ 570 h 570"/>
                <a:gd name="T2" fmla="*/ 63 w 127"/>
                <a:gd name="T3" fmla="*/ 570 h 570"/>
                <a:gd name="T4" fmla="*/ 0 w 127"/>
                <a:gd name="T5" fmla="*/ 506 h 570"/>
                <a:gd name="T6" fmla="*/ 0 w 127"/>
                <a:gd name="T7" fmla="*/ 64 h 570"/>
                <a:gd name="T8" fmla="*/ 63 w 127"/>
                <a:gd name="T9" fmla="*/ 0 h 570"/>
                <a:gd name="T10" fmla="*/ 127 w 127"/>
                <a:gd name="T11" fmla="*/ 64 h 570"/>
                <a:gd name="T12" fmla="*/ 127 w 127"/>
                <a:gd name="T13" fmla="*/ 506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1"/>
                    <a:pt x="0" y="506"/>
                  </a:cubicBezTo>
                  <a:cubicBezTo>
                    <a:pt x="0" y="64"/>
                    <a:pt x="0" y="64"/>
                    <a:pt x="0" y="64"/>
                  </a:cubicBezTo>
                  <a:cubicBezTo>
                    <a:pt x="0" y="28"/>
                    <a:pt x="28" y="0"/>
                    <a:pt x="63" y="0"/>
                  </a:cubicBezTo>
                  <a:cubicBezTo>
                    <a:pt x="99" y="0"/>
                    <a:pt x="127" y="28"/>
                    <a:pt x="127" y="64"/>
                  </a:cubicBezTo>
                  <a:cubicBezTo>
                    <a:pt x="127" y="506"/>
                    <a:pt x="127" y="506"/>
                    <a:pt x="127" y="506"/>
                  </a:cubicBezTo>
                  <a:cubicBezTo>
                    <a:pt x="127" y="541"/>
                    <a:pt x="99"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18"/>
            <p:cNvSpPr>
              <a:spLocks noEditPoints="1"/>
            </p:cNvSpPr>
            <p:nvPr userDrawn="1"/>
          </p:nvSpPr>
          <p:spPr bwMode="auto">
            <a:xfrm>
              <a:off x="8367713" y="4159250"/>
              <a:ext cx="325438" cy="809625"/>
            </a:xfrm>
            <a:custGeom>
              <a:avLst/>
              <a:gdLst>
                <a:gd name="T0" fmla="*/ 51 w 102"/>
                <a:gd name="T1" fmla="*/ 10 h 254"/>
                <a:gd name="T2" fmla="*/ 92 w 102"/>
                <a:gd name="T3" fmla="*/ 51 h 254"/>
                <a:gd name="T4" fmla="*/ 92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51 w 102"/>
                <a:gd name="T17" fmla="*/ 0 h 254"/>
                <a:gd name="T18" fmla="*/ 0 w 102"/>
                <a:gd name="T19" fmla="*/ 51 h 254"/>
                <a:gd name="T20" fmla="*/ 0 w 102"/>
                <a:gd name="T21" fmla="*/ 203 h 254"/>
                <a:gd name="T22" fmla="*/ 51 w 102"/>
                <a:gd name="T23" fmla="*/ 254 h 254"/>
                <a:gd name="T24" fmla="*/ 102 w 102"/>
                <a:gd name="T25" fmla="*/ 203 h 254"/>
                <a:gd name="T26" fmla="*/ 102 w 102"/>
                <a:gd name="T27" fmla="*/ 51 h 254"/>
                <a:gd name="T28" fmla="*/ 51 w 102"/>
                <a:gd name="T29"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2" h="254">
                  <a:moveTo>
                    <a:pt x="51" y="10"/>
                  </a:moveTo>
                  <a:cubicBezTo>
                    <a:pt x="73" y="10"/>
                    <a:pt x="92" y="28"/>
                    <a:pt x="92" y="51"/>
                  </a:cubicBezTo>
                  <a:cubicBezTo>
                    <a:pt x="92" y="203"/>
                    <a:pt x="92" y="203"/>
                    <a:pt x="92" y="203"/>
                  </a:cubicBezTo>
                  <a:cubicBezTo>
                    <a:pt x="92" y="226"/>
                    <a:pt x="73" y="244"/>
                    <a:pt x="51" y="244"/>
                  </a:cubicBezTo>
                  <a:cubicBezTo>
                    <a:pt x="28" y="244"/>
                    <a:pt x="10" y="226"/>
                    <a:pt x="10" y="203"/>
                  </a:cubicBezTo>
                  <a:cubicBezTo>
                    <a:pt x="10" y="51"/>
                    <a:pt x="10" y="51"/>
                    <a:pt x="10" y="51"/>
                  </a:cubicBezTo>
                  <a:cubicBezTo>
                    <a:pt x="10" y="28"/>
                    <a:pt x="28" y="10"/>
                    <a:pt x="51" y="10"/>
                  </a:cubicBezTo>
                  <a:moveTo>
                    <a:pt x="51" y="0"/>
                  </a:moveTo>
                  <a:cubicBezTo>
                    <a:pt x="51" y="0"/>
                    <a:pt x="51" y="0"/>
                    <a:pt x="51" y="0"/>
                  </a:cubicBezTo>
                  <a:cubicBezTo>
                    <a:pt x="23" y="0"/>
                    <a:pt x="0" y="23"/>
                    <a:pt x="0" y="51"/>
                  </a:cubicBezTo>
                  <a:cubicBezTo>
                    <a:pt x="0" y="203"/>
                    <a:pt x="0" y="203"/>
                    <a:pt x="0" y="203"/>
                  </a:cubicBezTo>
                  <a:cubicBezTo>
                    <a:pt x="0" y="231"/>
                    <a:pt x="23" y="254"/>
                    <a:pt x="51" y="254"/>
                  </a:cubicBezTo>
                  <a:cubicBezTo>
                    <a:pt x="79" y="254"/>
                    <a:pt x="102" y="231"/>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19"/>
            <p:cNvSpPr>
              <a:spLocks/>
            </p:cNvSpPr>
            <p:nvPr userDrawn="1"/>
          </p:nvSpPr>
          <p:spPr bwMode="auto">
            <a:xfrm>
              <a:off x="9658350" y="4548188"/>
              <a:ext cx="322263" cy="809625"/>
            </a:xfrm>
            <a:custGeom>
              <a:avLst/>
              <a:gdLst>
                <a:gd name="T0" fmla="*/ 51 w 101"/>
                <a:gd name="T1" fmla="*/ 254 h 254"/>
                <a:gd name="T2" fmla="*/ 51 w 101"/>
                <a:gd name="T3" fmla="*/ 254 h 254"/>
                <a:gd name="T4" fmla="*/ 0 w 101"/>
                <a:gd name="T5" fmla="*/ 203 h 254"/>
                <a:gd name="T6" fmla="*/ 0 w 101"/>
                <a:gd name="T7" fmla="*/ 51 h 254"/>
                <a:gd name="T8" fmla="*/ 51 w 101"/>
                <a:gd name="T9" fmla="*/ 0 h 254"/>
                <a:gd name="T10" fmla="*/ 101 w 101"/>
                <a:gd name="T11" fmla="*/ 51 h 254"/>
                <a:gd name="T12" fmla="*/ 101 w 101"/>
                <a:gd name="T13" fmla="*/ 203 h 254"/>
                <a:gd name="T14" fmla="*/ 51 w 101"/>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254">
                  <a:moveTo>
                    <a:pt x="51" y="254"/>
                  </a:moveTo>
                  <a:cubicBezTo>
                    <a:pt x="51" y="254"/>
                    <a:pt x="51" y="254"/>
                    <a:pt x="51" y="254"/>
                  </a:cubicBezTo>
                  <a:cubicBezTo>
                    <a:pt x="22" y="254"/>
                    <a:pt x="0" y="232"/>
                    <a:pt x="0" y="203"/>
                  </a:cubicBezTo>
                  <a:cubicBezTo>
                    <a:pt x="0" y="51"/>
                    <a:pt x="0" y="51"/>
                    <a:pt x="0" y="51"/>
                  </a:cubicBezTo>
                  <a:cubicBezTo>
                    <a:pt x="0" y="23"/>
                    <a:pt x="22" y="0"/>
                    <a:pt x="51" y="0"/>
                  </a:cubicBezTo>
                  <a:cubicBezTo>
                    <a:pt x="79" y="0"/>
                    <a:pt x="101" y="23"/>
                    <a:pt x="101" y="51"/>
                  </a:cubicBezTo>
                  <a:cubicBezTo>
                    <a:pt x="101" y="203"/>
                    <a:pt x="101" y="203"/>
                    <a:pt x="101" y="203"/>
                  </a:cubicBezTo>
                  <a:cubicBezTo>
                    <a:pt x="101" y="232"/>
                    <a:pt x="79" y="254"/>
                    <a:pt x="51" y="2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20"/>
            <p:cNvSpPr>
              <a:spLocks noEditPoints="1"/>
            </p:cNvSpPr>
            <p:nvPr userDrawn="1"/>
          </p:nvSpPr>
          <p:spPr bwMode="auto">
            <a:xfrm>
              <a:off x="8855075" y="3525838"/>
              <a:ext cx="403225" cy="1816100"/>
            </a:xfrm>
            <a:custGeom>
              <a:avLst/>
              <a:gdLst>
                <a:gd name="T0" fmla="*/ 63 w 127"/>
                <a:gd name="T1" fmla="*/ 11 h 570"/>
                <a:gd name="T2" fmla="*/ 117 w 127"/>
                <a:gd name="T3" fmla="*/ 64 h 570"/>
                <a:gd name="T4" fmla="*/ 117 w 127"/>
                <a:gd name="T5" fmla="*/ 507 h 570"/>
                <a:gd name="T6" fmla="*/ 63 w 127"/>
                <a:gd name="T7" fmla="*/ 560 h 570"/>
                <a:gd name="T8" fmla="*/ 10 w 127"/>
                <a:gd name="T9" fmla="*/ 507 h 570"/>
                <a:gd name="T10" fmla="*/ 10 w 127"/>
                <a:gd name="T11" fmla="*/ 64 h 570"/>
                <a:gd name="T12" fmla="*/ 63 w 127"/>
                <a:gd name="T13" fmla="*/ 11 h 570"/>
                <a:gd name="T14" fmla="*/ 63 w 127"/>
                <a:gd name="T15" fmla="*/ 0 h 570"/>
                <a:gd name="T16" fmla="*/ 0 w 127"/>
                <a:gd name="T17" fmla="*/ 64 h 570"/>
                <a:gd name="T18" fmla="*/ 0 w 127"/>
                <a:gd name="T19" fmla="*/ 507 h 570"/>
                <a:gd name="T20" fmla="*/ 63 w 127"/>
                <a:gd name="T21" fmla="*/ 570 h 570"/>
                <a:gd name="T22" fmla="*/ 127 w 127"/>
                <a:gd name="T23" fmla="*/ 507 h 570"/>
                <a:gd name="T24" fmla="*/ 127 w 127"/>
                <a:gd name="T25" fmla="*/ 64 h 570"/>
                <a:gd name="T26" fmla="*/ 63 w 127"/>
                <a:gd name="T2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570">
                  <a:moveTo>
                    <a:pt x="63" y="11"/>
                  </a:moveTo>
                  <a:cubicBezTo>
                    <a:pt x="93" y="11"/>
                    <a:pt x="117" y="35"/>
                    <a:pt x="117" y="64"/>
                  </a:cubicBezTo>
                  <a:cubicBezTo>
                    <a:pt x="117" y="507"/>
                    <a:pt x="117" y="507"/>
                    <a:pt x="117" y="507"/>
                  </a:cubicBezTo>
                  <a:cubicBezTo>
                    <a:pt x="117" y="536"/>
                    <a:pt x="93" y="560"/>
                    <a:pt x="63" y="560"/>
                  </a:cubicBezTo>
                  <a:cubicBezTo>
                    <a:pt x="34" y="560"/>
                    <a:pt x="10" y="536"/>
                    <a:pt x="10" y="507"/>
                  </a:cubicBezTo>
                  <a:cubicBezTo>
                    <a:pt x="10" y="64"/>
                    <a:pt x="10" y="64"/>
                    <a:pt x="10" y="64"/>
                  </a:cubicBezTo>
                  <a:cubicBezTo>
                    <a:pt x="10" y="35"/>
                    <a:pt x="34" y="11"/>
                    <a:pt x="63" y="11"/>
                  </a:cubicBezTo>
                  <a:moveTo>
                    <a:pt x="63" y="0"/>
                  </a:moveTo>
                  <a:cubicBezTo>
                    <a:pt x="28" y="0"/>
                    <a:pt x="0" y="29"/>
                    <a:pt x="0" y="64"/>
                  </a:cubicBezTo>
                  <a:cubicBezTo>
                    <a:pt x="0" y="507"/>
                    <a:pt x="0" y="507"/>
                    <a:pt x="0" y="507"/>
                  </a:cubicBezTo>
                  <a:cubicBezTo>
                    <a:pt x="0" y="542"/>
                    <a:pt x="28" y="570"/>
                    <a:pt x="63" y="570"/>
                  </a:cubicBezTo>
                  <a:cubicBezTo>
                    <a:pt x="98" y="570"/>
                    <a:pt x="127" y="542"/>
                    <a:pt x="127" y="507"/>
                  </a:cubicBezTo>
                  <a:cubicBezTo>
                    <a:pt x="127" y="64"/>
                    <a:pt x="127" y="64"/>
                    <a:pt x="127" y="64"/>
                  </a:cubicBezTo>
                  <a:cubicBezTo>
                    <a:pt x="127" y="29"/>
                    <a:pt x="98" y="0"/>
                    <a:pt x="6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21"/>
            <p:cNvSpPr>
              <a:spLocks noEditPoints="1"/>
            </p:cNvSpPr>
            <p:nvPr userDrawn="1"/>
          </p:nvSpPr>
          <p:spPr bwMode="auto">
            <a:xfrm>
              <a:off x="4075113" y="4159250"/>
              <a:ext cx="323850" cy="809625"/>
            </a:xfrm>
            <a:custGeom>
              <a:avLst/>
              <a:gdLst>
                <a:gd name="T0" fmla="*/ 51 w 102"/>
                <a:gd name="T1" fmla="*/ 10 h 254"/>
                <a:gd name="T2" fmla="*/ 92 w 102"/>
                <a:gd name="T3" fmla="*/ 51 h 254"/>
                <a:gd name="T4" fmla="*/ 92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0 w 102"/>
                <a:gd name="T17" fmla="*/ 51 h 254"/>
                <a:gd name="T18" fmla="*/ 0 w 102"/>
                <a:gd name="T19" fmla="*/ 203 h 254"/>
                <a:gd name="T20" fmla="*/ 51 w 102"/>
                <a:gd name="T21" fmla="*/ 254 h 254"/>
                <a:gd name="T22" fmla="*/ 102 w 102"/>
                <a:gd name="T23" fmla="*/ 203 h 254"/>
                <a:gd name="T24" fmla="*/ 102 w 102"/>
                <a:gd name="T25" fmla="*/ 51 h 254"/>
                <a:gd name="T26" fmla="*/ 51 w 102"/>
                <a:gd name="T2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254">
                  <a:moveTo>
                    <a:pt x="51" y="10"/>
                  </a:moveTo>
                  <a:cubicBezTo>
                    <a:pt x="74" y="10"/>
                    <a:pt x="92" y="28"/>
                    <a:pt x="92" y="51"/>
                  </a:cubicBezTo>
                  <a:cubicBezTo>
                    <a:pt x="92" y="203"/>
                    <a:pt x="92" y="203"/>
                    <a:pt x="92" y="203"/>
                  </a:cubicBezTo>
                  <a:cubicBezTo>
                    <a:pt x="92" y="226"/>
                    <a:pt x="74" y="244"/>
                    <a:pt x="51" y="244"/>
                  </a:cubicBezTo>
                  <a:cubicBezTo>
                    <a:pt x="29" y="244"/>
                    <a:pt x="10" y="226"/>
                    <a:pt x="10" y="203"/>
                  </a:cubicBezTo>
                  <a:cubicBezTo>
                    <a:pt x="10" y="51"/>
                    <a:pt x="10" y="51"/>
                    <a:pt x="10" y="51"/>
                  </a:cubicBezTo>
                  <a:cubicBezTo>
                    <a:pt x="10" y="28"/>
                    <a:pt x="29" y="10"/>
                    <a:pt x="51" y="10"/>
                  </a:cubicBezTo>
                  <a:moveTo>
                    <a:pt x="51" y="0"/>
                  </a:moveTo>
                  <a:cubicBezTo>
                    <a:pt x="23" y="0"/>
                    <a:pt x="0" y="23"/>
                    <a:pt x="0" y="51"/>
                  </a:cubicBezTo>
                  <a:cubicBezTo>
                    <a:pt x="0" y="203"/>
                    <a:pt x="0" y="203"/>
                    <a:pt x="0" y="203"/>
                  </a:cubicBezTo>
                  <a:cubicBezTo>
                    <a:pt x="0" y="231"/>
                    <a:pt x="23" y="254"/>
                    <a:pt x="51" y="254"/>
                  </a:cubicBezTo>
                  <a:cubicBezTo>
                    <a:pt x="79" y="254"/>
                    <a:pt x="102" y="231"/>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22"/>
            <p:cNvSpPr>
              <a:spLocks noEditPoints="1"/>
            </p:cNvSpPr>
            <p:nvPr userDrawn="1"/>
          </p:nvSpPr>
          <p:spPr bwMode="auto">
            <a:xfrm>
              <a:off x="4560888" y="3525838"/>
              <a:ext cx="403225" cy="1816100"/>
            </a:xfrm>
            <a:custGeom>
              <a:avLst/>
              <a:gdLst>
                <a:gd name="T0" fmla="*/ 63 w 127"/>
                <a:gd name="T1" fmla="*/ 11 h 570"/>
                <a:gd name="T2" fmla="*/ 117 w 127"/>
                <a:gd name="T3" fmla="*/ 64 h 570"/>
                <a:gd name="T4" fmla="*/ 117 w 127"/>
                <a:gd name="T5" fmla="*/ 507 h 570"/>
                <a:gd name="T6" fmla="*/ 63 w 127"/>
                <a:gd name="T7" fmla="*/ 560 h 570"/>
                <a:gd name="T8" fmla="*/ 10 w 127"/>
                <a:gd name="T9" fmla="*/ 507 h 570"/>
                <a:gd name="T10" fmla="*/ 10 w 127"/>
                <a:gd name="T11" fmla="*/ 64 h 570"/>
                <a:gd name="T12" fmla="*/ 63 w 127"/>
                <a:gd name="T13" fmla="*/ 11 h 570"/>
                <a:gd name="T14" fmla="*/ 63 w 127"/>
                <a:gd name="T15" fmla="*/ 0 h 570"/>
                <a:gd name="T16" fmla="*/ 0 w 127"/>
                <a:gd name="T17" fmla="*/ 64 h 570"/>
                <a:gd name="T18" fmla="*/ 0 w 127"/>
                <a:gd name="T19" fmla="*/ 507 h 570"/>
                <a:gd name="T20" fmla="*/ 63 w 127"/>
                <a:gd name="T21" fmla="*/ 570 h 570"/>
                <a:gd name="T22" fmla="*/ 127 w 127"/>
                <a:gd name="T23" fmla="*/ 507 h 570"/>
                <a:gd name="T24" fmla="*/ 127 w 127"/>
                <a:gd name="T25" fmla="*/ 64 h 570"/>
                <a:gd name="T26" fmla="*/ 63 w 127"/>
                <a:gd name="T2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570">
                  <a:moveTo>
                    <a:pt x="63" y="11"/>
                  </a:moveTo>
                  <a:cubicBezTo>
                    <a:pt x="93" y="11"/>
                    <a:pt x="117" y="35"/>
                    <a:pt x="117" y="64"/>
                  </a:cubicBezTo>
                  <a:cubicBezTo>
                    <a:pt x="117" y="507"/>
                    <a:pt x="117" y="507"/>
                    <a:pt x="117" y="507"/>
                  </a:cubicBezTo>
                  <a:cubicBezTo>
                    <a:pt x="117" y="536"/>
                    <a:pt x="93" y="560"/>
                    <a:pt x="63" y="560"/>
                  </a:cubicBezTo>
                  <a:cubicBezTo>
                    <a:pt x="34" y="560"/>
                    <a:pt x="10" y="536"/>
                    <a:pt x="10" y="507"/>
                  </a:cubicBezTo>
                  <a:cubicBezTo>
                    <a:pt x="10" y="64"/>
                    <a:pt x="10" y="64"/>
                    <a:pt x="10" y="64"/>
                  </a:cubicBezTo>
                  <a:cubicBezTo>
                    <a:pt x="10" y="35"/>
                    <a:pt x="34" y="11"/>
                    <a:pt x="63" y="11"/>
                  </a:cubicBezTo>
                  <a:moveTo>
                    <a:pt x="63" y="0"/>
                  </a:moveTo>
                  <a:cubicBezTo>
                    <a:pt x="28" y="0"/>
                    <a:pt x="0" y="29"/>
                    <a:pt x="0" y="64"/>
                  </a:cubicBezTo>
                  <a:cubicBezTo>
                    <a:pt x="0" y="507"/>
                    <a:pt x="0" y="507"/>
                    <a:pt x="0" y="507"/>
                  </a:cubicBezTo>
                  <a:cubicBezTo>
                    <a:pt x="0" y="542"/>
                    <a:pt x="28" y="570"/>
                    <a:pt x="63" y="570"/>
                  </a:cubicBezTo>
                  <a:cubicBezTo>
                    <a:pt x="99" y="570"/>
                    <a:pt x="127" y="542"/>
                    <a:pt x="127" y="507"/>
                  </a:cubicBezTo>
                  <a:cubicBezTo>
                    <a:pt x="127" y="64"/>
                    <a:pt x="127" y="64"/>
                    <a:pt x="127" y="64"/>
                  </a:cubicBezTo>
                  <a:cubicBezTo>
                    <a:pt x="127" y="29"/>
                    <a:pt x="99" y="0"/>
                    <a:pt x="6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23"/>
            <p:cNvSpPr>
              <a:spLocks/>
            </p:cNvSpPr>
            <p:nvPr userDrawn="1"/>
          </p:nvSpPr>
          <p:spPr bwMode="auto">
            <a:xfrm>
              <a:off x="9093200" y="4175125"/>
              <a:ext cx="403225" cy="1816100"/>
            </a:xfrm>
            <a:custGeom>
              <a:avLst/>
              <a:gdLst>
                <a:gd name="T0" fmla="*/ 63 w 127"/>
                <a:gd name="T1" fmla="*/ 570 h 570"/>
                <a:gd name="T2" fmla="*/ 63 w 127"/>
                <a:gd name="T3" fmla="*/ 570 h 570"/>
                <a:gd name="T4" fmla="*/ 0 w 127"/>
                <a:gd name="T5" fmla="*/ 506 h 570"/>
                <a:gd name="T6" fmla="*/ 0 w 127"/>
                <a:gd name="T7" fmla="*/ 64 h 570"/>
                <a:gd name="T8" fmla="*/ 63 w 127"/>
                <a:gd name="T9" fmla="*/ 0 h 570"/>
                <a:gd name="T10" fmla="*/ 127 w 127"/>
                <a:gd name="T11" fmla="*/ 64 h 570"/>
                <a:gd name="T12" fmla="*/ 127 w 127"/>
                <a:gd name="T13" fmla="*/ 506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1"/>
                    <a:pt x="0" y="506"/>
                  </a:cubicBezTo>
                  <a:cubicBezTo>
                    <a:pt x="0" y="64"/>
                    <a:pt x="0" y="64"/>
                    <a:pt x="0" y="64"/>
                  </a:cubicBezTo>
                  <a:cubicBezTo>
                    <a:pt x="0" y="28"/>
                    <a:pt x="28" y="0"/>
                    <a:pt x="63" y="0"/>
                  </a:cubicBezTo>
                  <a:cubicBezTo>
                    <a:pt x="98" y="0"/>
                    <a:pt x="127" y="28"/>
                    <a:pt x="127" y="64"/>
                  </a:cubicBezTo>
                  <a:cubicBezTo>
                    <a:pt x="127" y="506"/>
                    <a:pt x="127" y="506"/>
                    <a:pt x="127" y="506"/>
                  </a:cubicBezTo>
                  <a:cubicBezTo>
                    <a:pt x="127" y="541"/>
                    <a:pt x="98"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24"/>
            <p:cNvSpPr>
              <a:spLocks noEditPoints="1"/>
            </p:cNvSpPr>
            <p:nvPr userDrawn="1"/>
          </p:nvSpPr>
          <p:spPr bwMode="auto">
            <a:xfrm>
              <a:off x="5940425" y="3981450"/>
              <a:ext cx="323850" cy="808038"/>
            </a:xfrm>
            <a:custGeom>
              <a:avLst/>
              <a:gdLst>
                <a:gd name="T0" fmla="*/ 51 w 102"/>
                <a:gd name="T1" fmla="*/ 10 h 254"/>
                <a:gd name="T2" fmla="*/ 91 w 102"/>
                <a:gd name="T3" fmla="*/ 51 h 254"/>
                <a:gd name="T4" fmla="*/ 91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0 w 102"/>
                <a:gd name="T17" fmla="*/ 51 h 254"/>
                <a:gd name="T18" fmla="*/ 0 w 102"/>
                <a:gd name="T19" fmla="*/ 203 h 254"/>
                <a:gd name="T20" fmla="*/ 51 w 102"/>
                <a:gd name="T21" fmla="*/ 254 h 254"/>
                <a:gd name="T22" fmla="*/ 102 w 102"/>
                <a:gd name="T23" fmla="*/ 203 h 254"/>
                <a:gd name="T24" fmla="*/ 102 w 102"/>
                <a:gd name="T25" fmla="*/ 51 h 254"/>
                <a:gd name="T26" fmla="*/ 51 w 102"/>
                <a:gd name="T2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254">
                  <a:moveTo>
                    <a:pt x="51" y="10"/>
                  </a:moveTo>
                  <a:cubicBezTo>
                    <a:pt x="73" y="10"/>
                    <a:pt x="91" y="28"/>
                    <a:pt x="91" y="51"/>
                  </a:cubicBezTo>
                  <a:cubicBezTo>
                    <a:pt x="91" y="203"/>
                    <a:pt x="91" y="203"/>
                    <a:pt x="91" y="203"/>
                  </a:cubicBezTo>
                  <a:cubicBezTo>
                    <a:pt x="91" y="226"/>
                    <a:pt x="73" y="244"/>
                    <a:pt x="51" y="244"/>
                  </a:cubicBezTo>
                  <a:cubicBezTo>
                    <a:pt x="28" y="244"/>
                    <a:pt x="10" y="226"/>
                    <a:pt x="10" y="203"/>
                  </a:cubicBezTo>
                  <a:cubicBezTo>
                    <a:pt x="10" y="51"/>
                    <a:pt x="10" y="51"/>
                    <a:pt x="10" y="51"/>
                  </a:cubicBezTo>
                  <a:cubicBezTo>
                    <a:pt x="10" y="28"/>
                    <a:pt x="28" y="10"/>
                    <a:pt x="51" y="10"/>
                  </a:cubicBezTo>
                  <a:moveTo>
                    <a:pt x="51" y="0"/>
                  </a:moveTo>
                  <a:cubicBezTo>
                    <a:pt x="23" y="0"/>
                    <a:pt x="0" y="23"/>
                    <a:pt x="0" y="51"/>
                  </a:cubicBezTo>
                  <a:cubicBezTo>
                    <a:pt x="0" y="203"/>
                    <a:pt x="0" y="203"/>
                    <a:pt x="0" y="203"/>
                  </a:cubicBezTo>
                  <a:cubicBezTo>
                    <a:pt x="0" y="231"/>
                    <a:pt x="23" y="254"/>
                    <a:pt x="51" y="254"/>
                  </a:cubicBezTo>
                  <a:cubicBezTo>
                    <a:pt x="79" y="254"/>
                    <a:pt x="102" y="231"/>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25"/>
            <p:cNvSpPr>
              <a:spLocks/>
            </p:cNvSpPr>
            <p:nvPr userDrawn="1"/>
          </p:nvSpPr>
          <p:spPr bwMode="auto">
            <a:xfrm>
              <a:off x="8008938" y="4449763"/>
              <a:ext cx="193675" cy="323850"/>
            </a:xfrm>
            <a:custGeom>
              <a:avLst/>
              <a:gdLst>
                <a:gd name="T0" fmla="*/ 31 w 61"/>
                <a:gd name="T1" fmla="*/ 102 h 102"/>
                <a:gd name="T2" fmla="*/ 31 w 61"/>
                <a:gd name="T3" fmla="*/ 102 h 102"/>
                <a:gd name="T4" fmla="*/ 0 w 61"/>
                <a:gd name="T5" fmla="*/ 72 h 102"/>
                <a:gd name="T6" fmla="*/ 0 w 61"/>
                <a:gd name="T7" fmla="*/ 31 h 102"/>
                <a:gd name="T8" fmla="*/ 31 w 61"/>
                <a:gd name="T9" fmla="*/ 0 h 102"/>
                <a:gd name="T10" fmla="*/ 61 w 61"/>
                <a:gd name="T11" fmla="*/ 31 h 102"/>
                <a:gd name="T12" fmla="*/ 61 w 61"/>
                <a:gd name="T13" fmla="*/ 72 h 102"/>
                <a:gd name="T14" fmla="*/ 31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1" y="102"/>
                  </a:moveTo>
                  <a:cubicBezTo>
                    <a:pt x="31" y="102"/>
                    <a:pt x="31" y="102"/>
                    <a:pt x="31" y="102"/>
                  </a:cubicBezTo>
                  <a:cubicBezTo>
                    <a:pt x="14" y="102"/>
                    <a:pt x="0" y="89"/>
                    <a:pt x="0" y="72"/>
                  </a:cubicBezTo>
                  <a:cubicBezTo>
                    <a:pt x="0" y="31"/>
                    <a:pt x="0" y="31"/>
                    <a:pt x="0" y="31"/>
                  </a:cubicBezTo>
                  <a:cubicBezTo>
                    <a:pt x="0" y="14"/>
                    <a:pt x="14" y="0"/>
                    <a:pt x="31" y="0"/>
                  </a:cubicBezTo>
                  <a:cubicBezTo>
                    <a:pt x="47" y="0"/>
                    <a:pt x="61" y="14"/>
                    <a:pt x="61" y="31"/>
                  </a:cubicBezTo>
                  <a:cubicBezTo>
                    <a:pt x="61" y="72"/>
                    <a:pt x="61" y="72"/>
                    <a:pt x="61" y="72"/>
                  </a:cubicBezTo>
                  <a:cubicBezTo>
                    <a:pt x="61" y="89"/>
                    <a:pt x="47" y="102"/>
                    <a:pt x="31"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26"/>
            <p:cNvSpPr>
              <a:spLocks noEditPoints="1"/>
            </p:cNvSpPr>
            <p:nvPr userDrawn="1"/>
          </p:nvSpPr>
          <p:spPr bwMode="auto">
            <a:xfrm>
              <a:off x="5616575" y="4449763"/>
              <a:ext cx="193675" cy="323850"/>
            </a:xfrm>
            <a:custGeom>
              <a:avLst/>
              <a:gdLst>
                <a:gd name="T0" fmla="*/ 30 w 61"/>
                <a:gd name="T1" fmla="*/ 11 h 102"/>
                <a:gd name="T2" fmla="*/ 51 w 61"/>
                <a:gd name="T3" fmla="*/ 31 h 102"/>
                <a:gd name="T4" fmla="*/ 51 w 61"/>
                <a:gd name="T5" fmla="*/ 72 h 102"/>
                <a:gd name="T6" fmla="*/ 30 w 61"/>
                <a:gd name="T7" fmla="*/ 92 h 102"/>
                <a:gd name="T8" fmla="*/ 10 w 61"/>
                <a:gd name="T9" fmla="*/ 72 h 102"/>
                <a:gd name="T10" fmla="*/ 10 w 61"/>
                <a:gd name="T11" fmla="*/ 31 h 102"/>
                <a:gd name="T12" fmla="*/ 30 w 61"/>
                <a:gd name="T13" fmla="*/ 11 h 102"/>
                <a:gd name="T14" fmla="*/ 30 w 61"/>
                <a:gd name="T15" fmla="*/ 0 h 102"/>
                <a:gd name="T16" fmla="*/ 0 w 61"/>
                <a:gd name="T17" fmla="*/ 31 h 102"/>
                <a:gd name="T18" fmla="*/ 0 w 61"/>
                <a:gd name="T19" fmla="*/ 72 h 102"/>
                <a:gd name="T20" fmla="*/ 30 w 61"/>
                <a:gd name="T21" fmla="*/ 102 h 102"/>
                <a:gd name="T22" fmla="*/ 61 w 61"/>
                <a:gd name="T23" fmla="*/ 72 h 102"/>
                <a:gd name="T24" fmla="*/ 61 w 61"/>
                <a:gd name="T25" fmla="*/ 31 h 102"/>
                <a:gd name="T26" fmla="*/ 30 w 61"/>
                <a:gd name="T2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102">
                  <a:moveTo>
                    <a:pt x="30" y="11"/>
                  </a:moveTo>
                  <a:cubicBezTo>
                    <a:pt x="42" y="11"/>
                    <a:pt x="51" y="20"/>
                    <a:pt x="51" y="31"/>
                  </a:cubicBezTo>
                  <a:cubicBezTo>
                    <a:pt x="51" y="72"/>
                    <a:pt x="51" y="72"/>
                    <a:pt x="51" y="72"/>
                  </a:cubicBezTo>
                  <a:cubicBezTo>
                    <a:pt x="51" y="83"/>
                    <a:pt x="42" y="92"/>
                    <a:pt x="30" y="92"/>
                  </a:cubicBezTo>
                  <a:cubicBezTo>
                    <a:pt x="19" y="92"/>
                    <a:pt x="10" y="83"/>
                    <a:pt x="10" y="72"/>
                  </a:cubicBezTo>
                  <a:cubicBezTo>
                    <a:pt x="10" y="31"/>
                    <a:pt x="10" y="31"/>
                    <a:pt x="10" y="31"/>
                  </a:cubicBezTo>
                  <a:cubicBezTo>
                    <a:pt x="10" y="20"/>
                    <a:pt x="19" y="11"/>
                    <a:pt x="30" y="11"/>
                  </a:cubicBezTo>
                  <a:moveTo>
                    <a:pt x="30" y="0"/>
                  </a:moveTo>
                  <a:cubicBezTo>
                    <a:pt x="14" y="0"/>
                    <a:pt x="0" y="14"/>
                    <a:pt x="0" y="31"/>
                  </a:cubicBezTo>
                  <a:cubicBezTo>
                    <a:pt x="0" y="72"/>
                    <a:pt x="0" y="72"/>
                    <a:pt x="0" y="72"/>
                  </a:cubicBezTo>
                  <a:cubicBezTo>
                    <a:pt x="0" y="89"/>
                    <a:pt x="14" y="102"/>
                    <a:pt x="30" y="102"/>
                  </a:cubicBezTo>
                  <a:cubicBezTo>
                    <a:pt x="47" y="102"/>
                    <a:pt x="61" y="89"/>
                    <a:pt x="61" y="72"/>
                  </a:cubicBezTo>
                  <a:cubicBezTo>
                    <a:pt x="61" y="31"/>
                    <a:pt x="61" y="31"/>
                    <a:pt x="61" y="31"/>
                  </a:cubicBezTo>
                  <a:cubicBezTo>
                    <a:pt x="61" y="14"/>
                    <a:pt x="47"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27"/>
            <p:cNvSpPr>
              <a:spLocks/>
            </p:cNvSpPr>
            <p:nvPr userDrawn="1"/>
          </p:nvSpPr>
          <p:spPr bwMode="auto">
            <a:xfrm>
              <a:off x="7558088" y="4433888"/>
              <a:ext cx="320675" cy="811213"/>
            </a:xfrm>
            <a:custGeom>
              <a:avLst/>
              <a:gdLst>
                <a:gd name="T0" fmla="*/ 50 w 101"/>
                <a:gd name="T1" fmla="*/ 255 h 255"/>
                <a:gd name="T2" fmla="*/ 50 w 101"/>
                <a:gd name="T3" fmla="*/ 255 h 255"/>
                <a:gd name="T4" fmla="*/ 0 w 101"/>
                <a:gd name="T5" fmla="*/ 204 h 255"/>
                <a:gd name="T6" fmla="*/ 0 w 101"/>
                <a:gd name="T7" fmla="*/ 51 h 255"/>
                <a:gd name="T8" fmla="*/ 50 w 101"/>
                <a:gd name="T9" fmla="*/ 0 h 255"/>
                <a:gd name="T10" fmla="*/ 101 w 101"/>
                <a:gd name="T11" fmla="*/ 51 h 255"/>
                <a:gd name="T12" fmla="*/ 101 w 101"/>
                <a:gd name="T13" fmla="*/ 204 h 255"/>
                <a:gd name="T14" fmla="*/ 50 w 101"/>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255">
                  <a:moveTo>
                    <a:pt x="50" y="255"/>
                  </a:moveTo>
                  <a:cubicBezTo>
                    <a:pt x="50" y="255"/>
                    <a:pt x="50" y="255"/>
                    <a:pt x="50" y="255"/>
                  </a:cubicBezTo>
                  <a:cubicBezTo>
                    <a:pt x="22" y="255"/>
                    <a:pt x="0" y="232"/>
                    <a:pt x="0" y="204"/>
                  </a:cubicBezTo>
                  <a:cubicBezTo>
                    <a:pt x="0" y="51"/>
                    <a:pt x="0" y="51"/>
                    <a:pt x="0" y="51"/>
                  </a:cubicBezTo>
                  <a:cubicBezTo>
                    <a:pt x="0" y="23"/>
                    <a:pt x="22" y="0"/>
                    <a:pt x="50" y="0"/>
                  </a:cubicBezTo>
                  <a:cubicBezTo>
                    <a:pt x="79" y="0"/>
                    <a:pt x="101" y="23"/>
                    <a:pt x="101" y="51"/>
                  </a:cubicBezTo>
                  <a:cubicBezTo>
                    <a:pt x="101" y="204"/>
                    <a:pt x="101" y="204"/>
                    <a:pt x="101" y="204"/>
                  </a:cubicBezTo>
                  <a:cubicBezTo>
                    <a:pt x="101" y="232"/>
                    <a:pt x="79" y="255"/>
                    <a:pt x="50"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28"/>
            <p:cNvSpPr>
              <a:spLocks/>
            </p:cNvSpPr>
            <p:nvPr userDrawn="1"/>
          </p:nvSpPr>
          <p:spPr bwMode="auto">
            <a:xfrm>
              <a:off x="6423025" y="3348038"/>
              <a:ext cx="406400" cy="1814513"/>
            </a:xfrm>
            <a:custGeom>
              <a:avLst/>
              <a:gdLst>
                <a:gd name="T0" fmla="*/ 64 w 128"/>
                <a:gd name="T1" fmla="*/ 570 h 570"/>
                <a:gd name="T2" fmla="*/ 64 w 128"/>
                <a:gd name="T3" fmla="*/ 570 h 570"/>
                <a:gd name="T4" fmla="*/ 0 w 128"/>
                <a:gd name="T5" fmla="*/ 507 h 570"/>
                <a:gd name="T6" fmla="*/ 0 w 128"/>
                <a:gd name="T7" fmla="*/ 64 h 570"/>
                <a:gd name="T8" fmla="*/ 64 w 128"/>
                <a:gd name="T9" fmla="*/ 0 h 570"/>
                <a:gd name="T10" fmla="*/ 128 w 128"/>
                <a:gd name="T11" fmla="*/ 64 h 570"/>
                <a:gd name="T12" fmla="*/ 128 w 128"/>
                <a:gd name="T13" fmla="*/ 507 h 570"/>
                <a:gd name="T14" fmla="*/ 64 w 128"/>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570">
                  <a:moveTo>
                    <a:pt x="64" y="570"/>
                  </a:moveTo>
                  <a:cubicBezTo>
                    <a:pt x="64" y="570"/>
                    <a:pt x="64" y="570"/>
                    <a:pt x="64" y="570"/>
                  </a:cubicBezTo>
                  <a:cubicBezTo>
                    <a:pt x="29" y="570"/>
                    <a:pt x="0" y="542"/>
                    <a:pt x="0" y="507"/>
                  </a:cubicBezTo>
                  <a:cubicBezTo>
                    <a:pt x="0" y="64"/>
                    <a:pt x="0" y="64"/>
                    <a:pt x="0" y="64"/>
                  </a:cubicBezTo>
                  <a:cubicBezTo>
                    <a:pt x="0" y="29"/>
                    <a:pt x="29" y="0"/>
                    <a:pt x="64" y="0"/>
                  </a:cubicBezTo>
                  <a:cubicBezTo>
                    <a:pt x="99" y="0"/>
                    <a:pt x="128" y="29"/>
                    <a:pt x="128" y="64"/>
                  </a:cubicBezTo>
                  <a:cubicBezTo>
                    <a:pt x="128" y="507"/>
                    <a:pt x="128" y="507"/>
                    <a:pt x="128" y="507"/>
                  </a:cubicBezTo>
                  <a:cubicBezTo>
                    <a:pt x="128" y="542"/>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29"/>
            <p:cNvSpPr>
              <a:spLocks/>
            </p:cNvSpPr>
            <p:nvPr userDrawn="1"/>
          </p:nvSpPr>
          <p:spPr bwMode="auto">
            <a:xfrm>
              <a:off x="6992938" y="4060825"/>
              <a:ext cx="403225" cy="1816100"/>
            </a:xfrm>
            <a:custGeom>
              <a:avLst/>
              <a:gdLst>
                <a:gd name="T0" fmla="*/ 63 w 127"/>
                <a:gd name="T1" fmla="*/ 570 h 570"/>
                <a:gd name="T2" fmla="*/ 63 w 127"/>
                <a:gd name="T3" fmla="*/ 570 h 570"/>
                <a:gd name="T4" fmla="*/ 0 w 127"/>
                <a:gd name="T5" fmla="*/ 507 h 570"/>
                <a:gd name="T6" fmla="*/ 0 w 127"/>
                <a:gd name="T7" fmla="*/ 64 h 570"/>
                <a:gd name="T8" fmla="*/ 63 w 127"/>
                <a:gd name="T9" fmla="*/ 0 h 570"/>
                <a:gd name="T10" fmla="*/ 127 w 127"/>
                <a:gd name="T11" fmla="*/ 64 h 570"/>
                <a:gd name="T12" fmla="*/ 127 w 127"/>
                <a:gd name="T13" fmla="*/ 507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2"/>
                    <a:pt x="0" y="507"/>
                  </a:cubicBezTo>
                  <a:cubicBezTo>
                    <a:pt x="0" y="64"/>
                    <a:pt x="0" y="64"/>
                    <a:pt x="0" y="64"/>
                  </a:cubicBezTo>
                  <a:cubicBezTo>
                    <a:pt x="0" y="29"/>
                    <a:pt x="28" y="0"/>
                    <a:pt x="63" y="0"/>
                  </a:cubicBezTo>
                  <a:cubicBezTo>
                    <a:pt x="98" y="0"/>
                    <a:pt x="127" y="29"/>
                    <a:pt x="127" y="64"/>
                  </a:cubicBezTo>
                  <a:cubicBezTo>
                    <a:pt x="127" y="507"/>
                    <a:pt x="127" y="507"/>
                    <a:pt x="127" y="507"/>
                  </a:cubicBezTo>
                  <a:cubicBezTo>
                    <a:pt x="127" y="542"/>
                    <a:pt x="98"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30"/>
            <p:cNvSpPr>
              <a:spLocks/>
            </p:cNvSpPr>
            <p:nvPr userDrawn="1"/>
          </p:nvSpPr>
          <p:spPr bwMode="auto">
            <a:xfrm>
              <a:off x="5438775" y="4627563"/>
              <a:ext cx="323850" cy="812800"/>
            </a:xfrm>
            <a:custGeom>
              <a:avLst/>
              <a:gdLst>
                <a:gd name="T0" fmla="*/ 51 w 102"/>
                <a:gd name="T1" fmla="*/ 255 h 255"/>
                <a:gd name="T2" fmla="*/ 51 w 102"/>
                <a:gd name="T3" fmla="*/ 255 h 255"/>
                <a:gd name="T4" fmla="*/ 0 w 102"/>
                <a:gd name="T5" fmla="*/ 204 h 255"/>
                <a:gd name="T6" fmla="*/ 0 w 102"/>
                <a:gd name="T7" fmla="*/ 51 h 255"/>
                <a:gd name="T8" fmla="*/ 51 w 102"/>
                <a:gd name="T9" fmla="*/ 0 h 255"/>
                <a:gd name="T10" fmla="*/ 102 w 102"/>
                <a:gd name="T11" fmla="*/ 51 h 255"/>
                <a:gd name="T12" fmla="*/ 102 w 102"/>
                <a:gd name="T13" fmla="*/ 204 h 255"/>
                <a:gd name="T14" fmla="*/ 51 w 102"/>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5">
                  <a:moveTo>
                    <a:pt x="51" y="255"/>
                  </a:moveTo>
                  <a:cubicBezTo>
                    <a:pt x="51" y="255"/>
                    <a:pt x="51" y="255"/>
                    <a:pt x="51" y="255"/>
                  </a:cubicBezTo>
                  <a:cubicBezTo>
                    <a:pt x="23" y="255"/>
                    <a:pt x="0" y="232"/>
                    <a:pt x="0" y="204"/>
                  </a:cubicBezTo>
                  <a:cubicBezTo>
                    <a:pt x="0" y="51"/>
                    <a:pt x="0" y="51"/>
                    <a:pt x="0" y="51"/>
                  </a:cubicBezTo>
                  <a:cubicBezTo>
                    <a:pt x="0" y="23"/>
                    <a:pt x="23" y="0"/>
                    <a:pt x="51" y="0"/>
                  </a:cubicBezTo>
                  <a:cubicBezTo>
                    <a:pt x="79" y="0"/>
                    <a:pt x="102" y="23"/>
                    <a:pt x="102" y="51"/>
                  </a:cubicBezTo>
                  <a:cubicBezTo>
                    <a:pt x="102" y="204"/>
                    <a:pt x="102" y="204"/>
                    <a:pt x="102" y="204"/>
                  </a:cubicBezTo>
                  <a:cubicBezTo>
                    <a:pt x="102" y="232"/>
                    <a:pt x="79" y="255"/>
                    <a:pt x="51"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31"/>
            <p:cNvSpPr>
              <a:spLocks/>
            </p:cNvSpPr>
            <p:nvPr userDrawn="1"/>
          </p:nvSpPr>
          <p:spPr bwMode="auto">
            <a:xfrm>
              <a:off x="4872038" y="3981450"/>
              <a:ext cx="403225" cy="1814513"/>
            </a:xfrm>
            <a:custGeom>
              <a:avLst/>
              <a:gdLst>
                <a:gd name="T0" fmla="*/ 64 w 127"/>
                <a:gd name="T1" fmla="*/ 570 h 570"/>
                <a:gd name="T2" fmla="*/ 64 w 127"/>
                <a:gd name="T3" fmla="*/ 570 h 570"/>
                <a:gd name="T4" fmla="*/ 0 w 127"/>
                <a:gd name="T5" fmla="*/ 506 h 570"/>
                <a:gd name="T6" fmla="*/ 0 w 127"/>
                <a:gd name="T7" fmla="*/ 63 h 570"/>
                <a:gd name="T8" fmla="*/ 64 w 127"/>
                <a:gd name="T9" fmla="*/ 0 h 570"/>
                <a:gd name="T10" fmla="*/ 127 w 127"/>
                <a:gd name="T11" fmla="*/ 63 h 570"/>
                <a:gd name="T12" fmla="*/ 127 w 127"/>
                <a:gd name="T13" fmla="*/ 506 h 570"/>
                <a:gd name="T14" fmla="*/ 64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4" y="570"/>
                  </a:moveTo>
                  <a:cubicBezTo>
                    <a:pt x="64" y="570"/>
                    <a:pt x="64" y="570"/>
                    <a:pt x="64" y="570"/>
                  </a:cubicBezTo>
                  <a:cubicBezTo>
                    <a:pt x="29" y="570"/>
                    <a:pt x="0" y="541"/>
                    <a:pt x="0" y="506"/>
                  </a:cubicBezTo>
                  <a:cubicBezTo>
                    <a:pt x="0" y="63"/>
                    <a:pt x="0" y="63"/>
                    <a:pt x="0" y="63"/>
                  </a:cubicBezTo>
                  <a:cubicBezTo>
                    <a:pt x="0" y="28"/>
                    <a:pt x="29" y="0"/>
                    <a:pt x="64" y="0"/>
                  </a:cubicBezTo>
                  <a:cubicBezTo>
                    <a:pt x="99" y="0"/>
                    <a:pt x="127" y="28"/>
                    <a:pt x="127" y="63"/>
                  </a:cubicBezTo>
                  <a:cubicBezTo>
                    <a:pt x="127" y="506"/>
                    <a:pt x="127" y="506"/>
                    <a:pt x="127" y="506"/>
                  </a:cubicBezTo>
                  <a:cubicBezTo>
                    <a:pt x="127"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32"/>
            <p:cNvSpPr>
              <a:spLocks/>
            </p:cNvSpPr>
            <p:nvPr userDrawn="1"/>
          </p:nvSpPr>
          <p:spPr bwMode="auto">
            <a:xfrm>
              <a:off x="0" y="4095750"/>
              <a:ext cx="152400" cy="809625"/>
            </a:xfrm>
            <a:custGeom>
              <a:avLst/>
              <a:gdLst>
                <a:gd name="T0" fmla="*/ 0 w 48"/>
                <a:gd name="T1" fmla="*/ 0 h 254"/>
                <a:gd name="T2" fmla="*/ 0 w 48"/>
                <a:gd name="T3" fmla="*/ 254 h 254"/>
                <a:gd name="T4" fmla="*/ 48 w 48"/>
                <a:gd name="T5" fmla="*/ 203 h 254"/>
                <a:gd name="T6" fmla="*/ 48 w 48"/>
                <a:gd name="T7" fmla="*/ 50 h 254"/>
                <a:gd name="T8" fmla="*/ 0 w 48"/>
                <a:gd name="T9" fmla="*/ 0 h 254"/>
              </a:gdLst>
              <a:ahLst/>
              <a:cxnLst>
                <a:cxn ang="0">
                  <a:pos x="T0" y="T1"/>
                </a:cxn>
                <a:cxn ang="0">
                  <a:pos x="T2" y="T3"/>
                </a:cxn>
                <a:cxn ang="0">
                  <a:pos x="T4" y="T5"/>
                </a:cxn>
                <a:cxn ang="0">
                  <a:pos x="T6" y="T7"/>
                </a:cxn>
                <a:cxn ang="0">
                  <a:pos x="T8" y="T9"/>
                </a:cxn>
              </a:cxnLst>
              <a:rect l="0" t="0" r="r" b="b"/>
              <a:pathLst>
                <a:path w="48" h="254">
                  <a:moveTo>
                    <a:pt x="0" y="0"/>
                  </a:moveTo>
                  <a:cubicBezTo>
                    <a:pt x="0" y="254"/>
                    <a:pt x="0" y="254"/>
                    <a:pt x="0" y="254"/>
                  </a:cubicBezTo>
                  <a:cubicBezTo>
                    <a:pt x="27" y="252"/>
                    <a:pt x="48" y="230"/>
                    <a:pt x="48" y="203"/>
                  </a:cubicBezTo>
                  <a:cubicBezTo>
                    <a:pt x="48" y="50"/>
                    <a:pt x="48" y="50"/>
                    <a:pt x="48" y="50"/>
                  </a:cubicBezTo>
                  <a:cubicBezTo>
                    <a:pt x="48" y="23"/>
                    <a:pt x="27"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33"/>
            <p:cNvSpPr>
              <a:spLocks/>
            </p:cNvSpPr>
            <p:nvPr userDrawn="1"/>
          </p:nvSpPr>
          <p:spPr bwMode="auto">
            <a:xfrm>
              <a:off x="12052300" y="4548188"/>
              <a:ext cx="152400" cy="809625"/>
            </a:xfrm>
            <a:custGeom>
              <a:avLst/>
              <a:gdLst>
                <a:gd name="T0" fmla="*/ 48 w 48"/>
                <a:gd name="T1" fmla="*/ 0 h 254"/>
                <a:gd name="T2" fmla="*/ 0 w 48"/>
                <a:gd name="T3" fmla="*/ 51 h 254"/>
                <a:gd name="T4" fmla="*/ 0 w 48"/>
                <a:gd name="T5" fmla="*/ 203 h 254"/>
                <a:gd name="T6" fmla="*/ 48 w 48"/>
                <a:gd name="T7" fmla="*/ 254 h 254"/>
                <a:gd name="T8" fmla="*/ 48 w 48"/>
                <a:gd name="T9" fmla="*/ 0 h 254"/>
              </a:gdLst>
              <a:ahLst/>
              <a:cxnLst>
                <a:cxn ang="0">
                  <a:pos x="T0" y="T1"/>
                </a:cxn>
                <a:cxn ang="0">
                  <a:pos x="T2" y="T3"/>
                </a:cxn>
                <a:cxn ang="0">
                  <a:pos x="T4" y="T5"/>
                </a:cxn>
                <a:cxn ang="0">
                  <a:pos x="T6" y="T7"/>
                </a:cxn>
                <a:cxn ang="0">
                  <a:pos x="T8" y="T9"/>
                </a:cxn>
              </a:cxnLst>
              <a:rect l="0" t="0" r="r" b="b"/>
              <a:pathLst>
                <a:path w="48" h="254">
                  <a:moveTo>
                    <a:pt x="48" y="0"/>
                  </a:moveTo>
                  <a:cubicBezTo>
                    <a:pt x="20" y="2"/>
                    <a:pt x="0" y="24"/>
                    <a:pt x="0" y="51"/>
                  </a:cubicBezTo>
                  <a:cubicBezTo>
                    <a:pt x="0" y="203"/>
                    <a:pt x="0" y="203"/>
                    <a:pt x="0" y="203"/>
                  </a:cubicBezTo>
                  <a:cubicBezTo>
                    <a:pt x="0" y="231"/>
                    <a:pt x="20" y="253"/>
                    <a:pt x="48" y="254"/>
                  </a:cubicBezTo>
                  <a:lnTo>
                    <a:pt x="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7" name="Logotype, static"/>
          <p:cNvGrpSpPr/>
          <p:nvPr userDrawn="1"/>
        </p:nvGrpSpPr>
        <p:grpSpPr>
          <a:xfrm>
            <a:off x="10689465" y="6389301"/>
            <a:ext cx="863687" cy="180102"/>
            <a:chOff x="9501453" y="6148765"/>
            <a:chExt cx="2047875" cy="427037"/>
          </a:xfrm>
          <a:solidFill>
            <a:schemeClr val="bg1"/>
          </a:solidFill>
        </p:grpSpPr>
        <p:sp>
          <p:nvSpPr>
            <p:cNvPr id="38"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Footer Placeholder 2"/>
          <p:cNvSpPr>
            <a:spLocks noGrp="1"/>
          </p:cNvSpPr>
          <p:nvPr>
            <p:ph type="ftr" sz="quarter" idx="14"/>
          </p:nvPr>
        </p:nvSpPr>
        <p:spPr/>
        <p:txBody>
          <a:bodyPr/>
          <a:lstStyle>
            <a:lvl1pPr>
              <a:defRPr>
                <a:solidFill>
                  <a:schemeClr val="bg1"/>
                </a:solidFill>
              </a:defRPr>
            </a:lvl1pPr>
          </a:lstStyle>
          <a:p>
            <a:endParaRPr lang="en-GB" dirty="0"/>
          </a:p>
        </p:txBody>
      </p:sp>
    </p:spTree>
    <p:extLst>
      <p:ext uri="{BB962C8B-B14F-4D97-AF65-F5344CB8AC3E}">
        <p14:creationId xmlns:p14="http://schemas.microsoft.com/office/powerpoint/2010/main" val="24552632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End Slide White">
    <p:bg>
      <p:bgPr>
        <a:solidFill>
          <a:schemeClr val="bg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3D79281C-6EB0-4DF2-BAAB-9F665F14D23D}"/>
              </a:ext>
            </a:extLst>
          </p:cNvPr>
          <p:cNvGraphicFramePr>
            <a:graphicFrameLocks noChangeAspect="1"/>
          </p:cNvGraphicFramePr>
          <p:nvPr userDrawn="1">
            <p:custDataLst>
              <p:tags r:id="rId1"/>
            </p:custDataLst>
            <p:extLst>
              <p:ext uri="{D42A27DB-BD31-4B8C-83A1-F6EECF244321}">
                <p14:modId xmlns:p14="http://schemas.microsoft.com/office/powerpoint/2010/main" val="34178798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0" imgH="531" progId="TCLayout.ActiveDocument.1">
                  <p:embed/>
                </p:oleObj>
              </mc:Choice>
              <mc:Fallback>
                <p:oleObj name="think-cell Slide" r:id="rId3" imgW="530" imgH="531" progId="TCLayout.ActiveDocument.1">
                  <p:embed/>
                  <p:pic>
                    <p:nvPicPr>
                      <p:cNvPr id="5" name="Object 4" hidden="1">
                        <a:extLst>
                          <a:ext uri="{FF2B5EF4-FFF2-40B4-BE49-F238E27FC236}">
                            <a16:creationId xmlns:a16="http://schemas.microsoft.com/office/drawing/2014/main" id="{3D79281C-6EB0-4DF2-BAAB-9F665F14D23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37" name="Pulse"/>
          <p:cNvGrpSpPr/>
          <p:nvPr userDrawn="1"/>
        </p:nvGrpSpPr>
        <p:grpSpPr>
          <a:xfrm>
            <a:off x="8751888" y="3030538"/>
            <a:ext cx="3446462" cy="3490913"/>
            <a:chOff x="8751888" y="3030538"/>
            <a:chExt cx="3446462" cy="3490913"/>
          </a:xfrm>
          <a:solidFill>
            <a:schemeClr val="accent1"/>
          </a:solidFill>
        </p:grpSpPr>
        <p:sp>
          <p:nvSpPr>
            <p:cNvPr id="38"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p:ph type="ctrTitle"/>
          </p:nvPr>
        </p:nvSpPr>
        <p:spPr>
          <a:xfrm>
            <a:off x="648000" y="1338264"/>
            <a:ext cx="7200000" cy="795474"/>
          </a:xfrm>
        </p:spPr>
        <p:txBody>
          <a:bodyPr vert="horz"/>
          <a:lstStyle>
            <a:lvl1pPr>
              <a:defRPr sz="2900">
                <a:solidFill>
                  <a:schemeClr val="accent1"/>
                </a:solidFill>
              </a:defRPr>
            </a:lvl1pPr>
          </a:lstStyle>
          <a:p>
            <a:r>
              <a:rPr lang="en-GB"/>
              <a:t>Click to edit Master title style</a:t>
            </a:r>
            <a:endParaRPr lang="en-GB" dirty="0"/>
          </a:p>
        </p:txBody>
      </p:sp>
      <p:sp>
        <p:nvSpPr>
          <p:cNvPr id="3" name="Subtitle 2"/>
          <p:cNvSpPr>
            <a:spLocks noGrp="1"/>
          </p:cNvSpPr>
          <p:nvPr>
            <p:ph type="subTitle" idx="1"/>
          </p:nvPr>
        </p:nvSpPr>
        <p:spPr>
          <a:xfrm>
            <a:off x="648000" y="2133606"/>
            <a:ext cx="7200000" cy="720000"/>
          </a:xfrm>
        </p:spPr>
        <p:txBody>
          <a:bodyPr/>
          <a:lstStyle>
            <a:lvl1pPr marL="0" indent="0" algn="l">
              <a:spcBef>
                <a:spcPts val="0"/>
              </a:spcBef>
              <a:buNone/>
              <a:defRPr b="1">
                <a:solidFill>
                  <a:schemeClr val="tx2"/>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a:t>Click to edit Master subtitle style</a:t>
            </a:r>
            <a:endParaRPr lang="en-GB" dirty="0"/>
          </a:p>
        </p:txBody>
      </p:sp>
      <p:sp>
        <p:nvSpPr>
          <p:cNvPr id="6" name="Text Placeholder 5"/>
          <p:cNvSpPr>
            <a:spLocks noGrp="1"/>
          </p:cNvSpPr>
          <p:nvPr>
            <p:ph type="body" sz="quarter" idx="10" hasCustomPrompt="1"/>
          </p:nvPr>
        </p:nvSpPr>
        <p:spPr>
          <a:xfrm>
            <a:off x="648000" y="3096000"/>
            <a:ext cx="1800225" cy="1260000"/>
          </a:xfrm>
        </p:spPr>
        <p:txBody>
          <a:bodyPr>
            <a:noAutofit/>
          </a:bodyPr>
          <a:lstStyle>
            <a:lvl1pPr marL="0" indent="0">
              <a:spcBef>
                <a:spcPts val="0"/>
              </a:spcBef>
              <a:buNone/>
              <a:defRPr sz="900">
                <a:solidFill>
                  <a:schemeClr val="tx1"/>
                </a:solidFill>
              </a:defRPr>
            </a:lvl1pPr>
            <a:lvl2pPr marL="257191" indent="0">
              <a:buNone/>
              <a:defRPr sz="900">
                <a:solidFill>
                  <a:schemeClr val="bg1"/>
                </a:solidFill>
              </a:defRPr>
            </a:lvl2pPr>
            <a:lvl3pPr marL="514382" indent="0">
              <a:buNone/>
              <a:defRPr sz="900">
                <a:solidFill>
                  <a:schemeClr val="bg1"/>
                </a:solidFill>
              </a:defRPr>
            </a:lvl3pPr>
            <a:lvl4pPr marL="771574" indent="0">
              <a:buNone/>
              <a:defRPr sz="900">
                <a:solidFill>
                  <a:schemeClr val="bg1"/>
                </a:solidFill>
              </a:defRPr>
            </a:lvl4pPr>
            <a:lvl5pPr marL="1028765" indent="0">
              <a:buNone/>
              <a:defRPr sz="900">
                <a:solidFill>
                  <a:schemeClr val="bg1"/>
                </a:solidFill>
              </a:defRPr>
            </a:lvl5pPr>
          </a:lstStyle>
          <a:p>
            <a:pPr lvl="0"/>
            <a:r>
              <a:rPr lang="en-GB"/>
              <a:t>Disclaimer text</a:t>
            </a:r>
            <a:endParaRPr lang="en-GB" dirty="0"/>
          </a:p>
        </p:txBody>
      </p:sp>
      <p:sp>
        <p:nvSpPr>
          <p:cNvPr id="15" name="Text Placeholder 5"/>
          <p:cNvSpPr>
            <a:spLocks noGrp="1"/>
          </p:cNvSpPr>
          <p:nvPr>
            <p:ph type="body" sz="quarter" idx="11" hasCustomPrompt="1"/>
          </p:nvPr>
        </p:nvSpPr>
        <p:spPr>
          <a:xfrm>
            <a:off x="2713211" y="3096000"/>
            <a:ext cx="1800225" cy="1260000"/>
          </a:xfrm>
        </p:spPr>
        <p:txBody>
          <a:bodyPr>
            <a:noAutofit/>
          </a:bodyPr>
          <a:lstStyle>
            <a:lvl1pPr marL="0" indent="0">
              <a:spcBef>
                <a:spcPts val="0"/>
              </a:spcBef>
              <a:buNone/>
              <a:defRPr sz="900">
                <a:solidFill>
                  <a:schemeClr val="tx1"/>
                </a:solidFill>
              </a:defRPr>
            </a:lvl1pPr>
            <a:lvl2pPr marL="257191" indent="0">
              <a:buNone/>
              <a:defRPr sz="900">
                <a:solidFill>
                  <a:schemeClr val="bg1"/>
                </a:solidFill>
              </a:defRPr>
            </a:lvl2pPr>
            <a:lvl3pPr marL="514382" indent="0">
              <a:buNone/>
              <a:defRPr sz="900">
                <a:solidFill>
                  <a:schemeClr val="bg1"/>
                </a:solidFill>
              </a:defRPr>
            </a:lvl3pPr>
            <a:lvl4pPr marL="771574" indent="0">
              <a:buNone/>
              <a:defRPr sz="900">
                <a:solidFill>
                  <a:schemeClr val="bg1"/>
                </a:solidFill>
              </a:defRPr>
            </a:lvl4pPr>
            <a:lvl5pPr marL="1028765" indent="0">
              <a:buNone/>
              <a:defRPr sz="900">
                <a:solidFill>
                  <a:schemeClr val="bg1"/>
                </a:solidFill>
              </a:defRPr>
            </a:lvl5pPr>
          </a:lstStyle>
          <a:p>
            <a:pPr lvl="0"/>
            <a:r>
              <a:rPr lang="en-GB"/>
              <a:t>Disclaimer text</a:t>
            </a:r>
            <a:endParaRPr lang="en-GB" dirty="0"/>
          </a:p>
        </p:txBody>
      </p:sp>
      <p:grpSp>
        <p:nvGrpSpPr>
          <p:cNvPr id="30" name="Logotype"/>
          <p:cNvGrpSpPr/>
          <p:nvPr userDrawn="1"/>
        </p:nvGrpSpPr>
        <p:grpSpPr>
          <a:xfrm>
            <a:off x="640800" y="532800"/>
            <a:ext cx="1384039" cy="288609"/>
            <a:chOff x="9501453" y="6148765"/>
            <a:chExt cx="2047875" cy="427037"/>
          </a:xfrm>
          <a:solidFill>
            <a:schemeClr val="bg2"/>
          </a:solidFill>
        </p:grpSpPr>
        <p:sp>
          <p:nvSpPr>
            <p:cNvPr id="31"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4408864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End Slide Blue">
    <p:bg>
      <p:bgPr>
        <a:solidFill>
          <a:schemeClr val="accent1"/>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5C75817-F5E6-4F5B-9D4E-3DBFEDA3706C}"/>
              </a:ext>
            </a:extLst>
          </p:cNvPr>
          <p:cNvGraphicFramePr>
            <a:graphicFrameLocks noChangeAspect="1"/>
          </p:cNvGraphicFramePr>
          <p:nvPr userDrawn="1">
            <p:custDataLst>
              <p:tags r:id="rId1"/>
            </p:custDataLst>
            <p:extLst>
              <p:ext uri="{D42A27DB-BD31-4B8C-83A1-F6EECF244321}">
                <p14:modId xmlns:p14="http://schemas.microsoft.com/office/powerpoint/2010/main" val="28856718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0" imgH="531" progId="TCLayout.ActiveDocument.1">
                  <p:embed/>
                </p:oleObj>
              </mc:Choice>
              <mc:Fallback>
                <p:oleObj name="think-cell Slide" r:id="rId3" imgW="530" imgH="531" progId="TCLayout.ActiveDocument.1">
                  <p:embed/>
                  <p:pic>
                    <p:nvPicPr>
                      <p:cNvPr id="5" name="Object 4" hidden="1">
                        <a:extLst>
                          <a:ext uri="{FF2B5EF4-FFF2-40B4-BE49-F238E27FC236}">
                            <a16:creationId xmlns:a16="http://schemas.microsoft.com/office/drawing/2014/main" id="{F5C75817-F5E6-4F5B-9D4E-3DBFEDA3706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ctrTitle"/>
          </p:nvPr>
        </p:nvSpPr>
        <p:spPr>
          <a:xfrm>
            <a:off x="648000" y="1339200"/>
            <a:ext cx="7200000" cy="795600"/>
          </a:xfrm>
        </p:spPr>
        <p:txBody>
          <a:bodyPr vert="horz"/>
          <a:lstStyle>
            <a:lvl1pPr>
              <a:defRPr sz="2900">
                <a:solidFill>
                  <a:srgbClr val="FBD9CA"/>
                </a:solidFill>
              </a:defRPr>
            </a:lvl1pPr>
          </a:lstStyle>
          <a:p>
            <a:r>
              <a:rPr lang="en-GB"/>
              <a:t>Click to edit Master title style</a:t>
            </a:r>
            <a:endParaRPr lang="en-GB" dirty="0"/>
          </a:p>
        </p:txBody>
      </p:sp>
      <p:sp>
        <p:nvSpPr>
          <p:cNvPr id="3" name="Subtitle 2"/>
          <p:cNvSpPr>
            <a:spLocks noGrp="1"/>
          </p:cNvSpPr>
          <p:nvPr>
            <p:ph type="subTitle" idx="1"/>
          </p:nvPr>
        </p:nvSpPr>
        <p:spPr>
          <a:xfrm>
            <a:off x="648000" y="2133606"/>
            <a:ext cx="7200000" cy="720000"/>
          </a:xfrm>
        </p:spPr>
        <p:txBody>
          <a:bodyPr/>
          <a:lstStyle>
            <a:lvl1pPr marL="0" indent="0" algn="l">
              <a:spcBef>
                <a:spcPts val="0"/>
              </a:spcBef>
              <a:buNone/>
              <a:defRPr b="1">
                <a:solidFill>
                  <a:srgbClr val="FFFFFF"/>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a:t>Click to edit Master subtitle style</a:t>
            </a:r>
            <a:endParaRPr lang="en-GB" dirty="0"/>
          </a:p>
        </p:txBody>
      </p:sp>
      <p:sp>
        <p:nvSpPr>
          <p:cNvPr id="6" name="Text Placeholder 5"/>
          <p:cNvSpPr>
            <a:spLocks noGrp="1"/>
          </p:cNvSpPr>
          <p:nvPr>
            <p:ph type="body" sz="quarter" idx="10" hasCustomPrompt="1"/>
          </p:nvPr>
        </p:nvSpPr>
        <p:spPr>
          <a:xfrm>
            <a:off x="648000" y="3096000"/>
            <a:ext cx="1800225" cy="1260000"/>
          </a:xfrm>
        </p:spPr>
        <p:txBody>
          <a:bodyPr>
            <a:noAutofit/>
          </a:bodyPr>
          <a:lstStyle>
            <a:lvl1pPr marL="0" indent="0">
              <a:spcBef>
                <a:spcPts val="0"/>
              </a:spcBef>
              <a:buNone/>
              <a:defRPr sz="900">
                <a:solidFill>
                  <a:schemeClr val="bg1"/>
                </a:solidFill>
              </a:defRPr>
            </a:lvl1pPr>
            <a:lvl2pPr marL="257191" indent="0">
              <a:buNone/>
              <a:defRPr sz="900">
                <a:solidFill>
                  <a:schemeClr val="bg1"/>
                </a:solidFill>
              </a:defRPr>
            </a:lvl2pPr>
            <a:lvl3pPr marL="514382" indent="0">
              <a:buNone/>
              <a:defRPr sz="900">
                <a:solidFill>
                  <a:schemeClr val="bg1"/>
                </a:solidFill>
              </a:defRPr>
            </a:lvl3pPr>
            <a:lvl4pPr marL="771574" indent="0">
              <a:buNone/>
              <a:defRPr sz="900">
                <a:solidFill>
                  <a:schemeClr val="bg1"/>
                </a:solidFill>
              </a:defRPr>
            </a:lvl4pPr>
            <a:lvl5pPr marL="1028765" indent="0">
              <a:buNone/>
              <a:defRPr sz="900">
                <a:solidFill>
                  <a:schemeClr val="bg1"/>
                </a:solidFill>
              </a:defRPr>
            </a:lvl5pPr>
          </a:lstStyle>
          <a:p>
            <a:pPr lvl="0"/>
            <a:r>
              <a:rPr lang="en-GB"/>
              <a:t>Disclaimer text</a:t>
            </a:r>
            <a:endParaRPr lang="en-GB" dirty="0"/>
          </a:p>
        </p:txBody>
      </p:sp>
      <p:sp>
        <p:nvSpPr>
          <p:cNvPr id="15" name="Text Placeholder 5"/>
          <p:cNvSpPr>
            <a:spLocks noGrp="1"/>
          </p:cNvSpPr>
          <p:nvPr>
            <p:ph type="body" sz="quarter" idx="11" hasCustomPrompt="1"/>
          </p:nvPr>
        </p:nvSpPr>
        <p:spPr>
          <a:xfrm>
            <a:off x="2713211" y="3096000"/>
            <a:ext cx="1800225" cy="1260000"/>
          </a:xfrm>
        </p:spPr>
        <p:txBody>
          <a:bodyPr>
            <a:noAutofit/>
          </a:bodyPr>
          <a:lstStyle>
            <a:lvl1pPr marL="0" indent="0">
              <a:spcBef>
                <a:spcPts val="0"/>
              </a:spcBef>
              <a:buNone/>
              <a:defRPr sz="900">
                <a:solidFill>
                  <a:schemeClr val="bg1"/>
                </a:solidFill>
              </a:defRPr>
            </a:lvl1pPr>
            <a:lvl2pPr marL="257191" indent="0">
              <a:buNone/>
              <a:defRPr sz="900">
                <a:solidFill>
                  <a:schemeClr val="bg1"/>
                </a:solidFill>
              </a:defRPr>
            </a:lvl2pPr>
            <a:lvl3pPr marL="514382" indent="0">
              <a:buNone/>
              <a:defRPr sz="900">
                <a:solidFill>
                  <a:schemeClr val="bg1"/>
                </a:solidFill>
              </a:defRPr>
            </a:lvl3pPr>
            <a:lvl4pPr marL="771574" indent="0">
              <a:buNone/>
              <a:defRPr sz="900">
                <a:solidFill>
                  <a:schemeClr val="bg1"/>
                </a:solidFill>
              </a:defRPr>
            </a:lvl4pPr>
            <a:lvl5pPr marL="1028765" indent="0">
              <a:buNone/>
              <a:defRPr sz="900">
                <a:solidFill>
                  <a:schemeClr val="bg1"/>
                </a:solidFill>
              </a:defRPr>
            </a:lvl5pPr>
          </a:lstStyle>
          <a:p>
            <a:pPr lvl="0"/>
            <a:r>
              <a:rPr lang="en-GB"/>
              <a:t>Disclaimer text</a:t>
            </a:r>
            <a:endParaRPr lang="en-GB" dirty="0"/>
          </a:p>
        </p:txBody>
      </p:sp>
      <p:grpSp>
        <p:nvGrpSpPr>
          <p:cNvPr id="16" name="Pulse"/>
          <p:cNvGrpSpPr/>
          <p:nvPr userDrawn="1"/>
        </p:nvGrpSpPr>
        <p:grpSpPr>
          <a:xfrm>
            <a:off x="8751888" y="3030538"/>
            <a:ext cx="3446462" cy="3490913"/>
            <a:chOff x="8751888" y="3030538"/>
            <a:chExt cx="3446462" cy="3490913"/>
          </a:xfrm>
          <a:solidFill>
            <a:srgbClr val="0000FF"/>
          </a:solidFill>
        </p:grpSpPr>
        <p:sp>
          <p:nvSpPr>
            <p:cNvPr id="17"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8" name="Logotype"/>
          <p:cNvGrpSpPr/>
          <p:nvPr userDrawn="1"/>
        </p:nvGrpSpPr>
        <p:grpSpPr>
          <a:xfrm>
            <a:off x="641350" y="530890"/>
            <a:ext cx="1384039" cy="288609"/>
            <a:chOff x="9501453" y="6148765"/>
            <a:chExt cx="2047875" cy="427037"/>
          </a:xfrm>
          <a:solidFill>
            <a:schemeClr val="bg1"/>
          </a:solidFill>
        </p:grpSpPr>
        <p:sp>
          <p:nvSpPr>
            <p:cNvPr id="19"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196530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8000" y="1338263"/>
            <a:ext cx="7200000" cy="750221"/>
          </a:xfrm>
        </p:spPr>
        <p:txBody>
          <a:bodyPr>
            <a:noAutofit/>
          </a:bodyPr>
          <a:lstStyle>
            <a:lvl1pPr>
              <a:defRPr sz="2400">
                <a:solidFill>
                  <a:srgbClr val="FBD9CA"/>
                </a:solidFill>
              </a:defRPr>
            </a:lvl1pPr>
          </a:lstStyle>
          <a:p>
            <a:r>
              <a:rPr lang="en-GB"/>
              <a:t>Click to edit Master title style</a:t>
            </a:r>
          </a:p>
        </p:txBody>
      </p:sp>
      <p:sp>
        <p:nvSpPr>
          <p:cNvPr id="3" name="Subtitle 2"/>
          <p:cNvSpPr>
            <a:spLocks noGrp="1"/>
          </p:cNvSpPr>
          <p:nvPr>
            <p:ph type="subTitle" idx="1"/>
          </p:nvPr>
        </p:nvSpPr>
        <p:spPr>
          <a:xfrm>
            <a:off x="648000" y="2133650"/>
            <a:ext cx="7200000" cy="360083"/>
          </a:xfrm>
        </p:spPr>
        <p:txBody>
          <a:bodyPr>
            <a:noAutofit/>
          </a:bodyPr>
          <a:lstStyle>
            <a:lvl1pPr marL="0" indent="0" algn="l">
              <a:buNone/>
              <a:defRPr b="1">
                <a:solidFill>
                  <a:srgbClr val="FFFFFF"/>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a:t>Click to edit Master subtitle style</a:t>
            </a:r>
          </a:p>
        </p:txBody>
      </p:sp>
      <p:sp>
        <p:nvSpPr>
          <p:cNvPr id="21" name="Text Placeholder 20"/>
          <p:cNvSpPr>
            <a:spLocks noGrp="1"/>
          </p:cNvSpPr>
          <p:nvPr>
            <p:ph type="body" sz="quarter" idx="13" hasCustomPrompt="1"/>
          </p:nvPr>
        </p:nvSpPr>
        <p:spPr>
          <a:xfrm>
            <a:off x="648000" y="2592000"/>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Name, title</a:t>
            </a:r>
          </a:p>
        </p:txBody>
      </p:sp>
      <p:sp>
        <p:nvSpPr>
          <p:cNvPr id="22" name="Text Placeholder 20"/>
          <p:cNvSpPr>
            <a:spLocks noGrp="1"/>
          </p:cNvSpPr>
          <p:nvPr>
            <p:ph type="body" sz="quarter" idx="14" hasCustomPrompt="1"/>
          </p:nvPr>
        </p:nvSpPr>
        <p:spPr>
          <a:xfrm>
            <a:off x="648000" y="2844000"/>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Date</a:t>
            </a:r>
          </a:p>
        </p:txBody>
      </p:sp>
      <p:sp>
        <p:nvSpPr>
          <p:cNvPr id="8" name="AutoShape 3"/>
          <p:cNvSpPr>
            <a:spLocks noChangeAspect="1" noChangeArrowheads="1" noTextEdit="1"/>
          </p:cNvSpPr>
          <p:nvPr userDrawn="1"/>
        </p:nvSpPr>
        <p:spPr bwMode="auto">
          <a:xfrm>
            <a:off x="8326438" y="2854325"/>
            <a:ext cx="3995737"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7" name="Pulse"/>
          <p:cNvGrpSpPr/>
          <p:nvPr userDrawn="1"/>
        </p:nvGrpSpPr>
        <p:grpSpPr>
          <a:xfrm>
            <a:off x="8751888" y="3030538"/>
            <a:ext cx="3446462" cy="3490913"/>
            <a:chOff x="8751888" y="3030538"/>
            <a:chExt cx="3446462" cy="3490913"/>
          </a:xfrm>
          <a:solidFill>
            <a:srgbClr val="0000FF"/>
          </a:solidFill>
        </p:grpSpPr>
        <p:sp>
          <p:nvSpPr>
            <p:cNvPr id="10"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7" name="Logotype"/>
          <p:cNvGrpSpPr/>
          <p:nvPr userDrawn="1"/>
        </p:nvGrpSpPr>
        <p:grpSpPr>
          <a:xfrm>
            <a:off x="641350" y="530890"/>
            <a:ext cx="1384039" cy="288609"/>
            <a:chOff x="9501453" y="6148765"/>
            <a:chExt cx="2047875" cy="427037"/>
          </a:xfrm>
          <a:solidFill>
            <a:schemeClr val="bg1"/>
          </a:solidFill>
        </p:grpSpPr>
        <p:sp>
          <p:nvSpPr>
            <p:cNvPr id="28"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478374000"/>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p:cNvSpPr>
            <a:spLocks noGrp="1"/>
          </p:cNvSpPr>
          <p:nvPr>
            <p:ph type="sldNum" sz="quarter" idx="12"/>
          </p:nvPr>
        </p:nvSpPr>
        <p:spPr/>
        <p:txBody>
          <a:bodyPr/>
          <a:lstStyle>
            <a:lvl1pPr>
              <a:defRPr>
                <a:solidFill>
                  <a:srgbClr val="8B8A8D"/>
                </a:solidFill>
              </a:defRPr>
            </a:lvl1pPr>
          </a:lstStyle>
          <a:p>
            <a:fld id="{D14BCCD3-0010-4FBA-B965-2126ADC31932}" type="slidenum">
              <a:rPr lang="en-GB" smtClean="0"/>
              <a:pPr/>
              <a:t>‹#›</a:t>
            </a:fld>
            <a:endParaRPr lang="en-GB"/>
          </a:p>
        </p:txBody>
      </p:sp>
      <p:sp>
        <p:nvSpPr>
          <p:cNvPr id="4" name="Title 3"/>
          <p:cNvSpPr>
            <a:spLocks noGrp="1"/>
          </p:cNvSpPr>
          <p:nvPr>
            <p:ph type="title"/>
          </p:nvPr>
        </p:nvSpPr>
        <p:spPr/>
        <p:txBody>
          <a:bodyPr/>
          <a:lstStyle/>
          <a:p>
            <a:r>
              <a:rPr lang="en-GB"/>
              <a:t>Click to edit Master title style</a:t>
            </a:r>
          </a:p>
        </p:txBody>
      </p:sp>
      <p:sp>
        <p:nvSpPr>
          <p:cNvPr id="5" name="Footer Placeholder 4"/>
          <p:cNvSpPr>
            <a:spLocks noGrp="1"/>
          </p:cNvSpPr>
          <p:nvPr>
            <p:ph type="ftr" sz="quarter" idx="13"/>
          </p:nvPr>
        </p:nvSpPr>
        <p:spPr/>
        <p:txBody>
          <a:bodyPr/>
          <a:lstStyle>
            <a:lvl1pPr>
              <a:defRPr>
                <a:solidFill>
                  <a:srgbClr val="8B8A8D"/>
                </a:solidFill>
              </a:defRPr>
            </a:lvl1pPr>
          </a:lstStyle>
          <a:p>
            <a:endParaRPr lang="en-GB"/>
          </a:p>
        </p:txBody>
      </p:sp>
    </p:spTree>
    <p:extLst>
      <p:ext uri="{BB962C8B-B14F-4D97-AF65-F5344CB8AC3E}">
        <p14:creationId xmlns:p14="http://schemas.microsoft.com/office/powerpoint/2010/main" val="2859471007"/>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Narr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647999" y="1332000"/>
            <a:ext cx="7200000" cy="4428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p:cNvSpPr>
            <a:spLocks noGrp="1"/>
          </p:cNvSpPr>
          <p:nvPr>
            <p:ph type="sldNum" sz="quarter" idx="12"/>
          </p:nvPr>
        </p:nvSpPr>
        <p:spPr/>
        <p:txBody>
          <a:bodyPr/>
          <a:lstStyle/>
          <a:p>
            <a:fld id="{D14BCCD3-0010-4FBA-B965-2126ADC31932}" type="slidenum">
              <a:rPr lang="en-GB" smtClean="0"/>
              <a:t>‹#›</a:t>
            </a:fld>
            <a:endParaRPr lang="en-GB"/>
          </a:p>
        </p:txBody>
      </p:sp>
      <p:sp>
        <p:nvSpPr>
          <p:cNvPr id="4" name="Footer Placeholder 3"/>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363922705"/>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48000" y="360083"/>
            <a:ext cx="7200000" cy="720167"/>
          </a:xfrm>
        </p:spPr>
        <p:txBody>
          <a:bodyPr/>
          <a:lstStyle/>
          <a:p>
            <a:r>
              <a:rPr lang="en-GB"/>
              <a:t>Click to edit Master title style</a:t>
            </a:r>
          </a:p>
        </p:txBody>
      </p:sp>
      <p:sp>
        <p:nvSpPr>
          <p:cNvPr id="3" name="Content Placeholder 2"/>
          <p:cNvSpPr>
            <a:spLocks noGrp="1"/>
          </p:cNvSpPr>
          <p:nvPr>
            <p:ph sz="half" idx="1"/>
          </p:nvPr>
        </p:nvSpPr>
        <p:spPr>
          <a:xfrm>
            <a:off x="648000" y="1332000"/>
            <a:ext cx="5364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92000" y="1332000"/>
            <a:ext cx="5364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a:p>
        </p:txBody>
      </p:sp>
      <p:sp>
        <p:nvSpPr>
          <p:cNvPr id="5" name="Footer Placeholder 4"/>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4274447284"/>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Narrow">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159CA4F0-9044-465B-9522-C6B30576AEF0}"/>
              </a:ext>
            </a:extLst>
          </p:cNvPr>
          <p:cNvGraphicFramePr>
            <a:graphicFrameLocks noChangeAspect="1"/>
          </p:cNvGraphicFramePr>
          <p:nvPr userDrawn="1">
            <p:custDataLst>
              <p:tags r:id="rId1"/>
            </p:custDataLst>
            <p:extLst>
              <p:ext uri="{D42A27DB-BD31-4B8C-83A1-F6EECF244321}">
                <p14:modId xmlns:p14="http://schemas.microsoft.com/office/powerpoint/2010/main" val="10876884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0" imgH="531" progId="TCLayout.ActiveDocument.1">
                  <p:embed/>
                </p:oleObj>
              </mc:Choice>
              <mc:Fallback>
                <p:oleObj name="think-cell Slide" r:id="rId3" imgW="530" imgH="531" progId="TCLayout.ActiveDocument.1">
                  <p:embed/>
                  <p:pic>
                    <p:nvPicPr>
                      <p:cNvPr id="7" name="Object 6" hidden="1">
                        <a:extLst>
                          <a:ext uri="{FF2B5EF4-FFF2-40B4-BE49-F238E27FC236}">
                            <a16:creationId xmlns:a16="http://schemas.microsoft.com/office/drawing/2014/main" id="{159CA4F0-9044-465B-9522-C6B30576AEF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vert="horz"/>
          <a:lstStyle/>
          <a:p>
            <a:r>
              <a:rPr lang="en-GB"/>
              <a:t>Click to edit Master title style</a:t>
            </a:r>
            <a:endParaRPr lang="en-GB" dirty="0"/>
          </a:p>
        </p:txBody>
      </p:sp>
      <p:sp>
        <p:nvSpPr>
          <p:cNvPr id="3" name="Content Placeholder 2"/>
          <p:cNvSpPr>
            <a:spLocks noGrp="1"/>
          </p:cNvSpPr>
          <p:nvPr>
            <p:ph idx="1"/>
          </p:nvPr>
        </p:nvSpPr>
        <p:spPr>
          <a:xfrm>
            <a:off x="647999" y="1332000"/>
            <a:ext cx="7200000" cy="4428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6" name="Slide Number Placeholder 5"/>
          <p:cNvSpPr>
            <a:spLocks noGrp="1"/>
          </p:cNvSpPr>
          <p:nvPr>
            <p:ph type="sldNum" sz="quarter" idx="12"/>
          </p:nvPr>
        </p:nvSpPr>
        <p:spPr/>
        <p:txBody>
          <a:bodyPr/>
          <a:lstStyle/>
          <a:p>
            <a:fld id="{D14BCCD3-0010-4FBA-B965-2126ADC31932}" type="slidenum">
              <a:rPr lang="en-GB" smtClean="0"/>
              <a:t>‹#›</a:t>
            </a:fld>
            <a:endParaRPr lang="en-GB" dirty="0"/>
          </a:p>
        </p:txBody>
      </p:sp>
      <p:sp>
        <p:nvSpPr>
          <p:cNvPr id="4" name="Footer Placeholder 3"/>
          <p:cNvSpPr>
            <a:spLocks noGrp="1"/>
          </p:cNvSpPr>
          <p:nvPr>
            <p:ph type="ftr" sz="quarter" idx="13"/>
          </p:nvPr>
        </p:nvSpPr>
        <p:spPr/>
        <p:txBody>
          <a:bodyPr/>
          <a:lstStyle/>
          <a:p>
            <a:endParaRPr lang="en-GB" dirty="0"/>
          </a:p>
        </p:txBody>
      </p:sp>
    </p:spTree>
    <p:extLst>
      <p:ext uri="{BB962C8B-B14F-4D97-AF65-F5344CB8AC3E}">
        <p14:creationId xmlns:p14="http://schemas.microsoft.com/office/powerpoint/2010/main" val="2044101218"/>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48000" y="360083"/>
            <a:ext cx="7200000" cy="720167"/>
          </a:xfrm>
        </p:spPr>
        <p:txBody>
          <a:bodyPr/>
          <a:lstStyle/>
          <a:p>
            <a:r>
              <a:rPr lang="en-GB"/>
              <a:t>Click to edit Master title style</a:t>
            </a:r>
          </a:p>
        </p:txBody>
      </p:sp>
      <p:sp>
        <p:nvSpPr>
          <p:cNvPr id="3" name="Content Placeholder 2"/>
          <p:cNvSpPr>
            <a:spLocks noGrp="1"/>
          </p:cNvSpPr>
          <p:nvPr>
            <p:ph sz="half" idx="1"/>
          </p:nvPr>
        </p:nvSpPr>
        <p:spPr>
          <a:xfrm>
            <a:off x="648000" y="1332000"/>
            <a:ext cx="3492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4359600" y="1332000"/>
            <a:ext cx="3492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a:p>
        </p:txBody>
      </p:sp>
      <p:sp>
        <p:nvSpPr>
          <p:cNvPr id="6" name="Content Placeholder 3"/>
          <p:cNvSpPr>
            <a:spLocks noGrp="1"/>
          </p:cNvSpPr>
          <p:nvPr>
            <p:ph sz="half" idx="13"/>
          </p:nvPr>
        </p:nvSpPr>
        <p:spPr>
          <a:xfrm>
            <a:off x="8067600" y="1332000"/>
            <a:ext cx="3492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834038118"/>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648000" y="360083"/>
            <a:ext cx="7200000" cy="720167"/>
          </a:xfrm>
        </p:spPr>
        <p:txBody>
          <a:bodyPr/>
          <a:lstStyle/>
          <a:p>
            <a:r>
              <a:rPr lang="en-GB"/>
              <a:t>Click to edit Master title style</a:t>
            </a:r>
          </a:p>
        </p:txBody>
      </p:sp>
      <p:sp>
        <p:nvSpPr>
          <p:cNvPr id="5" name="Slide Number Placeholder 4"/>
          <p:cNvSpPr>
            <a:spLocks noGrp="1"/>
          </p:cNvSpPr>
          <p:nvPr>
            <p:ph type="sldNum" sz="quarter" idx="12"/>
          </p:nvPr>
        </p:nvSpPr>
        <p:spPr/>
        <p:txBody>
          <a:bodyPr/>
          <a:lstStyle/>
          <a:p>
            <a:fld id="{D14BCCD3-0010-4FBA-B965-2126ADC31932}" type="slidenum">
              <a:rPr lang="en-GB" smtClean="0"/>
              <a:t>‹#›</a:t>
            </a:fld>
            <a:endParaRPr lang="en-GB"/>
          </a:p>
        </p:txBody>
      </p:sp>
      <p:sp>
        <p:nvSpPr>
          <p:cNvPr id="3" name="Footer Placeholder 2"/>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3013854243"/>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14BCCD3-0010-4FBA-B965-2126ADC31932}" type="slidenum">
              <a:rPr lang="en-GB" smtClean="0"/>
              <a:t>‹#›</a:t>
            </a:fld>
            <a:endParaRPr lang="en-GB"/>
          </a:p>
        </p:txBody>
      </p:sp>
      <p:sp>
        <p:nvSpPr>
          <p:cNvPr id="2" name="Footer Placeholder 1"/>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4076186810"/>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2" name="Title 1"/>
          <p:cNvSpPr>
            <a:spLocks noGrp="1"/>
          </p:cNvSpPr>
          <p:nvPr>
            <p:ph type="title"/>
          </p:nvPr>
        </p:nvSpPr>
        <p:spPr>
          <a:xfrm>
            <a:off x="648000" y="360083"/>
            <a:ext cx="7200000" cy="720167"/>
          </a:xfrm>
        </p:spPr>
        <p:txBody>
          <a:bodyPr/>
          <a:lstStyle/>
          <a:p>
            <a:r>
              <a:rPr lang="en-GB"/>
              <a:t>Click to edit Master title style</a:t>
            </a:r>
          </a:p>
        </p:txBody>
      </p:sp>
      <p:sp>
        <p:nvSpPr>
          <p:cNvPr id="4" name="Content Placeholder 3"/>
          <p:cNvSpPr>
            <a:spLocks noGrp="1"/>
          </p:cNvSpPr>
          <p:nvPr>
            <p:ph sz="half" idx="2"/>
          </p:nvPr>
        </p:nvSpPr>
        <p:spPr>
          <a:xfrm>
            <a:off x="6192000" y="1332000"/>
            <a:ext cx="5364000" cy="44316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a:p>
        </p:txBody>
      </p:sp>
      <p:sp>
        <p:nvSpPr>
          <p:cNvPr id="10" name="Picture Placeholder 9"/>
          <p:cNvSpPr>
            <a:spLocks noGrp="1"/>
          </p:cNvSpPr>
          <p:nvPr>
            <p:ph type="pic" sz="quarter" idx="14" hasCustomPrompt="1"/>
          </p:nvPr>
        </p:nvSpPr>
        <p:spPr>
          <a:xfrm>
            <a:off x="648000" y="1332000"/>
            <a:ext cx="5364000" cy="4428000"/>
          </a:xfrm>
          <a:solidFill>
            <a:schemeClr val="bg1">
              <a:lumMod val="95000"/>
            </a:schemeClr>
          </a:solidFill>
        </p:spPr>
        <p:txBody>
          <a:bodyPr anchor="ctr" anchorCtr="0"/>
          <a:lstStyle>
            <a:lvl1pPr marL="0" indent="0" algn="ctr">
              <a:buFontTx/>
              <a:buNone/>
              <a:defRPr/>
            </a:lvl1pPr>
          </a:lstStyle>
          <a:p>
            <a:r>
              <a:rPr lang="en-GB"/>
              <a:t>Picture</a:t>
            </a:r>
          </a:p>
        </p:txBody>
      </p:sp>
      <p:sp>
        <p:nvSpPr>
          <p:cNvPr id="6" name="Footer Placeholder 5"/>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506694706"/>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2" name="Title 1"/>
          <p:cNvSpPr>
            <a:spLocks noGrp="1"/>
          </p:cNvSpPr>
          <p:nvPr>
            <p:ph type="title"/>
          </p:nvPr>
        </p:nvSpPr>
        <p:spPr>
          <a:xfrm>
            <a:off x="648000" y="360083"/>
            <a:ext cx="8064000" cy="720167"/>
          </a:xfrm>
        </p:spPr>
        <p:txBody>
          <a:bodyPr/>
          <a:lstStyle/>
          <a:p>
            <a:r>
              <a:rPr lang="en-GB"/>
              <a:t>Click to edit Master title style</a:t>
            </a:r>
          </a:p>
        </p:txBody>
      </p:sp>
      <p:sp>
        <p:nvSpPr>
          <p:cNvPr id="4" name="Content Placeholder 3"/>
          <p:cNvSpPr>
            <a:spLocks noGrp="1"/>
          </p:cNvSpPr>
          <p:nvPr>
            <p:ph sz="half" idx="2"/>
          </p:nvPr>
        </p:nvSpPr>
        <p:spPr>
          <a:xfrm>
            <a:off x="648000" y="1332000"/>
            <a:ext cx="5364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a:p>
        </p:txBody>
      </p:sp>
      <p:sp>
        <p:nvSpPr>
          <p:cNvPr id="10" name="Picture Placeholder 9"/>
          <p:cNvSpPr>
            <a:spLocks noGrp="1"/>
          </p:cNvSpPr>
          <p:nvPr>
            <p:ph type="pic" sz="quarter" idx="14" hasCustomPrompt="1"/>
          </p:nvPr>
        </p:nvSpPr>
        <p:spPr>
          <a:xfrm>
            <a:off x="6192000" y="1332000"/>
            <a:ext cx="5364000" cy="4428000"/>
          </a:xfrm>
          <a:solidFill>
            <a:schemeClr val="bg1">
              <a:lumMod val="95000"/>
            </a:schemeClr>
          </a:solidFill>
        </p:spPr>
        <p:txBody>
          <a:bodyPr anchor="ctr" anchorCtr="0"/>
          <a:lstStyle>
            <a:lvl1pPr marL="0" indent="0" algn="ctr">
              <a:buFontTx/>
              <a:buNone/>
              <a:defRPr/>
            </a:lvl1pPr>
          </a:lstStyle>
          <a:p>
            <a:r>
              <a:rPr lang="en-GB"/>
              <a:t>Picture</a:t>
            </a:r>
          </a:p>
        </p:txBody>
      </p:sp>
      <p:sp>
        <p:nvSpPr>
          <p:cNvPr id="3" name="Footer Placeholder 2"/>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2948102838"/>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2" name="Title 1"/>
          <p:cNvSpPr>
            <a:spLocks noGrp="1"/>
          </p:cNvSpPr>
          <p:nvPr>
            <p:ph type="title"/>
          </p:nvPr>
        </p:nvSpPr>
        <p:spPr>
          <a:xfrm>
            <a:off x="648000" y="360083"/>
            <a:ext cx="8064000" cy="720167"/>
          </a:xfrm>
        </p:spPr>
        <p:txBody>
          <a:bodyPr/>
          <a:lstStyle/>
          <a:p>
            <a:r>
              <a:rPr lang="en-GB"/>
              <a:t>Click to edit Master title style</a:t>
            </a:r>
          </a:p>
        </p:txBody>
      </p:sp>
      <p:sp>
        <p:nvSpPr>
          <p:cNvPr id="4" name="Content Placeholder 3"/>
          <p:cNvSpPr>
            <a:spLocks noGrp="1"/>
          </p:cNvSpPr>
          <p:nvPr>
            <p:ph sz="half" idx="2"/>
          </p:nvPr>
        </p:nvSpPr>
        <p:spPr>
          <a:xfrm>
            <a:off x="648000" y="1332000"/>
            <a:ext cx="3492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a:p>
        </p:txBody>
      </p:sp>
      <p:sp>
        <p:nvSpPr>
          <p:cNvPr id="10" name="Picture Placeholder 9"/>
          <p:cNvSpPr>
            <a:spLocks noGrp="1"/>
          </p:cNvSpPr>
          <p:nvPr>
            <p:ph type="pic" sz="quarter" idx="14" hasCustomPrompt="1"/>
          </p:nvPr>
        </p:nvSpPr>
        <p:spPr>
          <a:xfrm>
            <a:off x="8067600" y="1332000"/>
            <a:ext cx="3492000" cy="2124000"/>
          </a:xfrm>
          <a:solidFill>
            <a:schemeClr val="bg1">
              <a:lumMod val="95000"/>
            </a:schemeClr>
          </a:solidFill>
        </p:spPr>
        <p:txBody>
          <a:bodyPr anchor="ctr" anchorCtr="0"/>
          <a:lstStyle>
            <a:lvl1pPr marL="0" indent="0" algn="ctr">
              <a:buFontTx/>
              <a:buNone/>
              <a:defRPr/>
            </a:lvl1pPr>
          </a:lstStyle>
          <a:p>
            <a:r>
              <a:rPr lang="en-GB"/>
              <a:t>Picture</a:t>
            </a:r>
          </a:p>
        </p:txBody>
      </p:sp>
      <p:sp>
        <p:nvSpPr>
          <p:cNvPr id="8" name="Content Placeholder 3"/>
          <p:cNvSpPr>
            <a:spLocks noGrp="1"/>
          </p:cNvSpPr>
          <p:nvPr>
            <p:ph sz="half" idx="15"/>
          </p:nvPr>
        </p:nvSpPr>
        <p:spPr>
          <a:xfrm>
            <a:off x="4359600" y="1332000"/>
            <a:ext cx="3492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Picture Placeholder 9"/>
          <p:cNvSpPr>
            <a:spLocks noGrp="1"/>
          </p:cNvSpPr>
          <p:nvPr>
            <p:ph type="pic" sz="quarter" idx="16" hasCustomPrompt="1"/>
          </p:nvPr>
        </p:nvSpPr>
        <p:spPr>
          <a:xfrm>
            <a:off x="8067600" y="3636000"/>
            <a:ext cx="3492000" cy="2124000"/>
          </a:xfrm>
          <a:solidFill>
            <a:schemeClr val="bg1">
              <a:lumMod val="95000"/>
            </a:schemeClr>
          </a:solidFill>
        </p:spPr>
        <p:txBody>
          <a:bodyPr anchor="ctr" anchorCtr="0"/>
          <a:lstStyle>
            <a:lvl1pPr marL="0" indent="0" algn="ctr">
              <a:buFontTx/>
              <a:buNone/>
              <a:defRPr/>
            </a:lvl1pPr>
          </a:lstStyle>
          <a:p>
            <a:r>
              <a:rPr lang="en-GB"/>
              <a:t>Picture</a:t>
            </a:r>
          </a:p>
        </p:txBody>
      </p:sp>
      <p:sp>
        <p:nvSpPr>
          <p:cNvPr id="5" name="Footer Placeholder 4"/>
          <p:cNvSpPr>
            <a:spLocks noGrp="1"/>
          </p:cNvSpPr>
          <p:nvPr>
            <p:ph type="ftr" sz="quarter" idx="17"/>
          </p:nvPr>
        </p:nvSpPr>
        <p:spPr/>
        <p:txBody>
          <a:bodyPr/>
          <a:lstStyle/>
          <a:p>
            <a:endParaRPr lang="en-GB"/>
          </a:p>
        </p:txBody>
      </p:sp>
    </p:spTree>
    <p:extLst>
      <p:ext uri="{BB962C8B-B14F-4D97-AF65-F5344CB8AC3E}">
        <p14:creationId xmlns:p14="http://schemas.microsoft.com/office/powerpoint/2010/main" val="3327292315"/>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648000" y="1980000"/>
            <a:ext cx="10908000" cy="3780000"/>
          </a:xfrm>
          <a:solidFill>
            <a:schemeClr val="bg1">
              <a:lumMod val="95000"/>
            </a:schemeClr>
          </a:solidFill>
        </p:spPr>
        <p:txBody>
          <a:bodyPr anchor="ctr" anchorCtr="0"/>
          <a:lstStyle>
            <a:lvl1pPr marL="0" indent="0" algn="ctr">
              <a:buFontTx/>
              <a:buNone/>
              <a:defRPr/>
            </a:lvl1pPr>
          </a:lstStyle>
          <a:p>
            <a:r>
              <a:rPr lang="en-GB"/>
              <a:t>Picture</a:t>
            </a:r>
          </a:p>
        </p:txBody>
      </p:sp>
      <p:sp>
        <p:nvSpPr>
          <p:cNvPr id="2" name="Title 1"/>
          <p:cNvSpPr>
            <a:spLocks noGrp="1"/>
          </p:cNvSpPr>
          <p:nvPr>
            <p:ph type="title"/>
          </p:nvPr>
        </p:nvSpPr>
        <p:spPr>
          <a:xfrm>
            <a:off x="2496600" y="397565"/>
            <a:ext cx="7200000" cy="943998"/>
          </a:xfrm>
        </p:spPr>
        <p:txBody>
          <a:bodyPr>
            <a:noAutofit/>
          </a:bodyPr>
          <a:lstStyle>
            <a:lvl1pPr algn="ctr">
              <a:defRPr sz="3000"/>
            </a:lvl1pPr>
          </a:lstStyle>
          <a:p>
            <a:r>
              <a:rPr lang="en-GB"/>
              <a:t>Click to edit Master title style</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a:p>
        </p:txBody>
      </p:sp>
      <p:sp>
        <p:nvSpPr>
          <p:cNvPr id="9" name="Text Placeholder 9"/>
          <p:cNvSpPr>
            <a:spLocks noGrp="1"/>
          </p:cNvSpPr>
          <p:nvPr>
            <p:ph type="body" sz="quarter" idx="13" hasCustomPrompt="1"/>
          </p:nvPr>
        </p:nvSpPr>
        <p:spPr>
          <a:xfrm>
            <a:off x="2496600" y="1485578"/>
            <a:ext cx="7200000" cy="360446"/>
          </a:xfrm>
        </p:spPr>
        <p:txBody>
          <a:bodyPr>
            <a:noAutofit/>
          </a:bodyPr>
          <a:lstStyle>
            <a:lvl1pPr marL="0" indent="0" algn="ctr">
              <a:buFontTx/>
              <a:buNone/>
              <a:defRPr b="1">
                <a:solidFill>
                  <a:srgbClr val="8B8A8D"/>
                </a:solidFill>
              </a:defRPr>
            </a:lvl1pPr>
            <a:lvl2pPr marL="257191" indent="0">
              <a:buFontTx/>
              <a:buNone/>
              <a:defRPr b="1">
                <a:solidFill>
                  <a:schemeClr val="accent4"/>
                </a:solidFill>
              </a:defRPr>
            </a:lvl2pPr>
            <a:lvl3pPr marL="514382" indent="0">
              <a:buFontTx/>
              <a:buNone/>
              <a:defRPr b="1">
                <a:solidFill>
                  <a:schemeClr val="accent4"/>
                </a:solidFill>
              </a:defRPr>
            </a:lvl3pPr>
            <a:lvl4pPr marL="771574" indent="0">
              <a:buFontTx/>
              <a:buNone/>
              <a:defRPr b="1">
                <a:solidFill>
                  <a:schemeClr val="accent4"/>
                </a:solidFill>
              </a:defRPr>
            </a:lvl4pPr>
            <a:lvl5pPr marL="1028765" indent="0">
              <a:buFontTx/>
              <a:buNone/>
              <a:defRPr b="1">
                <a:solidFill>
                  <a:schemeClr val="accent4"/>
                </a:solidFill>
              </a:defRPr>
            </a:lvl5pPr>
          </a:lstStyle>
          <a:p>
            <a:pPr lvl="0"/>
            <a:r>
              <a:rPr lang="en-GB"/>
              <a:t>Click to add subtitle</a:t>
            </a:r>
          </a:p>
        </p:txBody>
      </p:sp>
      <p:sp>
        <p:nvSpPr>
          <p:cNvPr id="4" name="Footer Placeholder 3"/>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3416558145"/>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2" name="Title 1"/>
          <p:cNvSpPr>
            <a:spLocks noGrp="1"/>
          </p:cNvSpPr>
          <p:nvPr>
            <p:ph type="title"/>
          </p:nvPr>
        </p:nvSpPr>
        <p:spPr>
          <a:xfrm>
            <a:off x="2496600" y="397565"/>
            <a:ext cx="7200000" cy="943998"/>
          </a:xfrm>
        </p:spPr>
        <p:txBody>
          <a:bodyPr>
            <a:noAutofit/>
          </a:bodyPr>
          <a:lstStyle>
            <a:lvl1pPr algn="ctr">
              <a:defRPr sz="3000"/>
            </a:lvl1pPr>
          </a:lstStyle>
          <a:p>
            <a:r>
              <a:rPr lang="en-GB"/>
              <a:t>Click to edit Master title style</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a:p>
        </p:txBody>
      </p:sp>
      <p:sp>
        <p:nvSpPr>
          <p:cNvPr id="9" name="Text Placeholder 9"/>
          <p:cNvSpPr>
            <a:spLocks noGrp="1"/>
          </p:cNvSpPr>
          <p:nvPr>
            <p:ph type="body" sz="quarter" idx="13" hasCustomPrompt="1"/>
          </p:nvPr>
        </p:nvSpPr>
        <p:spPr>
          <a:xfrm>
            <a:off x="2496600" y="1485578"/>
            <a:ext cx="7200000" cy="360446"/>
          </a:xfrm>
        </p:spPr>
        <p:txBody>
          <a:bodyPr>
            <a:noAutofit/>
          </a:bodyPr>
          <a:lstStyle>
            <a:lvl1pPr marL="0" indent="0" algn="ctr">
              <a:buFontTx/>
              <a:buNone/>
              <a:defRPr b="1">
                <a:solidFill>
                  <a:srgbClr val="8B8A8D"/>
                </a:solidFill>
              </a:defRPr>
            </a:lvl1pPr>
            <a:lvl2pPr marL="257191" indent="0">
              <a:buFontTx/>
              <a:buNone/>
              <a:defRPr b="1">
                <a:solidFill>
                  <a:schemeClr val="accent4"/>
                </a:solidFill>
              </a:defRPr>
            </a:lvl2pPr>
            <a:lvl3pPr marL="514382" indent="0">
              <a:buFontTx/>
              <a:buNone/>
              <a:defRPr b="1">
                <a:solidFill>
                  <a:schemeClr val="accent4"/>
                </a:solidFill>
              </a:defRPr>
            </a:lvl3pPr>
            <a:lvl4pPr marL="771574" indent="0">
              <a:buFontTx/>
              <a:buNone/>
              <a:defRPr b="1">
                <a:solidFill>
                  <a:schemeClr val="accent4"/>
                </a:solidFill>
              </a:defRPr>
            </a:lvl4pPr>
            <a:lvl5pPr marL="1028765" indent="0">
              <a:buFontTx/>
              <a:buNone/>
              <a:defRPr b="1">
                <a:solidFill>
                  <a:schemeClr val="accent4"/>
                </a:solidFill>
              </a:defRPr>
            </a:lvl5pPr>
          </a:lstStyle>
          <a:p>
            <a:pPr lvl="0"/>
            <a:r>
              <a:rPr lang="en-GB"/>
              <a:t>Click to add subtitle</a:t>
            </a:r>
          </a:p>
        </p:txBody>
      </p:sp>
      <p:sp>
        <p:nvSpPr>
          <p:cNvPr id="10" name="Picture Placeholder 9"/>
          <p:cNvSpPr>
            <a:spLocks noGrp="1"/>
          </p:cNvSpPr>
          <p:nvPr>
            <p:ph type="pic" sz="quarter" idx="14" hasCustomPrompt="1"/>
          </p:nvPr>
        </p:nvSpPr>
        <p:spPr>
          <a:xfrm>
            <a:off x="2407371" y="1989634"/>
            <a:ext cx="1746000" cy="1980000"/>
          </a:xfrm>
          <a:solidFill>
            <a:schemeClr val="bg1">
              <a:lumMod val="95000"/>
            </a:schemeClr>
          </a:solidFill>
        </p:spPr>
        <p:txBody>
          <a:bodyPr anchor="ctr" anchorCtr="0"/>
          <a:lstStyle>
            <a:lvl1pPr marL="0" indent="0" algn="ctr">
              <a:buFontTx/>
              <a:buNone/>
              <a:defRPr/>
            </a:lvl1pPr>
          </a:lstStyle>
          <a:p>
            <a:r>
              <a:rPr lang="en-GB"/>
              <a:t>Picture</a:t>
            </a:r>
          </a:p>
        </p:txBody>
      </p:sp>
      <p:sp>
        <p:nvSpPr>
          <p:cNvPr id="8" name="Picture Placeholder 9"/>
          <p:cNvSpPr>
            <a:spLocks noGrp="1"/>
          </p:cNvSpPr>
          <p:nvPr>
            <p:ph type="pic" sz="quarter" idx="15" hasCustomPrompt="1"/>
          </p:nvPr>
        </p:nvSpPr>
        <p:spPr>
          <a:xfrm>
            <a:off x="4368800" y="1989634"/>
            <a:ext cx="3489325" cy="3024000"/>
          </a:xfrm>
          <a:solidFill>
            <a:schemeClr val="bg1">
              <a:lumMod val="95000"/>
            </a:schemeClr>
          </a:solidFill>
        </p:spPr>
        <p:txBody>
          <a:bodyPr anchor="ctr" anchorCtr="0"/>
          <a:lstStyle>
            <a:lvl1pPr marL="0" indent="0" algn="ctr">
              <a:buFontTx/>
              <a:buNone/>
              <a:defRPr/>
            </a:lvl1pPr>
          </a:lstStyle>
          <a:p>
            <a:r>
              <a:rPr lang="en-GB"/>
              <a:t>Picture</a:t>
            </a:r>
          </a:p>
        </p:txBody>
      </p:sp>
      <p:sp>
        <p:nvSpPr>
          <p:cNvPr id="11" name="Picture Placeholder 9"/>
          <p:cNvSpPr>
            <a:spLocks noGrp="1"/>
          </p:cNvSpPr>
          <p:nvPr>
            <p:ph type="pic" sz="quarter" idx="16" hasCustomPrompt="1"/>
          </p:nvPr>
        </p:nvSpPr>
        <p:spPr>
          <a:xfrm>
            <a:off x="8064000" y="1989634"/>
            <a:ext cx="2556000" cy="1980000"/>
          </a:xfrm>
          <a:solidFill>
            <a:schemeClr val="bg1">
              <a:lumMod val="95000"/>
            </a:schemeClr>
          </a:solidFill>
        </p:spPr>
        <p:txBody>
          <a:bodyPr anchor="ctr" anchorCtr="0"/>
          <a:lstStyle>
            <a:lvl1pPr marL="0" indent="0" algn="ctr">
              <a:buFontTx/>
              <a:buNone/>
              <a:defRPr/>
            </a:lvl1pPr>
          </a:lstStyle>
          <a:p>
            <a:r>
              <a:rPr lang="en-GB"/>
              <a:t>Picture</a:t>
            </a:r>
          </a:p>
        </p:txBody>
      </p:sp>
      <p:sp>
        <p:nvSpPr>
          <p:cNvPr id="12" name="Picture Placeholder 9"/>
          <p:cNvSpPr>
            <a:spLocks noGrp="1"/>
          </p:cNvSpPr>
          <p:nvPr>
            <p:ph type="pic" sz="quarter" idx="17" hasCustomPrompt="1"/>
          </p:nvPr>
        </p:nvSpPr>
        <p:spPr>
          <a:xfrm>
            <a:off x="8064000" y="4149874"/>
            <a:ext cx="1692000" cy="1332000"/>
          </a:xfrm>
          <a:solidFill>
            <a:schemeClr val="bg1">
              <a:lumMod val="95000"/>
            </a:schemeClr>
          </a:solidFill>
        </p:spPr>
        <p:txBody>
          <a:bodyPr anchor="ctr" anchorCtr="0"/>
          <a:lstStyle>
            <a:lvl1pPr marL="0" indent="0" algn="ctr">
              <a:buFontTx/>
              <a:buNone/>
              <a:defRPr/>
            </a:lvl1pPr>
          </a:lstStyle>
          <a:p>
            <a:r>
              <a:rPr lang="en-GB"/>
              <a:t>Picture</a:t>
            </a:r>
          </a:p>
        </p:txBody>
      </p:sp>
      <p:sp>
        <p:nvSpPr>
          <p:cNvPr id="4" name="Footer Placeholder 3"/>
          <p:cNvSpPr>
            <a:spLocks noGrp="1"/>
          </p:cNvSpPr>
          <p:nvPr>
            <p:ph type="ftr" sz="quarter" idx="18"/>
          </p:nvPr>
        </p:nvSpPr>
        <p:spPr/>
        <p:txBody>
          <a:bodyPr/>
          <a:lstStyle/>
          <a:p>
            <a:endParaRPr lang="en-GB"/>
          </a:p>
        </p:txBody>
      </p:sp>
    </p:spTree>
    <p:extLst>
      <p:ext uri="{BB962C8B-B14F-4D97-AF65-F5344CB8AC3E}">
        <p14:creationId xmlns:p14="http://schemas.microsoft.com/office/powerpoint/2010/main" val="1988067017"/>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Image and Heading">
    <p:bg>
      <p:bgPr>
        <a:solidFill>
          <a:schemeClr val="bg1">
            <a:lumMod val="95000"/>
          </a:schemeClr>
        </a:solidFill>
        <a:effectLst/>
      </p:bgPr>
    </p:bg>
    <p:spTree>
      <p:nvGrpSpPr>
        <p:cNvPr id="1" name=""/>
        <p:cNvGrpSpPr/>
        <p:nvPr/>
      </p:nvGrpSpPr>
      <p:grpSpPr>
        <a:xfrm>
          <a:off x="0" y="0"/>
          <a:ext cx="0" cy="0"/>
          <a:chOff x="0" y="0"/>
          <a:chExt cx="0" cy="0"/>
        </a:xfrm>
      </p:grpSpPr>
      <p:sp>
        <p:nvSpPr>
          <p:cNvPr id="28" name="Picture Placeholder 5"/>
          <p:cNvSpPr>
            <a:spLocks noGrp="1"/>
          </p:cNvSpPr>
          <p:nvPr>
            <p:ph type="pic" sz="quarter" idx="15" hasCustomPrompt="1"/>
          </p:nvPr>
        </p:nvSpPr>
        <p:spPr>
          <a:xfrm>
            <a:off x="0" y="0"/>
            <a:ext cx="12195175" cy="6859588"/>
          </a:xfrm>
          <a:noFill/>
        </p:spPr>
        <p:txBody>
          <a:bodyPr anchor="ctr" anchorCtr="0"/>
          <a:lstStyle>
            <a:lvl1pPr marL="0" indent="0" algn="ctr">
              <a:buNone/>
              <a:defRPr baseline="0">
                <a:solidFill>
                  <a:schemeClr val="tx1"/>
                </a:solidFill>
              </a:defRPr>
            </a:lvl1pPr>
          </a:lstStyle>
          <a:p>
            <a:r>
              <a:rPr lang="en-GB"/>
              <a:t>Insert picture by using Nordea Image Bank button</a:t>
            </a:r>
          </a:p>
        </p:txBody>
      </p:sp>
      <p:sp>
        <p:nvSpPr>
          <p:cNvPr id="2" name="Title 1"/>
          <p:cNvSpPr>
            <a:spLocks noGrp="1"/>
          </p:cNvSpPr>
          <p:nvPr>
            <p:ph type="ctrTitle"/>
          </p:nvPr>
        </p:nvSpPr>
        <p:spPr>
          <a:xfrm>
            <a:off x="648000" y="333450"/>
            <a:ext cx="7200000" cy="1009078"/>
          </a:xfrm>
        </p:spPr>
        <p:txBody>
          <a:bodyPr>
            <a:noAutofit/>
          </a:bodyPr>
          <a:lstStyle>
            <a:lvl1pPr>
              <a:defRPr sz="3000">
                <a:solidFill>
                  <a:schemeClr val="accent1"/>
                </a:solidFill>
              </a:defRPr>
            </a:lvl1pPr>
          </a:lstStyle>
          <a:p>
            <a:r>
              <a:rPr lang="en-GB"/>
              <a:t>Click to edit Master title style</a:t>
            </a:r>
          </a:p>
        </p:txBody>
      </p:sp>
      <p:sp>
        <p:nvSpPr>
          <p:cNvPr id="3" name="Subtitle 2"/>
          <p:cNvSpPr>
            <a:spLocks noGrp="1"/>
          </p:cNvSpPr>
          <p:nvPr>
            <p:ph type="subTitle" idx="1"/>
          </p:nvPr>
        </p:nvSpPr>
        <p:spPr>
          <a:xfrm>
            <a:off x="648000" y="1510482"/>
            <a:ext cx="7200000" cy="685243"/>
          </a:xfrm>
        </p:spPr>
        <p:txBody>
          <a:bodyPr>
            <a:noAutofit/>
          </a:bodyPr>
          <a:lstStyle>
            <a:lvl1pPr marL="0" indent="0" algn="l">
              <a:buNone/>
              <a:defRPr b="1">
                <a:solidFill>
                  <a:schemeClr val="tx2"/>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a:t>Click to edit Master subtitle style</a:t>
            </a:r>
          </a:p>
        </p:txBody>
      </p:sp>
      <p:sp>
        <p:nvSpPr>
          <p:cNvPr id="5" name="Platshållare för sidfot 4"/>
          <p:cNvSpPr>
            <a:spLocks noGrp="1"/>
          </p:cNvSpPr>
          <p:nvPr>
            <p:ph type="ftr" sz="quarter" idx="16"/>
          </p:nvPr>
        </p:nvSpPr>
        <p:spPr/>
        <p:txBody>
          <a:bodyPr/>
          <a:lstStyle>
            <a:lvl1pPr>
              <a:defRPr>
                <a:solidFill>
                  <a:srgbClr val="8B8A8D"/>
                </a:solidFill>
              </a:defRPr>
            </a:lvl1pPr>
          </a:lstStyle>
          <a:p>
            <a:endParaRPr lang="en-GB"/>
          </a:p>
        </p:txBody>
      </p:sp>
      <p:sp>
        <p:nvSpPr>
          <p:cNvPr id="6" name="Platshållare för bildnummer 5"/>
          <p:cNvSpPr>
            <a:spLocks noGrp="1"/>
          </p:cNvSpPr>
          <p:nvPr>
            <p:ph type="sldNum" sz="quarter" idx="17"/>
          </p:nvPr>
        </p:nvSpPr>
        <p:spPr/>
        <p:txBody>
          <a:bodyPr/>
          <a:lstStyle>
            <a:lvl1pPr>
              <a:defRPr>
                <a:solidFill>
                  <a:srgbClr val="8B8A8D"/>
                </a:solidFill>
              </a:defRPr>
            </a:lvl1pPr>
          </a:lstStyle>
          <a:p>
            <a:fld id="{D14BCCD3-0010-4FBA-B965-2126ADC31932}" type="slidenum">
              <a:rPr lang="en-GB" smtClean="0"/>
              <a:pPr/>
              <a:t>‹#›</a:t>
            </a:fld>
            <a:endParaRPr lang="en-GB"/>
          </a:p>
        </p:txBody>
      </p:sp>
      <p:cxnSp>
        <p:nvCxnSpPr>
          <p:cNvPr id="29" name="Line"/>
          <p:cNvCxnSpPr/>
          <p:nvPr userDrawn="1"/>
        </p:nvCxnSpPr>
        <p:spPr>
          <a:xfrm>
            <a:off x="648000" y="6318000"/>
            <a:ext cx="10893600" cy="0"/>
          </a:xfrm>
          <a:prstGeom prst="line">
            <a:avLst/>
          </a:prstGeom>
          <a:ln w="9525">
            <a:solidFill>
              <a:srgbClr val="8B8A8D"/>
            </a:solidFill>
          </a:ln>
        </p:spPr>
        <p:style>
          <a:lnRef idx="1">
            <a:schemeClr val="accent1"/>
          </a:lnRef>
          <a:fillRef idx="0">
            <a:schemeClr val="accent1"/>
          </a:fillRef>
          <a:effectRef idx="0">
            <a:schemeClr val="accent1"/>
          </a:effectRef>
          <a:fontRef idx="minor">
            <a:schemeClr val="tx1"/>
          </a:fontRef>
        </p:style>
      </p:cxnSp>
      <p:grpSp>
        <p:nvGrpSpPr>
          <p:cNvPr id="15" name="Logotype"/>
          <p:cNvGrpSpPr/>
          <p:nvPr userDrawn="1"/>
        </p:nvGrpSpPr>
        <p:grpSpPr>
          <a:xfrm>
            <a:off x="10689465" y="6389301"/>
            <a:ext cx="863687" cy="180102"/>
            <a:chOff x="9501453" y="6148765"/>
            <a:chExt cx="2047875" cy="427037"/>
          </a:xfrm>
        </p:grpSpPr>
        <p:sp>
          <p:nvSpPr>
            <p:cNvPr id="16"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292271964"/>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8000" y="1339200"/>
            <a:ext cx="7200000" cy="748800"/>
          </a:xfrm>
        </p:spPr>
        <p:txBody>
          <a:bodyPr>
            <a:noAutofit/>
          </a:bodyPr>
          <a:lstStyle>
            <a:lvl1pPr>
              <a:defRPr sz="2400">
                <a:solidFill>
                  <a:schemeClr val="accent1"/>
                </a:solidFill>
              </a:defRPr>
            </a:lvl1pPr>
          </a:lstStyle>
          <a:p>
            <a:r>
              <a:rPr lang="en-GB"/>
              <a:t>Click to edit Master title style</a:t>
            </a:r>
          </a:p>
        </p:txBody>
      </p:sp>
      <p:sp>
        <p:nvSpPr>
          <p:cNvPr id="3" name="Subtitle 2"/>
          <p:cNvSpPr>
            <a:spLocks noGrp="1"/>
          </p:cNvSpPr>
          <p:nvPr>
            <p:ph type="subTitle" idx="1"/>
          </p:nvPr>
        </p:nvSpPr>
        <p:spPr>
          <a:xfrm>
            <a:off x="648000" y="2133650"/>
            <a:ext cx="7200000" cy="360083"/>
          </a:xfrm>
        </p:spPr>
        <p:txBody>
          <a:bodyPr>
            <a:noAutofit/>
          </a:bodyPr>
          <a:lstStyle>
            <a:lvl1pPr marL="0" indent="0" algn="l">
              <a:buNone/>
              <a:defRPr b="1">
                <a:solidFill>
                  <a:schemeClr val="tx2"/>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a:t>Click to edit Master subtitle style</a:t>
            </a:r>
          </a:p>
        </p:txBody>
      </p:sp>
      <p:sp>
        <p:nvSpPr>
          <p:cNvPr id="21" name="Text Placeholder 20"/>
          <p:cNvSpPr>
            <a:spLocks noGrp="1"/>
          </p:cNvSpPr>
          <p:nvPr>
            <p:ph type="body" sz="quarter" idx="13" hasCustomPrompt="1"/>
          </p:nvPr>
        </p:nvSpPr>
        <p:spPr>
          <a:xfrm>
            <a:off x="648000" y="2592000"/>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Name, title</a:t>
            </a:r>
          </a:p>
        </p:txBody>
      </p:sp>
      <p:sp>
        <p:nvSpPr>
          <p:cNvPr id="22" name="Text Placeholder 20"/>
          <p:cNvSpPr>
            <a:spLocks noGrp="1"/>
          </p:cNvSpPr>
          <p:nvPr>
            <p:ph type="body" sz="quarter" idx="14" hasCustomPrompt="1"/>
          </p:nvPr>
        </p:nvSpPr>
        <p:spPr>
          <a:xfrm>
            <a:off x="648000" y="2844000"/>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Date</a:t>
            </a:r>
          </a:p>
        </p:txBody>
      </p:sp>
      <p:grpSp>
        <p:nvGrpSpPr>
          <p:cNvPr id="10" name="Pulse"/>
          <p:cNvGrpSpPr/>
          <p:nvPr userDrawn="1"/>
        </p:nvGrpSpPr>
        <p:grpSpPr>
          <a:xfrm>
            <a:off x="8751888" y="3030538"/>
            <a:ext cx="3446462" cy="3490913"/>
            <a:chOff x="8751888" y="3030538"/>
            <a:chExt cx="3446462" cy="3490913"/>
          </a:xfrm>
          <a:solidFill>
            <a:schemeClr val="accent1"/>
          </a:solidFill>
        </p:grpSpPr>
        <p:sp>
          <p:nvSpPr>
            <p:cNvPr id="11"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9" name="Logotype"/>
          <p:cNvGrpSpPr/>
          <p:nvPr userDrawn="1"/>
        </p:nvGrpSpPr>
        <p:grpSpPr>
          <a:xfrm>
            <a:off x="641350" y="530890"/>
            <a:ext cx="1384039" cy="288609"/>
            <a:chOff x="9501453" y="6148765"/>
            <a:chExt cx="2047875" cy="427037"/>
          </a:xfrm>
          <a:solidFill>
            <a:schemeClr val="bg2"/>
          </a:solidFill>
        </p:grpSpPr>
        <p:sp>
          <p:nvSpPr>
            <p:cNvPr id="20"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383300094"/>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B9D3C54-3D57-406E-9584-CFD7994D4D96}"/>
              </a:ext>
            </a:extLst>
          </p:cNvPr>
          <p:cNvGraphicFramePr>
            <a:graphicFrameLocks noChangeAspect="1"/>
          </p:cNvGraphicFramePr>
          <p:nvPr userDrawn="1">
            <p:custDataLst>
              <p:tags r:id="rId1"/>
            </p:custDataLst>
            <p:extLst>
              <p:ext uri="{D42A27DB-BD31-4B8C-83A1-F6EECF244321}">
                <p14:modId xmlns:p14="http://schemas.microsoft.com/office/powerpoint/2010/main" val="33973476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0" imgH="531" progId="TCLayout.ActiveDocument.1">
                  <p:embed/>
                </p:oleObj>
              </mc:Choice>
              <mc:Fallback>
                <p:oleObj name="think-cell Slide" r:id="rId3" imgW="530" imgH="531" progId="TCLayout.ActiveDocument.1">
                  <p:embed/>
                  <p:pic>
                    <p:nvPicPr>
                      <p:cNvPr id="8" name="Object 7" hidden="1">
                        <a:extLst>
                          <a:ext uri="{FF2B5EF4-FFF2-40B4-BE49-F238E27FC236}">
                            <a16:creationId xmlns:a16="http://schemas.microsoft.com/office/drawing/2014/main" id="{0B9D3C54-3D57-406E-9584-CFD7994D4D9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648000" y="360083"/>
            <a:ext cx="7200000" cy="720167"/>
          </a:xfrm>
        </p:spPr>
        <p:txBody>
          <a:bodyPr vert="horz"/>
          <a:lstStyle/>
          <a:p>
            <a:r>
              <a:rPr lang="en-GB"/>
              <a:t>Click to edit Master title style</a:t>
            </a:r>
            <a:endParaRPr lang="en-GB" dirty="0"/>
          </a:p>
        </p:txBody>
      </p:sp>
      <p:sp>
        <p:nvSpPr>
          <p:cNvPr id="3" name="Content Placeholder 2"/>
          <p:cNvSpPr>
            <a:spLocks noGrp="1"/>
          </p:cNvSpPr>
          <p:nvPr>
            <p:ph sz="half" idx="1"/>
          </p:nvPr>
        </p:nvSpPr>
        <p:spPr>
          <a:xfrm>
            <a:off x="648000" y="1332000"/>
            <a:ext cx="5364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92000" y="1332000"/>
            <a:ext cx="5364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5" name="Footer Placeholder 4"/>
          <p:cNvSpPr>
            <a:spLocks noGrp="1"/>
          </p:cNvSpPr>
          <p:nvPr>
            <p:ph type="ftr" sz="quarter" idx="13"/>
          </p:nvPr>
        </p:nvSpPr>
        <p:spPr/>
        <p:txBody>
          <a:bodyPr/>
          <a:lstStyle/>
          <a:p>
            <a:endParaRPr lang="en-GB" dirty="0"/>
          </a:p>
        </p:txBody>
      </p:sp>
    </p:spTree>
    <p:extLst>
      <p:ext uri="{BB962C8B-B14F-4D97-AF65-F5344CB8AC3E}">
        <p14:creationId xmlns:p14="http://schemas.microsoft.com/office/powerpoint/2010/main" val="246644096"/>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itle Slide Pulse Patter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8000" y="1339200"/>
            <a:ext cx="7200000" cy="748800"/>
          </a:xfrm>
        </p:spPr>
        <p:txBody>
          <a:bodyPr>
            <a:noAutofit/>
          </a:bodyPr>
          <a:lstStyle>
            <a:lvl1pPr>
              <a:defRPr sz="2400">
                <a:solidFill>
                  <a:srgbClr val="FBD9CA"/>
                </a:solidFill>
              </a:defRPr>
            </a:lvl1pPr>
          </a:lstStyle>
          <a:p>
            <a:r>
              <a:rPr lang="en-GB"/>
              <a:t>Click to edit Master title style</a:t>
            </a:r>
          </a:p>
        </p:txBody>
      </p:sp>
      <p:sp>
        <p:nvSpPr>
          <p:cNvPr id="3" name="Subtitle 2"/>
          <p:cNvSpPr>
            <a:spLocks noGrp="1"/>
          </p:cNvSpPr>
          <p:nvPr>
            <p:ph type="subTitle" idx="1"/>
          </p:nvPr>
        </p:nvSpPr>
        <p:spPr>
          <a:xfrm>
            <a:off x="648000" y="2133650"/>
            <a:ext cx="7200000" cy="360083"/>
          </a:xfrm>
        </p:spPr>
        <p:txBody>
          <a:bodyPr/>
          <a:lstStyle>
            <a:lvl1pPr marL="0" indent="0" algn="l">
              <a:buNone/>
              <a:defRPr b="1">
                <a:solidFill>
                  <a:srgbClr val="FFFFFF"/>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a:t>Click to edit Master subtitle style</a:t>
            </a:r>
          </a:p>
        </p:txBody>
      </p:sp>
      <p:sp>
        <p:nvSpPr>
          <p:cNvPr id="21" name="Text Placeholder 20"/>
          <p:cNvSpPr>
            <a:spLocks noGrp="1"/>
          </p:cNvSpPr>
          <p:nvPr>
            <p:ph type="body" sz="quarter" idx="13" hasCustomPrompt="1"/>
          </p:nvPr>
        </p:nvSpPr>
        <p:spPr>
          <a:xfrm>
            <a:off x="648000" y="2592000"/>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Name, title</a:t>
            </a:r>
          </a:p>
        </p:txBody>
      </p:sp>
      <p:sp>
        <p:nvSpPr>
          <p:cNvPr id="22" name="Text Placeholder 20"/>
          <p:cNvSpPr>
            <a:spLocks noGrp="1"/>
          </p:cNvSpPr>
          <p:nvPr>
            <p:ph type="body" sz="quarter" idx="14" hasCustomPrompt="1"/>
          </p:nvPr>
        </p:nvSpPr>
        <p:spPr>
          <a:xfrm>
            <a:off x="648000" y="2844000"/>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Date</a:t>
            </a:r>
          </a:p>
        </p:txBody>
      </p:sp>
      <p:grpSp>
        <p:nvGrpSpPr>
          <p:cNvPr id="60" name="Pulse"/>
          <p:cNvGrpSpPr/>
          <p:nvPr userDrawn="1"/>
        </p:nvGrpSpPr>
        <p:grpSpPr>
          <a:xfrm>
            <a:off x="0" y="2990850"/>
            <a:ext cx="12204000" cy="3559175"/>
            <a:chOff x="0" y="2990850"/>
            <a:chExt cx="12204700" cy="3559175"/>
          </a:xfrm>
          <a:solidFill>
            <a:srgbClr val="0000FF"/>
          </a:solidFill>
        </p:grpSpPr>
        <p:sp>
          <p:nvSpPr>
            <p:cNvPr id="11" name="Freeform 5"/>
            <p:cNvSpPr>
              <a:spLocks/>
            </p:cNvSpPr>
            <p:nvPr userDrawn="1"/>
          </p:nvSpPr>
          <p:spPr bwMode="auto">
            <a:xfrm>
              <a:off x="182086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9" y="138"/>
                    <a:pt x="0" y="119"/>
                    <a:pt x="0" y="96"/>
                  </a:cubicBezTo>
                  <a:cubicBezTo>
                    <a:pt x="0" y="41"/>
                    <a:pt x="0" y="41"/>
                    <a:pt x="0" y="41"/>
                  </a:cubicBezTo>
                  <a:cubicBezTo>
                    <a:pt x="0" y="19"/>
                    <a:pt x="19" y="0"/>
                    <a:pt x="41" y="0"/>
                  </a:cubicBezTo>
                  <a:cubicBezTo>
                    <a:pt x="64" y="0"/>
                    <a:pt x="82" y="19"/>
                    <a:pt x="82" y="41"/>
                  </a:cubicBezTo>
                  <a:cubicBezTo>
                    <a:pt x="82" y="96"/>
                    <a:pt x="82" y="96"/>
                    <a:pt x="82" y="96"/>
                  </a:cubicBezTo>
                  <a:cubicBezTo>
                    <a:pt x="82" y="119"/>
                    <a:pt x="64"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p:cNvSpPr>
              <a:spLocks/>
            </p:cNvSpPr>
            <p:nvPr userDrawn="1"/>
          </p:nvSpPr>
          <p:spPr bwMode="auto">
            <a:xfrm>
              <a:off x="1211263" y="4605338"/>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6" y="0"/>
                    <a:pt x="137" y="31"/>
                    <a:pt x="137" y="69"/>
                  </a:cubicBezTo>
                  <a:cubicBezTo>
                    <a:pt x="137" y="275"/>
                    <a:pt x="137" y="275"/>
                    <a:pt x="137" y="275"/>
                  </a:cubicBezTo>
                  <a:cubicBezTo>
                    <a:pt x="137" y="313"/>
                    <a:pt x="106"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p:cNvSpPr>
              <a:spLocks/>
            </p:cNvSpPr>
            <p:nvPr userDrawn="1"/>
          </p:nvSpPr>
          <p:spPr bwMode="auto">
            <a:xfrm>
              <a:off x="447675" y="4105275"/>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p:cNvSpPr>
              <a:spLocks/>
            </p:cNvSpPr>
            <p:nvPr userDrawn="1"/>
          </p:nvSpPr>
          <p:spPr bwMode="auto">
            <a:xfrm>
              <a:off x="10529888" y="3994150"/>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7" y="31"/>
                    <a:pt x="137" y="69"/>
                  </a:cubicBezTo>
                  <a:cubicBezTo>
                    <a:pt x="137" y="275"/>
                    <a:pt x="137" y="275"/>
                    <a:pt x="137" y="275"/>
                  </a:cubicBezTo>
                  <a:cubicBezTo>
                    <a:pt x="137"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p:cNvSpPr>
              <a:spLocks/>
            </p:cNvSpPr>
            <p:nvPr userDrawn="1"/>
          </p:nvSpPr>
          <p:spPr bwMode="auto">
            <a:xfrm>
              <a:off x="1009491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8" y="138"/>
                    <a:pt x="0" y="119"/>
                    <a:pt x="0" y="96"/>
                  </a:cubicBezTo>
                  <a:cubicBezTo>
                    <a:pt x="0" y="41"/>
                    <a:pt x="0" y="41"/>
                    <a:pt x="0" y="41"/>
                  </a:cubicBezTo>
                  <a:cubicBezTo>
                    <a:pt x="0" y="19"/>
                    <a:pt x="18" y="0"/>
                    <a:pt x="41" y="0"/>
                  </a:cubicBezTo>
                  <a:cubicBezTo>
                    <a:pt x="63" y="0"/>
                    <a:pt x="82" y="19"/>
                    <a:pt x="82" y="41"/>
                  </a:cubicBezTo>
                  <a:cubicBezTo>
                    <a:pt x="82" y="96"/>
                    <a:pt x="82" y="96"/>
                    <a:pt x="82" y="96"/>
                  </a:cubicBezTo>
                  <a:cubicBezTo>
                    <a:pt x="82" y="119"/>
                    <a:pt x="63"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p:cNvSpPr>
              <a:spLocks/>
            </p:cNvSpPr>
            <p:nvPr userDrawn="1"/>
          </p:nvSpPr>
          <p:spPr bwMode="auto">
            <a:xfrm>
              <a:off x="11183938" y="3144838"/>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1"/>
            <p:cNvSpPr>
              <a:spLocks noEditPoints="1"/>
            </p:cNvSpPr>
            <p:nvPr userDrawn="1"/>
          </p:nvSpPr>
          <p:spPr bwMode="auto">
            <a:xfrm>
              <a:off x="7742238" y="4083050"/>
              <a:ext cx="434975" cy="1092200"/>
            </a:xfrm>
            <a:custGeom>
              <a:avLst/>
              <a:gdLst>
                <a:gd name="T0" fmla="*/ 69 w 137"/>
                <a:gd name="T1" fmla="*/ 13 h 343"/>
                <a:gd name="T2" fmla="*/ 124 w 137"/>
                <a:gd name="T3" fmla="*/ 68 h 343"/>
                <a:gd name="T4" fmla="*/ 124 w 137"/>
                <a:gd name="T5" fmla="*/ 274 h 343"/>
                <a:gd name="T6" fmla="*/ 69 w 137"/>
                <a:gd name="T7" fmla="*/ 329 h 343"/>
                <a:gd name="T8" fmla="*/ 14 w 137"/>
                <a:gd name="T9" fmla="*/ 274 h 343"/>
                <a:gd name="T10" fmla="*/ 14 w 137"/>
                <a:gd name="T11" fmla="*/ 68 h 343"/>
                <a:gd name="T12" fmla="*/ 69 w 137"/>
                <a:gd name="T13" fmla="*/ 13 h 343"/>
                <a:gd name="T14" fmla="*/ 69 w 137"/>
                <a:gd name="T15" fmla="*/ 0 h 343"/>
                <a:gd name="T16" fmla="*/ 69 w 137"/>
                <a:gd name="T17" fmla="*/ 0 h 343"/>
                <a:gd name="T18" fmla="*/ 0 w 137"/>
                <a:gd name="T19" fmla="*/ 68 h 343"/>
                <a:gd name="T20" fmla="*/ 0 w 137"/>
                <a:gd name="T21" fmla="*/ 274 h 343"/>
                <a:gd name="T22" fmla="*/ 69 w 137"/>
                <a:gd name="T23" fmla="*/ 343 h 343"/>
                <a:gd name="T24" fmla="*/ 137 w 137"/>
                <a:gd name="T25" fmla="*/ 274 h 343"/>
                <a:gd name="T26" fmla="*/ 137 w 137"/>
                <a:gd name="T27" fmla="*/ 68 h 343"/>
                <a:gd name="T28" fmla="*/ 69 w 137"/>
                <a:gd name="T29"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69" y="0"/>
                    <a:pt x="69" y="0"/>
                    <a:pt x="69" y="0"/>
                  </a:cubicBezTo>
                  <a:cubicBezTo>
                    <a:pt x="31" y="0"/>
                    <a:pt x="0" y="30"/>
                    <a:pt x="0" y="68"/>
                  </a:cubicBezTo>
                  <a:cubicBezTo>
                    <a:pt x="0" y="274"/>
                    <a:pt x="0" y="274"/>
                    <a:pt x="0" y="274"/>
                  </a:cubicBezTo>
                  <a:cubicBezTo>
                    <a:pt x="0" y="312"/>
                    <a:pt x="31" y="343"/>
                    <a:pt x="69" y="343"/>
                  </a:cubicBezTo>
                  <a:cubicBezTo>
                    <a:pt x="107" y="343"/>
                    <a:pt x="137" y="312"/>
                    <a:pt x="137" y="274"/>
                  </a:cubicBezTo>
                  <a:cubicBezTo>
                    <a:pt x="137" y="68"/>
                    <a:pt x="137" y="68"/>
                    <a:pt x="137" y="68"/>
                  </a:cubicBezTo>
                  <a:cubicBezTo>
                    <a:pt x="137"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2"/>
            <p:cNvSpPr>
              <a:spLocks/>
            </p:cNvSpPr>
            <p:nvPr userDrawn="1"/>
          </p:nvSpPr>
          <p:spPr bwMode="auto">
            <a:xfrm>
              <a:off x="9480550" y="4605338"/>
              <a:ext cx="439738" cy="1092200"/>
            </a:xfrm>
            <a:custGeom>
              <a:avLst/>
              <a:gdLst>
                <a:gd name="T0" fmla="*/ 69 w 138"/>
                <a:gd name="T1" fmla="*/ 343 h 343"/>
                <a:gd name="T2" fmla="*/ 69 w 138"/>
                <a:gd name="T3" fmla="*/ 343 h 343"/>
                <a:gd name="T4" fmla="*/ 0 w 138"/>
                <a:gd name="T5" fmla="*/ 275 h 343"/>
                <a:gd name="T6" fmla="*/ 0 w 138"/>
                <a:gd name="T7" fmla="*/ 69 h 343"/>
                <a:gd name="T8" fmla="*/ 69 w 138"/>
                <a:gd name="T9" fmla="*/ 0 h 343"/>
                <a:gd name="T10" fmla="*/ 138 w 138"/>
                <a:gd name="T11" fmla="*/ 69 h 343"/>
                <a:gd name="T12" fmla="*/ 138 w 138"/>
                <a:gd name="T13" fmla="*/ 275 h 343"/>
                <a:gd name="T14" fmla="*/ 69 w 138"/>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8" y="31"/>
                    <a:pt x="138" y="69"/>
                  </a:cubicBezTo>
                  <a:cubicBezTo>
                    <a:pt x="138" y="275"/>
                    <a:pt x="138" y="275"/>
                    <a:pt x="138" y="275"/>
                  </a:cubicBezTo>
                  <a:cubicBezTo>
                    <a:pt x="138"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13"/>
            <p:cNvSpPr>
              <a:spLocks noEditPoints="1"/>
            </p:cNvSpPr>
            <p:nvPr userDrawn="1"/>
          </p:nvSpPr>
          <p:spPr bwMode="auto">
            <a:xfrm>
              <a:off x="83978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8" y="0"/>
                    <a:pt x="0" y="39"/>
                    <a:pt x="0" y="86"/>
                  </a:cubicBezTo>
                  <a:cubicBezTo>
                    <a:pt x="0" y="683"/>
                    <a:pt x="0" y="683"/>
                    <a:pt x="0" y="683"/>
                  </a:cubicBezTo>
                  <a:cubicBezTo>
                    <a:pt x="0" y="730"/>
                    <a:pt x="38"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14"/>
            <p:cNvSpPr>
              <a:spLocks noEditPoints="1"/>
            </p:cNvSpPr>
            <p:nvPr userDrawn="1"/>
          </p:nvSpPr>
          <p:spPr bwMode="auto">
            <a:xfrm>
              <a:off x="1951038" y="4083050"/>
              <a:ext cx="439738" cy="1092200"/>
            </a:xfrm>
            <a:custGeom>
              <a:avLst/>
              <a:gdLst>
                <a:gd name="T0" fmla="*/ 69 w 138"/>
                <a:gd name="T1" fmla="*/ 13 h 343"/>
                <a:gd name="T2" fmla="*/ 124 w 138"/>
                <a:gd name="T3" fmla="*/ 68 h 343"/>
                <a:gd name="T4" fmla="*/ 124 w 138"/>
                <a:gd name="T5" fmla="*/ 274 h 343"/>
                <a:gd name="T6" fmla="*/ 69 w 138"/>
                <a:gd name="T7" fmla="*/ 329 h 343"/>
                <a:gd name="T8" fmla="*/ 14 w 138"/>
                <a:gd name="T9" fmla="*/ 274 h 343"/>
                <a:gd name="T10" fmla="*/ 14 w 138"/>
                <a:gd name="T11" fmla="*/ 68 h 343"/>
                <a:gd name="T12" fmla="*/ 69 w 138"/>
                <a:gd name="T13" fmla="*/ 13 h 343"/>
                <a:gd name="T14" fmla="*/ 69 w 138"/>
                <a:gd name="T15" fmla="*/ 0 h 343"/>
                <a:gd name="T16" fmla="*/ 0 w 138"/>
                <a:gd name="T17" fmla="*/ 68 h 343"/>
                <a:gd name="T18" fmla="*/ 0 w 138"/>
                <a:gd name="T19" fmla="*/ 274 h 343"/>
                <a:gd name="T20" fmla="*/ 69 w 138"/>
                <a:gd name="T21" fmla="*/ 343 h 343"/>
                <a:gd name="T22" fmla="*/ 138 w 138"/>
                <a:gd name="T23" fmla="*/ 274 h 343"/>
                <a:gd name="T24" fmla="*/ 138 w 138"/>
                <a:gd name="T25" fmla="*/ 68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31" y="0"/>
                    <a:pt x="0" y="30"/>
                    <a:pt x="0" y="68"/>
                  </a:cubicBezTo>
                  <a:cubicBezTo>
                    <a:pt x="0" y="274"/>
                    <a:pt x="0" y="274"/>
                    <a:pt x="0" y="274"/>
                  </a:cubicBezTo>
                  <a:cubicBezTo>
                    <a:pt x="0" y="312"/>
                    <a:pt x="31" y="343"/>
                    <a:pt x="69" y="343"/>
                  </a:cubicBezTo>
                  <a:cubicBezTo>
                    <a:pt x="107" y="343"/>
                    <a:pt x="138" y="312"/>
                    <a:pt x="138" y="274"/>
                  </a:cubicBezTo>
                  <a:cubicBezTo>
                    <a:pt x="138" y="68"/>
                    <a:pt x="138" y="68"/>
                    <a:pt x="138" y="68"/>
                  </a:cubicBezTo>
                  <a:cubicBezTo>
                    <a:pt x="138"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15"/>
            <p:cNvSpPr>
              <a:spLocks noEditPoints="1"/>
            </p:cNvSpPr>
            <p:nvPr userDrawn="1"/>
          </p:nvSpPr>
          <p:spPr bwMode="auto">
            <a:xfrm>
              <a:off x="26066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9" y="0"/>
                    <a:pt x="0" y="39"/>
                    <a:pt x="0" y="86"/>
                  </a:cubicBezTo>
                  <a:cubicBezTo>
                    <a:pt x="0" y="683"/>
                    <a:pt x="0" y="683"/>
                    <a:pt x="0" y="683"/>
                  </a:cubicBezTo>
                  <a:cubicBezTo>
                    <a:pt x="0" y="730"/>
                    <a:pt x="39"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16"/>
            <p:cNvSpPr>
              <a:spLocks/>
            </p:cNvSpPr>
            <p:nvPr userDrawn="1"/>
          </p:nvSpPr>
          <p:spPr bwMode="auto">
            <a:xfrm>
              <a:off x="8718550" y="4105275"/>
              <a:ext cx="546100"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17"/>
            <p:cNvSpPr>
              <a:spLocks noEditPoints="1"/>
            </p:cNvSpPr>
            <p:nvPr userDrawn="1"/>
          </p:nvSpPr>
          <p:spPr bwMode="auto">
            <a:xfrm>
              <a:off x="4465638" y="3841750"/>
              <a:ext cx="438150" cy="1092200"/>
            </a:xfrm>
            <a:custGeom>
              <a:avLst/>
              <a:gdLst>
                <a:gd name="T0" fmla="*/ 69 w 138"/>
                <a:gd name="T1" fmla="*/ 14 h 343"/>
                <a:gd name="T2" fmla="*/ 124 w 138"/>
                <a:gd name="T3" fmla="*/ 69 h 343"/>
                <a:gd name="T4" fmla="*/ 124 w 138"/>
                <a:gd name="T5" fmla="*/ 275 h 343"/>
                <a:gd name="T6" fmla="*/ 69 w 138"/>
                <a:gd name="T7" fmla="*/ 330 h 343"/>
                <a:gd name="T8" fmla="*/ 14 w 138"/>
                <a:gd name="T9" fmla="*/ 275 h 343"/>
                <a:gd name="T10" fmla="*/ 14 w 138"/>
                <a:gd name="T11" fmla="*/ 69 h 343"/>
                <a:gd name="T12" fmla="*/ 69 w 138"/>
                <a:gd name="T13" fmla="*/ 14 h 343"/>
                <a:gd name="T14" fmla="*/ 69 w 138"/>
                <a:gd name="T15" fmla="*/ 0 h 343"/>
                <a:gd name="T16" fmla="*/ 0 w 138"/>
                <a:gd name="T17" fmla="*/ 69 h 343"/>
                <a:gd name="T18" fmla="*/ 0 w 138"/>
                <a:gd name="T19" fmla="*/ 275 h 343"/>
                <a:gd name="T20" fmla="*/ 69 w 138"/>
                <a:gd name="T21" fmla="*/ 343 h 343"/>
                <a:gd name="T22" fmla="*/ 138 w 138"/>
                <a:gd name="T23" fmla="*/ 275 h 343"/>
                <a:gd name="T24" fmla="*/ 138 w 138"/>
                <a:gd name="T25" fmla="*/ 69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4"/>
                  </a:moveTo>
                  <a:cubicBezTo>
                    <a:pt x="99" y="14"/>
                    <a:pt x="124" y="39"/>
                    <a:pt x="124" y="69"/>
                  </a:cubicBezTo>
                  <a:cubicBezTo>
                    <a:pt x="124" y="275"/>
                    <a:pt x="124" y="275"/>
                    <a:pt x="124" y="275"/>
                  </a:cubicBezTo>
                  <a:cubicBezTo>
                    <a:pt x="124" y="305"/>
                    <a:pt x="99" y="330"/>
                    <a:pt x="69" y="330"/>
                  </a:cubicBezTo>
                  <a:cubicBezTo>
                    <a:pt x="39" y="330"/>
                    <a:pt x="14" y="305"/>
                    <a:pt x="14" y="275"/>
                  </a:cubicBezTo>
                  <a:cubicBezTo>
                    <a:pt x="14" y="69"/>
                    <a:pt x="14" y="69"/>
                    <a:pt x="14" y="69"/>
                  </a:cubicBezTo>
                  <a:cubicBezTo>
                    <a:pt x="14" y="39"/>
                    <a:pt x="39" y="14"/>
                    <a:pt x="69" y="14"/>
                  </a:cubicBezTo>
                  <a:moveTo>
                    <a:pt x="69" y="0"/>
                  </a:moveTo>
                  <a:cubicBezTo>
                    <a:pt x="31" y="0"/>
                    <a:pt x="0" y="31"/>
                    <a:pt x="0" y="69"/>
                  </a:cubicBezTo>
                  <a:cubicBezTo>
                    <a:pt x="0" y="275"/>
                    <a:pt x="0" y="275"/>
                    <a:pt x="0" y="275"/>
                  </a:cubicBezTo>
                  <a:cubicBezTo>
                    <a:pt x="0" y="313"/>
                    <a:pt x="31" y="343"/>
                    <a:pt x="69" y="343"/>
                  </a:cubicBezTo>
                  <a:cubicBezTo>
                    <a:pt x="107" y="343"/>
                    <a:pt x="138" y="313"/>
                    <a:pt x="138" y="275"/>
                  </a:cubicBezTo>
                  <a:cubicBezTo>
                    <a:pt x="138" y="69"/>
                    <a:pt x="138" y="69"/>
                    <a:pt x="138" y="69"/>
                  </a:cubicBezTo>
                  <a:cubicBezTo>
                    <a:pt x="138" y="31"/>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18"/>
            <p:cNvSpPr>
              <a:spLocks/>
            </p:cNvSpPr>
            <p:nvPr userDrawn="1"/>
          </p:nvSpPr>
          <p:spPr bwMode="auto">
            <a:xfrm>
              <a:off x="7259638" y="4475163"/>
              <a:ext cx="260350" cy="436563"/>
            </a:xfrm>
            <a:custGeom>
              <a:avLst/>
              <a:gdLst>
                <a:gd name="T0" fmla="*/ 41 w 82"/>
                <a:gd name="T1" fmla="*/ 137 h 137"/>
                <a:gd name="T2" fmla="*/ 41 w 82"/>
                <a:gd name="T3" fmla="*/ 137 h 137"/>
                <a:gd name="T4" fmla="*/ 0 w 82"/>
                <a:gd name="T5" fmla="*/ 96 h 137"/>
                <a:gd name="T6" fmla="*/ 0 w 82"/>
                <a:gd name="T7" fmla="*/ 41 h 137"/>
                <a:gd name="T8" fmla="*/ 41 w 82"/>
                <a:gd name="T9" fmla="*/ 0 h 137"/>
                <a:gd name="T10" fmla="*/ 82 w 82"/>
                <a:gd name="T11" fmla="*/ 41 h 137"/>
                <a:gd name="T12" fmla="*/ 82 w 82"/>
                <a:gd name="T13" fmla="*/ 96 h 137"/>
                <a:gd name="T14" fmla="*/ 41 w 82"/>
                <a:gd name="T15" fmla="*/ 137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7">
                  <a:moveTo>
                    <a:pt x="41" y="137"/>
                  </a:moveTo>
                  <a:cubicBezTo>
                    <a:pt x="41" y="137"/>
                    <a:pt x="41" y="137"/>
                    <a:pt x="41" y="137"/>
                  </a:cubicBezTo>
                  <a:cubicBezTo>
                    <a:pt x="18" y="137"/>
                    <a:pt x="0" y="119"/>
                    <a:pt x="0" y="96"/>
                  </a:cubicBezTo>
                  <a:cubicBezTo>
                    <a:pt x="0" y="41"/>
                    <a:pt x="0" y="41"/>
                    <a:pt x="0" y="41"/>
                  </a:cubicBezTo>
                  <a:cubicBezTo>
                    <a:pt x="0" y="19"/>
                    <a:pt x="18" y="0"/>
                    <a:pt x="41" y="0"/>
                  </a:cubicBezTo>
                  <a:cubicBezTo>
                    <a:pt x="64" y="0"/>
                    <a:pt x="82" y="19"/>
                    <a:pt x="82" y="41"/>
                  </a:cubicBezTo>
                  <a:cubicBezTo>
                    <a:pt x="82" y="96"/>
                    <a:pt x="82" y="96"/>
                    <a:pt x="82" y="96"/>
                  </a:cubicBezTo>
                  <a:cubicBezTo>
                    <a:pt x="82" y="119"/>
                    <a:pt x="64" y="137"/>
                    <a:pt x="41" y="1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19"/>
            <p:cNvSpPr>
              <a:spLocks noEditPoints="1"/>
            </p:cNvSpPr>
            <p:nvPr userDrawn="1"/>
          </p:nvSpPr>
          <p:spPr bwMode="auto">
            <a:xfrm>
              <a:off x="4030663" y="4475163"/>
              <a:ext cx="260350" cy="436563"/>
            </a:xfrm>
            <a:custGeom>
              <a:avLst/>
              <a:gdLst>
                <a:gd name="T0" fmla="*/ 41 w 82"/>
                <a:gd name="T1" fmla="*/ 14 h 137"/>
                <a:gd name="T2" fmla="*/ 69 w 82"/>
                <a:gd name="T3" fmla="*/ 41 h 137"/>
                <a:gd name="T4" fmla="*/ 69 w 82"/>
                <a:gd name="T5" fmla="*/ 96 h 137"/>
                <a:gd name="T6" fmla="*/ 41 w 82"/>
                <a:gd name="T7" fmla="*/ 124 h 137"/>
                <a:gd name="T8" fmla="*/ 14 w 82"/>
                <a:gd name="T9" fmla="*/ 96 h 137"/>
                <a:gd name="T10" fmla="*/ 14 w 82"/>
                <a:gd name="T11" fmla="*/ 41 h 137"/>
                <a:gd name="T12" fmla="*/ 41 w 82"/>
                <a:gd name="T13" fmla="*/ 14 h 137"/>
                <a:gd name="T14" fmla="*/ 41 w 82"/>
                <a:gd name="T15" fmla="*/ 0 h 137"/>
                <a:gd name="T16" fmla="*/ 0 w 82"/>
                <a:gd name="T17" fmla="*/ 41 h 137"/>
                <a:gd name="T18" fmla="*/ 0 w 82"/>
                <a:gd name="T19" fmla="*/ 96 h 137"/>
                <a:gd name="T20" fmla="*/ 41 w 82"/>
                <a:gd name="T21" fmla="*/ 137 h 137"/>
                <a:gd name="T22" fmla="*/ 82 w 82"/>
                <a:gd name="T23" fmla="*/ 96 h 137"/>
                <a:gd name="T24" fmla="*/ 82 w 82"/>
                <a:gd name="T25" fmla="*/ 41 h 137"/>
                <a:gd name="T26" fmla="*/ 41 w 82"/>
                <a:gd name="T2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37">
                  <a:moveTo>
                    <a:pt x="41" y="14"/>
                  </a:moveTo>
                  <a:cubicBezTo>
                    <a:pt x="56" y="14"/>
                    <a:pt x="69" y="26"/>
                    <a:pt x="69" y="41"/>
                  </a:cubicBezTo>
                  <a:cubicBezTo>
                    <a:pt x="69" y="96"/>
                    <a:pt x="69" y="96"/>
                    <a:pt x="69" y="96"/>
                  </a:cubicBezTo>
                  <a:cubicBezTo>
                    <a:pt x="69" y="112"/>
                    <a:pt x="56" y="124"/>
                    <a:pt x="41" y="124"/>
                  </a:cubicBezTo>
                  <a:cubicBezTo>
                    <a:pt x="26" y="124"/>
                    <a:pt x="14" y="112"/>
                    <a:pt x="14" y="96"/>
                  </a:cubicBezTo>
                  <a:cubicBezTo>
                    <a:pt x="14" y="41"/>
                    <a:pt x="14" y="41"/>
                    <a:pt x="14" y="41"/>
                  </a:cubicBezTo>
                  <a:cubicBezTo>
                    <a:pt x="14" y="26"/>
                    <a:pt x="26" y="14"/>
                    <a:pt x="41" y="14"/>
                  </a:cubicBezTo>
                  <a:moveTo>
                    <a:pt x="41" y="0"/>
                  </a:moveTo>
                  <a:cubicBezTo>
                    <a:pt x="19" y="0"/>
                    <a:pt x="0" y="19"/>
                    <a:pt x="0" y="41"/>
                  </a:cubicBezTo>
                  <a:cubicBezTo>
                    <a:pt x="0" y="96"/>
                    <a:pt x="0" y="96"/>
                    <a:pt x="0" y="96"/>
                  </a:cubicBezTo>
                  <a:cubicBezTo>
                    <a:pt x="0" y="119"/>
                    <a:pt x="19" y="137"/>
                    <a:pt x="41" y="137"/>
                  </a:cubicBezTo>
                  <a:cubicBezTo>
                    <a:pt x="64" y="137"/>
                    <a:pt x="82" y="119"/>
                    <a:pt x="82" y="96"/>
                  </a:cubicBezTo>
                  <a:cubicBezTo>
                    <a:pt x="82" y="41"/>
                    <a:pt x="82" y="41"/>
                    <a:pt x="82" y="41"/>
                  </a:cubicBezTo>
                  <a:cubicBezTo>
                    <a:pt x="82" y="19"/>
                    <a:pt x="64" y="0"/>
                    <a:pt x="4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20"/>
            <p:cNvSpPr>
              <a:spLocks/>
            </p:cNvSpPr>
            <p:nvPr userDrawn="1"/>
          </p:nvSpPr>
          <p:spPr bwMode="auto">
            <a:xfrm>
              <a:off x="6648450" y="4452938"/>
              <a:ext cx="436563" cy="1092200"/>
            </a:xfrm>
            <a:custGeom>
              <a:avLst/>
              <a:gdLst>
                <a:gd name="T0" fmla="*/ 68 w 137"/>
                <a:gd name="T1" fmla="*/ 343 h 343"/>
                <a:gd name="T2" fmla="*/ 68 w 137"/>
                <a:gd name="T3" fmla="*/ 343 h 343"/>
                <a:gd name="T4" fmla="*/ 0 w 137"/>
                <a:gd name="T5" fmla="*/ 275 h 343"/>
                <a:gd name="T6" fmla="*/ 0 w 137"/>
                <a:gd name="T7" fmla="*/ 69 h 343"/>
                <a:gd name="T8" fmla="*/ 68 w 137"/>
                <a:gd name="T9" fmla="*/ 0 h 343"/>
                <a:gd name="T10" fmla="*/ 137 w 137"/>
                <a:gd name="T11" fmla="*/ 69 h 343"/>
                <a:gd name="T12" fmla="*/ 137 w 137"/>
                <a:gd name="T13" fmla="*/ 275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3"/>
                    <a:pt x="0" y="275"/>
                  </a:cubicBezTo>
                  <a:cubicBezTo>
                    <a:pt x="0" y="69"/>
                    <a:pt x="0" y="69"/>
                    <a:pt x="0" y="69"/>
                  </a:cubicBezTo>
                  <a:cubicBezTo>
                    <a:pt x="0" y="31"/>
                    <a:pt x="30" y="0"/>
                    <a:pt x="68" y="0"/>
                  </a:cubicBezTo>
                  <a:cubicBezTo>
                    <a:pt x="106" y="0"/>
                    <a:pt x="137" y="31"/>
                    <a:pt x="137" y="69"/>
                  </a:cubicBezTo>
                  <a:cubicBezTo>
                    <a:pt x="137" y="275"/>
                    <a:pt x="137" y="275"/>
                    <a:pt x="137" y="275"/>
                  </a:cubicBezTo>
                  <a:cubicBezTo>
                    <a:pt x="137" y="313"/>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21"/>
            <p:cNvSpPr>
              <a:spLocks/>
            </p:cNvSpPr>
            <p:nvPr userDrawn="1"/>
          </p:nvSpPr>
          <p:spPr bwMode="auto">
            <a:xfrm>
              <a:off x="5119688" y="2990850"/>
              <a:ext cx="547688"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22"/>
            <p:cNvSpPr>
              <a:spLocks/>
            </p:cNvSpPr>
            <p:nvPr userDrawn="1"/>
          </p:nvSpPr>
          <p:spPr bwMode="auto">
            <a:xfrm>
              <a:off x="5886450" y="3952875"/>
              <a:ext cx="542925" cy="2444750"/>
            </a:xfrm>
            <a:custGeom>
              <a:avLst/>
              <a:gdLst>
                <a:gd name="T0" fmla="*/ 85 w 171"/>
                <a:gd name="T1" fmla="*/ 768 h 768"/>
                <a:gd name="T2" fmla="*/ 85 w 171"/>
                <a:gd name="T3" fmla="*/ 768 h 768"/>
                <a:gd name="T4" fmla="*/ 0 w 171"/>
                <a:gd name="T5" fmla="*/ 682 h 768"/>
                <a:gd name="T6" fmla="*/ 0 w 171"/>
                <a:gd name="T7" fmla="*/ 85 h 768"/>
                <a:gd name="T8" fmla="*/ 85 w 171"/>
                <a:gd name="T9" fmla="*/ 0 h 768"/>
                <a:gd name="T10" fmla="*/ 171 w 171"/>
                <a:gd name="T11" fmla="*/ 85 h 768"/>
                <a:gd name="T12" fmla="*/ 171 w 171"/>
                <a:gd name="T13" fmla="*/ 682 h 768"/>
                <a:gd name="T14" fmla="*/ 85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5" y="768"/>
                  </a:moveTo>
                  <a:cubicBezTo>
                    <a:pt x="85" y="768"/>
                    <a:pt x="85" y="768"/>
                    <a:pt x="85" y="768"/>
                  </a:cubicBezTo>
                  <a:cubicBezTo>
                    <a:pt x="38" y="768"/>
                    <a:pt x="0" y="730"/>
                    <a:pt x="0" y="682"/>
                  </a:cubicBezTo>
                  <a:cubicBezTo>
                    <a:pt x="0" y="85"/>
                    <a:pt x="0" y="85"/>
                    <a:pt x="0" y="85"/>
                  </a:cubicBezTo>
                  <a:cubicBezTo>
                    <a:pt x="0" y="38"/>
                    <a:pt x="38" y="0"/>
                    <a:pt x="85" y="0"/>
                  </a:cubicBezTo>
                  <a:cubicBezTo>
                    <a:pt x="133" y="0"/>
                    <a:pt x="171" y="38"/>
                    <a:pt x="171" y="85"/>
                  </a:cubicBezTo>
                  <a:cubicBezTo>
                    <a:pt x="171" y="682"/>
                    <a:pt x="171" y="682"/>
                    <a:pt x="171" y="682"/>
                  </a:cubicBezTo>
                  <a:cubicBezTo>
                    <a:pt x="171" y="730"/>
                    <a:pt x="133" y="768"/>
                    <a:pt x="85"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23"/>
            <p:cNvSpPr>
              <a:spLocks/>
            </p:cNvSpPr>
            <p:nvPr userDrawn="1"/>
          </p:nvSpPr>
          <p:spPr bwMode="auto">
            <a:xfrm>
              <a:off x="3790950" y="4716463"/>
              <a:ext cx="436563" cy="1092200"/>
            </a:xfrm>
            <a:custGeom>
              <a:avLst/>
              <a:gdLst>
                <a:gd name="T0" fmla="*/ 68 w 137"/>
                <a:gd name="T1" fmla="*/ 343 h 343"/>
                <a:gd name="T2" fmla="*/ 68 w 137"/>
                <a:gd name="T3" fmla="*/ 343 h 343"/>
                <a:gd name="T4" fmla="*/ 0 w 137"/>
                <a:gd name="T5" fmla="*/ 274 h 343"/>
                <a:gd name="T6" fmla="*/ 0 w 137"/>
                <a:gd name="T7" fmla="*/ 68 h 343"/>
                <a:gd name="T8" fmla="*/ 68 w 137"/>
                <a:gd name="T9" fmla="*/ 0 h 343"/>
                <a:gd name="T10" fmla="*/ 137 w 137"/>
                <a:gd name="T11" fmla="*/ 68 h 343"/>
                <a:gd name="T12" fmla="*/ 137 w 137"/>
                <a:gd name="T13" fmla="*/ 274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2"/>
                    <a:pt x="0" y="274"/>
                  </a:cubicBezTo>
                  <a:cubicBezTo>
                    <a:pt x="0" y="68"/>
                    <a:pt x="0" y="68"/>
                    <a:pt x="0" y="68"/>
                  </a:cubicBezTo>
                  <a:cubicBezTo>
                    <a:pt x="0" y="30"/>
                    <a:pt x="30" y="0"/>
                    <a:pt x="68" y="0"/>
                  </a:cubicBezTo>
                  <a:cubicBezTo>
                    <a:pt x="106" y="0"/>
                    <a:pt x="137" y="30"/>
                    <a:pt x="137" y="68"/>
                  </a:cubicBezTo>
                  <a:cubicBezTo>
                    <a:pt x="137" y="274"/>
                    <a:pt x="137" y="274"/>
                    <a:pt x="137" y="274"/>
                  </a:cubicBezTo>
                  <a:cubicBezTo>
                    <a:pt x="137" y="312"/>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24"/>
            <p:cNvSpPr>
              <a:spLocks/>
            </p:cNvSpPr>
            <p:nvPr userDrawn="1"/>
          </p:nvSpPr>
          <p:spPr bwMode="auto">
            <a:xfrm>
              <a:off x="3028950" y="3841750"/>
              <a:ext cx="542925" cy="2447925"/>
            </a:xfrm>
            <a:custGeom>
              <a:avLst/>
              <a:gdLst>
                <a:gd name="T0" fmla="*/ 85 w 171"/>
                <a:gd name="T1" fmla="*/ 769 h 769"/>
                <a:gd name="T2" fmla="*/ 85 w 171"/>
                <a:gd name="T3" fmla="*/ 769 h 769"/>
                <a:gd name="T4" fmla="*/ 0 w 171"/>
                <a:gd name="T5" fmla="*/ 683 h 769"/>
                <a:gd name="T6" fmla="*/ 0 w 171"/>
                <a:gd name="T7" fmla="*/ 86 h 769"/>
                <a:gd name="T8" fmla="*/ 85 w 171"/>
                <a:gd name="T9" fmla="*/ 0 h 769"/>
                <a:gd name="T10" fmla="*/ 171 w 171"/>
                <a:gd name="T11" fmla="*/ 86 h 769"/>
                <a:gd name="T12" fmla="*/ 171 w 171"/>
                <a:gd name="T13" fmla="*/ 683 h 769"/>
                <a:gd name="T14" fmla="*/ 85 w 171"/>
                <a:gd name="T15" fmla="*/ 769 h 7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9">
                  <a:moveTo>
                    <a:pt x="85" y="769"/>
                  </a:moveTo>
                  <a:cubicBezTo>
                    <a:pt x="85" y="769"/>
                    <a:pt x="85" y="769"/>
                    <a:pt x="85" y="769"/>
                  </a:cubicBezTo>
                  <a:cubicBezTo>
                    <a:pt x="38" y="769"/>
                    <a:pt x="0" y="730"/>
                    <a:pt x="0" y="683"/>
                  </a:cubicBezTo>
                  <a:cubicBezTo>
                    <a:pt x="0" y="86"/>
                    <a:pt x="0" y="86"/>
                    <a:pt x="0" y="86"/>
                  </a:cubicBezTo>
                  <a:cubicBezTo>
                    <a:pt x="0" y="39"/>
                    <a:pt x="38" y="0"/>
                    <a:pt x="85" y="0"/>
                  </a:cubicBezTo>
                  <a:cubicBezTo>
                    <a:pt x="133" y="0"/>
                    <a:pt x="171" y="39"/>
                    <a:pt x="171" y="86"/>
                  </a:cubicBezTo>
                  <a:cubicBezTo>
                    <a:pt x="171" y="683"/>
                    <a:pt x="171" y="683"/>
                    <a:pt x="171" y="683"/>
                  </a:cubicBezTo>
                  <a:cubicBezTo>
                    <a:pt x="171" y="730"/>
                    <a:pt x="133" y="769"/>
                    <a:pt x="85" y="7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25"/>
            <p:cNvSpPr>
              <a:spLocks/>
            </p:cNvSpPr>
            <p:nvPr userDrawn="1"/>
          </p:nvSpPr>
          <p:spPr bwMode="auto">
            <a:xfrm>
              <a:off x="0" y="3148013"/>
              <a:ext cx="228600" cy="2438400"/>
            </a:xfrm>
            <a:custGeom>
              <a:avLst/>
              <a:gdLst>
                <a:gd name="T0" fmla="*/ 0 w 72"/>
                <a:gd name="T1" fmla="*/ 0 h 766"/>
                <a:gd name="T2" fmla="*/ 0 w 72"/>
                <a:gd name="T3" fmla="*/ 766 h 766"/>
                <a:gd name="T4" fmla="*/ 72 w 72"/>
                <a:gd name="T5" fmla="*/ 681 h 766"/>
                <a:gd name="T6" fmla="*/ 72 w 72"/>
                <a:gd name="T7" fmla="*/ 84 h 766"/>
                <a:gd name="T8" fmla="*/ 0 w 72"/>
                <a:gd name="T9" fmla="*/ 0 h 766"/>
              </a:gdLst>
              <a:ahLst/>
              <a:cxnLst>
                <a:cxn ang="0">
                  <a:pos x="T0" y="T1"/>
                </a:cxn>
                <a:cxn ang="0">
                  <a:pos x="T2" y="T3"/>
                </a:cxn>
                <a:cxn ang="0">
                  <a:pos x="T4" y="T5"/>
                </a:cxn>
                <a:cxn ang="0">
                  <a:pos x="T6" y="T7"/>
                </a:cxn>
                <a:cxn ang="0">
                  <a:pos x="T8" y="T9"/>
                </a:cxn>
              </a:cxnLst>
              <a:rect l="0" t="0" r="r" b="b"/>
              <a:pathLst>
                <a:path w="72" h="766">
                  <a:moveTo>
                    <a:pt x="0" y="0"/>
                  </a:moveTo>
                  <a:cubicBezTo>
                    <a:pt x="0" y="766"/>
                    <a:pt x="0" y="766"/>
                    <a:pt x="0" y="766"/>
                  </a:cubicBezTo>
                  <a:cubicBezTo>
                    <a:pt x="41" y="759"/>
                    <a:pt x="72" y="724"/>
                    <a:pt x="72" y="681"/>
                  </a:cubicBezTo>
                  <a:cubicBezTo>
                    <a:pt x="72" y="84"/>
                    <a:pt x="72" y="84"/>
                    <a:pt x="72" y="84"/>
                  </a:cubicBezTo>
                  <a:cubicBezTo>
                    <a:pt x="72" y="42"/>
                    <a:pt x="41" y="6"/>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26"/>
            <p:cNvSpPr>
              <a:spLocks/>
            </p:cNvSpPr>
            <p:nvPr userDrawn="1"/>
          </p:nvSpPr>
          <p:spPr bwMode="auto">
            <a:xfrm>
              <a:off x="11950700" y="4105275"/>
              <a:ext cx="254000" cy="2444750"/>
            </a:xfrm>
            <a:custGeom>
              <a:avLst/>
              <a:gdLst>
                <a:gd name="T0" fmla="*/ 80 w 80"/>
                <a:gd name="T1" fmla="*/ 0 h 768"/>
                <a:gd name="T2" fmla="*/ 0 w 80"/>
                <a:gd name="T3" fmla="*/ 85 h 768"/>
                <a:gd name="T4" fmla="*/ 0 w 80"/>
                <a:gd name="T5" fmla="*/ 682 h 768"/>
                <a:gd name="T6" fmla="*/ 80 w 80"/>
                <a:gd name="T7" fmla="*/ 768 h 768"/>
                <a:gd name="T8" fmla="*/ 80 w 80"/>
                <a:gd name="T9" fmla="*/ 0 h 768"/>
              </a:gdLst>
              <a:ahLst/>
              <a:cxnLst>
                <a:cxn ang="0">
                  <a:pos x="T0" y="T1"/>
                </a:cxn>
                <a:cxn ang="0">
                  <a:pos x="T2" y="T3"/>
                </a:cxn>
                <a:cxn ang="0">
                  <a:pos x="T4" y="T5"/>
                </a:cxn>
                <a:cxn ang="0">
                  <a:pos x="T6" y="T7"/>
                </a:cxn>
                <a:cxn ang="0">
                  <a:pos x="T8" y="T9"/>
                </a:cxn>
              </a:cxnLst>
              <a:rect l="0" t="0" r="r" b="b"/>
              <a:pathLst>
                <a:path w="80" h="768">
                  <a:moveTo>
                    <a:pt x="80" y="0"/>
                  </a:moveTo>
                  <a:cubicBezTo>
                    <a:pt x="36" y="2"/>
                    <a:pt x="0" y="39"/>
                    <a:pt x="0" y="85"/>
                  </a:cubicBezTo>
                  <a:cubicBezTo>
                    <a:pt x="0" y="682"/>
                    <a:pt x="0" y="682"/>
                    <a:pt x="0" y="682"/>
                  </a:cubicBezTo>
                  <a:cubicBezTo>
                    <a:pt x="0" y="728"/>
                    <a:pt x="36" y="766"/>
                    <a:pt x="80" y="768"/>
                  </a:cubicBezTo>
                  <a:lnTo>
                    <a:pt x="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1" name="Logotype"/>
          <p:cNvGrpSpPr/>
          <p:nvPr userDrawn="1"/>
        </p:nvGrpSpPr>
        <p:grpSpPr>
          <a:xfrm>
            <a:off x="641350" y="530890"/>
            <a:ext cx="1384039" cy="288609"/>
            <a:chOff x="9501453" y="6148765"/>
            <a:chExt cx="2047875" cy="427037"/>
          </a:xfrm>
          <a:solidFill>
            <a:schemeClr val="bg1"/>
          </a:solidFill>
        </p:grpSpPr>
        <p:sp>
          <p:nvSpPr>
            <p:cNvPr id="32"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169730224"/>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bg>
      <p:bgPr>
        <a:solidFill>
          <a:srgbClr val="FDECE4"/>
        </a:solidFill>
        <a:effectLst/>
      </p:bgPr>
    </p:bg>
    <p:spTree>
      <p:nvGrpSpPr>
        <p:cNvPr id="1" name=""/>
        <p:cNvGrpSpPr/>
        <p:nvPr/>
      </p:nvGrpSpPr>
      <p:grpSpPr>
        <a:xfrm>
          <a:off x="0" y="0"/>
          <a:ext cx="0" cy="0"/>
          <a:chOff x="0" y="0"/>
          <a:chExt cx="0" cy="0"/>
        </a:xfrm>
      </p:grpSpPr>
      <p:sp useBgFill="1">
        <p:nvSpPr>
          <p:cNvPr id="28" name="Picture Placeholder 5"/>
          <p:cNvSpPr>
            <a:spLocks noGrp="1"/>
          </p:cNvSpPr>
          <p:nvPr>
            <p:ph type="pic" sz="quarter" idx="15" hasCustomPrompt="1"/>
          </p:nvPr>
        </p:nvSpPr>
        <p:spPr>
          <a:xfrm>
            <a:off x="0" y="0"/>
            <a:ext cx="12195175" cy="6859588"/>
          </a:xfrm>
        </p:spPr>
        <p:txBody>
          <a:bodyPr anchor="ctr" anchorCtr="0"/>
          <a:lstStyle>
            <a:lvl1pPr marL="0" indent="0" algn="ctr">
              <a:buNone/>
              <a:defRPr baseline="0">
                <a:solidFill>
                  <a:schemeClr val="tx1"/>
                </a:solidFill>
              </a:defRPr>
            </a:lvl1pPr>
          </a:lstStyle>
          <a:p>
            <a:r>
              <a:rPr lang="en-GB"/>
              <a:t>Insert picture by using Nordea Image Bank button or use as pink slide</a:t>
            </a:r>
          </a:p>
        </p:txBody>
      </p:sp>
      <p:sp>
        <p:nvSpPr>
          <p:cNvPr id="2" name="Title 1"/>
          <p:cNvSpPr>
            <a:spLocks noGrp="1"/>
          </p:cNvSpPr>
          <p:nvPr>
            <p:ph type="ctrTitle"/>
          </p:nvPr>
        </p:nvSpPr>
        <p:spPr>
          <a:xfrm>
            <a:off x="648000" y="1339200"/>
            <a:ext cx="7200000" cy="748800"/>
          </a:xfrm>
        </p:spPr>
        <p:txBody>
          <a:bodyPr>
            <a:noAutofit/>
          </a:bodyPr>
          <a:lstStyle>
            <a:lvl1pPr>
              <a:defRPr sz="2400">
                <a:solidFill>
                  <a:schemeClr val="accent1"/>
                </a:solidFill>
              </a:defRPr>
            </a:lvl1pPr>
          </a:lstStyle>
          <a:p>
            <a:r>
              <a:rPr lang="en-GB"/>
              <a:t>Click to edit Master title style</a:t>
            </a:r>
          </a:p>
        </p:txBody>
      </p:sp>
      <p:sp>
        <p:nvSpPr>
          <p:cNvPr id="3" name="Subtitle 2"/>
          <p:cNvSpPr>
            <a:spLocks noGrp="1"/>
          </p:cNvSpPr>
          <p:nvPr>
            <p:ph type="subTitle" idx="1"/>
          </p:nvPr>
        </p:nvSpPr>
        <p:spPr>
          <a:xfrm>
            <a:off x="648000" y="2133650"/>
            <a:ext cx="7200000" cy="360083"/>
          </a:xfrm>
        </p:spPr>
        <p:txBody>
          <a:bodyPr>
            <a:noAutofit/>
          </a:bodyPr>
          <a:lstStyle>
            <a:lvl1pPr marL="0" indent="0" algn="l">
              <a:buNone/>
              <a:defRPr b="1">
                <a:solidFill>
                  <a:schemeClr val="tx2"/>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a:t>Click to edit Master subtitle style</a:t>
            </a:r>
          </a:p>
        </p:txBody>
      </p:sp>
      <p:sp>
        <p:nvSpPr>
          <p:cNvPr id="21" name="Text Placeholder 20"/>
          <p:cNvSpPr>
            <a:spLocks noGrp="1"/>
          </p:cNvSpPr>
          <p:nvPr>
            <p:ph type="body" sz="quarter" idx="13" hasCustomPrompt="1"/>
          </p:nvPr>
        </p:nvSpPr>
        <p:spPr>
          <a:xfrm>
            <a:off x="648000" y="2592000"/>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Name, title</a:t>
            </a:r>
          </a:p>
        </p:txBody>
      </p:sp>
      <p:sp>
        <p:nvSpPr>
          <p:cNvPr id="22" name="Text Placeholder 20"/>
          <p:cNvSpPr>
            <a:spLocks noGrp="1"/>
          </p:cNvSpPr>
          <p:nvPr>
            <p:ph type="body" sz="quarter" idx="14" hasCustomPrompt="1"/>
          </p:nvPr>
        </p:nvSpPr>
        <p:spPr>
          <a:xfrm>
            <a:off x="648000" y="2844000"/>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Date</a:t>
            </a:r>
          </a:p>
        </p:txBody>
      </p:sp>
      <p:grpSp>
        <p:nvGrpSpPr>
          <p:cNvPr id="10" name="Pulse"/>
          <p:cNvGrpSpPr/>
          <p:nvPr userDrawn="1"/>
        </p:nvGrpSpPr>
        <p:grpSpPr>
          <a:xfrm>
            <a:off x="8751888" y="3030538"/>
            <a:ext cx="3446462" cy="3490913"/>
            <a:chOff x="8751888" y="3030538"/>
            <a:chExt cx="3446462" cy="3490913"/>
          </a:xfrm>
          <a:solidFill>
            <a:schemeClr val="accent1"/>
          </a:solidFill>
        </p:grpSpPr>
        <p:sp>
          <p:nvSpPr>
            <p:cNvPr id="11"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9" name="Logotype"/>
          <p:cNvGrpSpPr/>
          <p:nvPr userDrawn="1"/>
        </p:nvGrpSpPr>
        <p:grpSpPr>
          <a:xfrm>
            <a:off x="641350" y="530890"/>
            <a:ext cx="1384039" cy="288609"/>
            <a:chOff x="9501453" y="6148765"/>
            <a:chExt cx="2047875" cy="427037"/>
          </a:xfrm>
          <a:solidFill>
            <a:schemeClr val="bg2"/>
          </a:solidFill>
        </p:grpSpPr>
        <p:sp>
          <p:nvSpPr>
            <p:cNvPr id="20"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45147825"/>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Slide Image Blue">
    <p:bg>
      <p:bgPr>
        <a:solidFill>
          <a:schemeClr val="bg2"/>
        </a:solidFill>
        <a:effectLst/>
      </p:bgPr>
    </p:bg>
    <p:spTree>
      <p:nvGrpSpPr>
        <p:cNvPr id="1" name=""/>
        <p:cNvGrpSpPr/>
        <p:nvPr/>
      </p:nvGrpSpPr>
      <p:grpSpPr>
        <a:xfrm>
          <a:off x="0" y="0"/>
          <a:ext cx="0" cy="0"/>
          <a:chOff x="0" y="0"/>
          <a:chExt cx="0" cy="0"/>
        </a:xfrm>
      </p:grpSpPr>
      <p:sp>
        <p:nvSpPr>
          <p:cNvPr id="25" name="Rectangle 24"/>
          <p:cNvSpPr/>
          <p:nvPr userDrawn="1"/>
        </p:nvSpPr>
        <p:spPr>
          <a:xfrm>
            <a:off x="0" y="939600"/>
            <a:ext cx="12193200" cy="381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648000" y="4783756"/>
            <a:ext cx="7200000" cy="626850"/>
          </a:xfrm>
        </p:spPr>
        <p:txBody>
          <a:bodyPr>
            <a:noAutofit/>
          </a:bodyPr>
          <a:lstStyle>
            <a:lvl1pPr>
              <a:defRPr sz="2400">
                <a:solidFill>
                  <a:srgbClr val="FBD9CA"/>
                </a:solidFill>
              </a:defRPr>
            </a:lvl1pPr>
          </a:lstStyle>
          <a:p>
            <a:r>
              <a:rPr lang="en-GB"/>
              <a:t>Click to edit Master title style</a:t>
            </a:r>
          </a:p>
        </p:txBody>
      </p:sp>
      <p:sp>
        <p:nvSpPr>
          <p:cNvPr id="3" name="Subtitle 2"/>
          <p:cNvSpPr>
            <a:spLocks noGrp="1"/>
          </p:cNvSpPr>
          <p:nvPr>
            <p:ph type="subTitle" idx="1"/>
          </p:nvPr>
        </p:nvSpPr>
        <p:spPr>
          <a:xfrm>
            <a:off x="648000" y="5436000"/>
            <a:ext cx="7200000" cy="360083"/>
          </a:xfrm>
        </p:spPr>
        <p:txBody>
          <a:bodyPr>
            <a:noAutofit/>
          </a:bodyPr>
          <a:lstStyle>
            <a:lvl1pPr marL="0" indent="0" algn="l">
              <a:buNone/>
              <a:defRPr b="1">
                <a:solidFill>
                  <a:schemeClr val="bg1"/>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a:t>Click to edit Master subtitle style</a:t>
            </a:r>
          </a:p>
        </p:txBody>
      </p:sp>
      <p:sp>
        <p:nvSpPr>
          <p:cNvPr id="21" name="Text Placeholder 20"/>
          <p:cNvSpPr>
            <a:spLocks noGrp="1"/>
          </p:cNvSpPr>
          <p:nvPr>
            <p:ph type="body" sz="quarter" idx="13" hasCustomPrompt="1"/>
          </p:nvPr>
        </p:nvSpPr>
        <p:spPr>
          <a:xfrm>
            <a:off x="648000" y="5914122"/>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Name, title</a:t>
            </a:r>
          </a:p>
        </p:txBody>
      </p:sp>
      <p:sp>
        <p:nvSpPr>
          <p:cNvPr id="22" name="Text Placeholder 20"/>
          <p:cNvSpPr>
            <a:spLocks noGrp="1"/>
          </p:cNvSpPr>
          <p:nvPr>
            <p:ph type="body" sz="quarter" idx="14" hasCustomPrompt="1"/>
          </p:nvPr>
        </p:nvSpPr>
        <p:spPr>
          <a:xfrm>
            <a:off x="648000" y="6166122"/>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Date</a:t>
            </a:r>
          </a:p>
        </p:txBody>
      </p:sp>
      <p:sp>
        <p:nvSpPr>
          <p:cNvPr id="7" name="Picture Placeholder 6"/>
          <p:cNvSpPr>
            <a:spLocks noGrp="1"/>
          </p:cNvSpPr>
          <p:nvPr>
            <p:ph type="pic" sz="quarter" idx="15" hasCustomPrompt="1"/>
          </p:nvPr>
        </p:nvSpPr>
        <p:spPr>
          <a:xfrm>
            <a:off x="-1" y="939600"/>
            <a:ext cx="12204000" cy="3816350"/>
          </a:xfrm>
          <a:noFill/>
        </p:spPr>
        <p:txBody>
          <a:bodyPr anchor="ctr" anchorCtr="0"/>
          <a:lstStyle>
            <a:lvl1pPr marL="0" marR="0" indent="0" algn="ctr" defTabSz="1088776" rtl="0" eaLnBrk="1" fontAlgn="auto" latinLnBrk="0" hangingPunct="1">
              <a:lnSpc>
                <a:spcPct val="100000"/>
              </a:lnSpc>
              <a:spcBef>
                <a:spcPts val="1200"/>
              </a:spcBef>
              <a:spcAft>
                <a:spcPts val="0"/>
              </a:spcAft>
              <a:buClrTx/>
              <a:buSzTx/>
              <a:buFont typeface="Arial" pitchFamily="34" charset="0"/>
              <a:buNone/>
              <a:tabLst/>
              <a:defRPr>
                <a:solidFill>
                  <a:schemeClr val="tx1"/>
                </a:solidFill>
              </a:defRPr>
            </a:lvl1pPr>
          </a:lstStyle>
          <a:p>
            <a:r>
              <a:rPr lang="en-GB"/>
              <a:t>Insert picture by using Nordea Image Bank button</a:t>
            </a:r>
          </a:p>
        </p:txBody>
      </p:sp>
      <p:grpSp>
        <p:nvGrpSpPr>
          <p:cNvPr id="16" name="Pulse"/>
          <p:cNvGrpSpPr/>
          <p:nvPr userDrawn="1"/>
        </p:nvGrpSpPr>
        <p:grpSpPr>
          <a:xfrm>
            <a:off x="8751888" y="3030538"/>
            <a:ext cx="3446462" cy="3490913"/>
            <a:chOff x="8751888" y="3030538"/>
            <a:chExt cx="3446462" cy="3490913"/>
          </a:xfrm>
          <a:solidFill>
            <a:srgbClr val="0000FF"/>
          </a:solidFill>
        </p:grpSpPr>
        <p:sp>
          <p:nvSpPr>
            <p:cNvPr id="17"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8" name="Logotype"/>
          <p:cNvGrpSpPr/>
          <p:nvPr userDrawn="1"/>
        </p:nvGrpSpPr>
        <p:grpSpPr>
          <a:xfrm>
            <a:off x="5371674" y="298072"/>
            <a:ext cx="1384039" cy="288609"/>
            <a:chOff x="9501453" y="6148765"/>
            <a:chExt cx="2047875" cy="427037"/>
          </a:xfrm>
          <a:solidFill>
            <a:schemeClr val="bg1"/>
          </a:solidFill>
        </p:grpSpPr>
        <p:sp>
          <p:nvSpPr>
            <p:cNvPr id="29"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26780676"/>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ink">
    <p:bg>
      <p:bgPr>
        <a:solidFill>
          <a:srgbClr val="FDECE4"/>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3200" cy="6859588"/>
          </a:xfrm>
          <a:prstGeom prst="rect">
            <a:avLst/>
          </a:prstGeom>
          <a:solidFill>
            <a:srgbClr val="FD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userDrawn="1"/>
        </p:nvSpPr>
        <p:spPr>
          <a:xfrm>
            <a:off x="0" y="939600"/>
            <a:ext cx="12193200" cy="381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5" hasCustomPrompt="1"/>
          </p:nvPr>
        </p:nvSpPr>
        <p:spPr>
          <a:xfrm>
            <a:off x="-1" y="940414"/>
            <a:ext cx="12204000" cy="3816350"/>
          </a:xfrm>
          <a:noFill/>
        </p:spPr>
        <p:txBody>
          <a:bodyPr anchor="ctr" anchorCtr="0"/>
          <a:lstStyle>
            <a:lvl1pPr marL="0" indent="0" algn="ctr">
              <a:buNone/>
              <a:defRPr>
                <a:solidFill>
                  <a:schemeClr val="tx1"/>
                </a:solidFill>
              </a:defRPr>
            </a:lvl1pPr>
          </a:lstStyle>
          <a:p>
            <a:r>
              <a:rPr lang="en-GB"/>
              <a:t>Insert picture by using Nordea Image Bank button</a:t>
            </a:r>
          </a:p>
        </p:txBody>
      </p:sp>
      <p:sp>
        <p:nvSpPr>
          <p:cNvPr id="2" name="Title 1"/>
          <p:cNvSpPr>
            <a:spLocks noGrp="1"/>
          </p:cNvSpPr>
          <p:nvPr>
            <p:ph type="ctrTitle"/>
          </p:nvPr>
        </p:nvSpPr>
        <p:spPr>
          <a:xfrm>
            <a:off x="648000" y="4775994"/>
            <a:ext cx="7200000" cy="634612"/>
          </a:xfrm>
        </p:spPr>
        <p:txBody>
          <a:bodyPr>
            <a:noAutofit/>
          </a:bodyPr>
          <a:lstStyle>
            <a:lvl1pPr>
              <a:defRPr sz="2400">
                <a:solidFill>
                  <a:schemeClr val="accent1"/>
                </a:solidFill>
              </a:defRPr>
            </a:lvl1pPr>
          </a:lstStyle>
          <a:p>
            <a:r>
              <a:rPr lang="en-GB"/>
              <a:t>Click to edit Master title style</a:t>
            </a:r>
          </a:p>
        </p:txBody>
      </p:sp>
      <p:sp>
        <p:nvSpPr>
          <p:cNvPr id="3" name="Subtitle 2"/>
          <p:cNvSpPr>
            <a:spLocks noGrp="1"/>
          </p:cNvSpPr>
          <p:nvPr>
            <p:ph type="subTitle" idx="1"/>
          </p:nvPr>
        </p:nvSpPr>
        <p:spPr>
          <a:xfrm>
            <a:off x="648000" y="5436000"/>
            <a:ext cx="7200000" cy="360083"/>
          </a:xfrm>
        </p:spPr>
        <p:txBody>
          <a:bodyPr>
            <a:noAutofit/>
          </a:bodyPr>
          <a:lstStyle>
            <a:lvl1pPr marL="0" indent="0" algn="l">
              <a:buNone/>
              <a:defRPr b="1">
                <a:solidFill>
                  <a:schemeClr val="tx2"/>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a:t>Click to edit Master subtitle style</a:t>
            </a:r>
          </a:p>
        </p:txBody>
      </p:sp>
      <p:sp>
        <p:nvSpPr>
          <p:cNvPr id="21" name="Text Placeholder 20"/>
          <p:cNvSpPr>
            <a:spLocks noGrp="1"/>
          </p:cNvSpPr>
          <p:nvPr>
            <p:ph type="body" sz="quarter" idx="13" hasCustomPrompt="1"/>
          </p:nvPr>
        </p:nvSpPr>
        <p:spPr>
          <a:xfrm>
            <a:off x="648000" y="5914122"/>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Name, title</a:t>
            </a:r>
          </a:p>
        </p:txBody>
      </p:sp>
      <p:sp>
        <p:nvSpPr>
          <p:cNvPr id="22" name="Text Placeholder 20"/>
          <p:cNvSpPr>
            <a:spLocks noGrp="1"/>
          </p:cNvSpPr>
          <p:nvPr>
            <p:ph type="body" sz="quarter" idx="14" hasCustomPrompt="1"/>
          </p:nvPr>
        </p:nvSpPr>
        <p:spPr>
          <a:xfrm>
            <a:off x="648000" y="6166122"/>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Date</a:t>
            </a:r>
          </a:p>
        </p:txBody>
      </p:sp>
      <p:grpSp>
        <p:nvGrpSpPr>
          <p:cNvPr id="16" name="Pulse"/>
          <p:cNvGrpSpPr/>
          <p:nvPr userDrawn="1"/>
        </p:nvGrpSpPr>
        <p:grpSpPr>
          <a:xfrm>
            <a:off x="8751888" y="3030538"/>
            <a:ext cx="3446462" cy="3490913"/>
            <a:chOff x="8751888" y="3030538"/>
            <a:chExt cx="3446462" cy="3490913"/>
          </a:xfrm>
          <a:solidFill>
            <a:schemeClr val="accent1"/>
          </a:solidFill>
        </p:grpSpPr>
        <p:sp>
          <p:nvSpPr>
            <p:cNvPr id="17"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3" name="Logotype"/>
          <p:cNvGrpSpPr/>
          <p:nvPr userDrawn="1"/>
        </p:nvGrpSpPr>
        <p:grpSpPr>
          <a:xfrm>
            <a:off x="5371674" y="298072"/>
            <a:ext cx="1384039" cy="288609"/>
            <a:chOff x="9501453" y="6148765"/>
            <a:chExt cx="2047875" cy="427037"/>
          </a:xfrm>
          <a:solidFill>
            <a:schemeClr val="bg2"/>
          </a:solidFill>
        </p:grpSpPr>
        <p:sp>
          <p:nvSpPr>
            <p:cNvPr id="34"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87389361"/>
      </p:ext>
    </p:extLst>
  </p:cSld>
  <p:clrMapOvr>
    <a:overrideClrMapping bg1="lt1" tx1="dk1" bg2="lt2" tx2="dk2" accent1="accent1" accent2="accent2" accent3="accent3" accent4="accent4" accent5="accent5" accent6="accent6" hlink="hlink" folHlink="folHlink"/>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hapter Divider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72018" y="1089026"/>
            <a:ext cx="8402188" cy="999458"/>
          </a:xfrm>
        </p:spPr>
        <p:txBody>
          <a:bodyPr anchor="b" anchorCtr="0">
            <a:noAutofit/>
          </a:bodyPr>
          <a:lstStyle>
            <a:lvl1pPr algn="ctr">
              <a:defRPr sz="2900" b="1" cap="none" baseline="0">
                <a:solidFill>
                  <a:schemeClr val="bg2"/>
                </a:solidFill>
              </a:defRPr>
            </a:lvl1pPr>
          </a:lstStyle>
          <a:p>
            <a:r>
              <a:rPr lang="en-GB"/>
              <a:t>Click to edit Master title style</a:t>
            </a:r>
          </a:p>
        </p:txBody>
      </p:sp>
      <p:sp>
        <p:nvSpPr>
          <p:cNvPr id="3" name="Text Placeholder 2"/>
          <p:cNvSpPr>
            <a:spLocks noGrp="1"/>
          </p:cNvSpPr>
          <p:nvPr>
            <p:ph type="body" idx="1"/>
          </p:nvPr>
        </p:nvSpPr>
        <p:spPr>
          <a:xfrm>
            <a:off x="1872018" y="2160500"/>
            <a:ext cx="8402188" cy="720167"/>
          </a:xfrm>
        </p:spPr>
        <p:txBody>
          <a:bodyPr anchor="t" anchorCtr="0">
            <a:noAutofit/>
          </a:bodyPr>
          <a:lstStyle>
            <a:lvl1pPr marL="0" indent="0" algn="ctr">
              <a:buNone/>
              <a:defRPr sz="1900" b="1">
                <a:solidFill>
                  <a:schemeClr val="accent2"/>
                </a:solidFill>
              </a:defRPr>
            </a:lvl1pPr>
            <a:lvl2pPr marL="544388" indent="0">
              <a:buNone/>
              <a:defRPr sz="2100">
                <a:solidFill>
                  <a:schemeClr val="tx1">
                    <a:tint val="75000"/>
                  </a:schemeClr>
                </a:solidFill>
              </a:defRPr>
            </a:lvl2pPr>
            <a:lvl3pPr marL="1088776" indent="0">
              <a:buNone/>
              <a:defRPr sz="1900">
                <a:solidFill>
                  <a:schemeClr val="tx1">
                    <a:tint val="75000"/>
                  </a:schemeClr>
                </a:solidFill>
              </a:defRPr>
            </a:lvl3pPr>
            <a:lvl4pPr marL="1633164" indent="0">
              <a:buNone/>
              <a:defRPr sz="1700">
                <a:solidFill>
                  <a:schemeClr val="tx1">
                    <a:tint val="75000"/>
                  </a:schemeClr>
                </a:solidFill>
              </a:defRPr>
            </a:lvl4pPr>
            <a:lvl5pPr marL="2177552" indent="0">
              <a:buNone/>
              <a:defRPr sz="1700">
                <a:solidFill>
                  <a:schemeClr val="tx1">
                    <a:tint val="75000"/>
                  </a:schemeClr>
                </a:solidFill>
              </a:defRPr>
            </a:lvl5pPr>
            <a:lvl6pPr marL="2721940" indent="0">
              <a:buNone/>
              <a:defRPr sz="1700">
                <a:solidFill>
                  <a:schemeClr val="tx1">
                    <a:tint val="75000"/>
                  </a:schemeClr>
                </a:solidFill>
              </a:defRPr>
            </a:lvl6pPr>
            <a:lvl7pPr marL="3266328" indent="0">
              <a:buNone/>
              <a:defRPr sz="1700">
                <a:solidFill>
                  <a:schemeClr val="tx1">
                    <a:tint val="75000"/>
                  </a:schemeClr>
                </a:solidFill>
              </a:defRPr>
            </a:lvl7pPr>
            <a:lvl8pPr marL="3810716" indent="0">
              <a:buNone/>
              <a:defRPr sz="1700">
                <a:solidFill>
                  <a:schemeClr val="tx1">
                    <a:tint val="75000"/>
                  </a:schemeClr>
                </a:solidFill>
              </a:defRPr>
            </a:lvl8pPr>
            <a:lvl9pPr marL="4355104" indent="0">
              <a:buNone/>
              <a:defRPr sz="1700">
                <a:solidFill>
                  <a:schemeClr val="tx1">
                    <a:tint val="75000"/>
                  </a:schemeClr>
                </a:solidFill>
              </a:defRPr>
            </a:lvl9pPr>
          </a:lstStyle>
          <a:p>
            <a:pPr lvl="0"/>
            <a:r>
              <a:rPr lang="en-GB"/>
              <a:t>Click to edit Master text styles</a:t>
            </a:r>
          </a:p>
        </p:txBody>
      </p:sp>
      <p:grpSp>
        <p:nvGrpSpPr>
          <p:cNvPr id="11" name="Pulse"/>
          <p:cNvGrpSpPr/>
          <p:nvPr userDrawn="1"/>
        </p:nvGrpSpPr>
        <p:grpSpPr>
          <a:xfrm>
            <a:off x="8751888" y="3030538"/>
            <a:ext cx="3446462" cy="3490913"/>
            <a:chOff x="8751888" y="3030538"/>
            <a:chExt cx="3446462" cy="3490913"/>
          </a:xfrm>
          <a:solidFill>
            <a:schemeClr val="accent1"/>
          </a:solidFill>
        </p:grpSpPr>
        <p:sp>
          <p:nvSpPr>
            <p:cNvPr id="12"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179064907"/>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hapter Divider Pulse Pattern">
    <p:bg>
      <p:bgPr>
        <a:solidFill>
          <a:srgbClr val="FDECE4"/>
        </a:solidFill>
        <a:effectLst/>
      </p:bgPr>
    </p:bg>
    <p:spTree>
      <p:nvGrpSpPr>
        <p:cNvPr id="1" name=""/>
        <p:cNvGrpSpPr/>
        <p:nvPr/>
      </p:nvGrpSpPr>
      <p:grpSpPr>
        <a:xfrm>
          <a:off x="0" y="0"/>
          <a:ext cx="0" cy="0"/>
          <a:chOff x="0" y="0"/>
          <a:chExt cx="0" cy="0"/>
        </a:xfrm>
      </p:grpSpPr>
      <p:sp useBgFill="1">
        <p:nvSpPr>
          <p:cNvPr id="53" name="Picture Placeholder 5"/>
          <p:cNvSpPr>
            <a:spLocks noGrp="1"/>
          </p:cNvSpPr>
          <p:nvPr>
            <p:ph type="pic" sz="quarter" idx="15" hasCustomPrompt="1"/>
          </p:nvPr>
        </p:nvSpPr>
        <p:spPr>
          <a:xfrm>
            <a:off x="0" y="0"/>
            <a:ext cx="12195175" cy="6859588"/>
          </a:xfrm>
        </p:spPr>
        <p:txBody>
          <a:bodyPr anchor="ctr" anchorCtr="0"/>
          <a:lstStyle>
            <a:lvl1pPr marL="0" marR="0" indent="0" algn="ctr" defTabSz="1088776" rtl="0" eaLnBrk="1" fontAlgn="auto" latinLnBrk="0" hangingPunct="1">
              <a:lnSpc>
                <a:spcPct val="100000"/>
              </a:lnSpc>
              <a:spcBef>
                <a:spcPts val="1200"/>
              </a:spcBef>
              <a:spcAft>
                <a:spcPts val="0"/>
              </a:spcAft>
              <a:buClrTx/>
              <a:buSzTx/>
              <a:buFont typeface="Arial" pitchFamily="34" charset="0"/>
              <a:buNone/>
              <a:tabLst/>
              <a:defRPr>
                <a:solidFill>
                  <a:schemeClr val="tx1"/>
                </a:solidFill>
              </a:defRPr>
            </a:lvl1pPr>
          </a:lstStyle>
          <a:p>
            <a:r>
              <a:rPr lang="en-GB"/>
              <a:t>Insert picture by using Nordea Image Bank button or use as pink slide</a:t>
            </a:r>
          </a:p>
        </p:txBody>
      </p:sp>
      <p:sp>
        <p:nvSpPr>
          <p:cNvPr id="2" name="Title 1"/>
          <p:cNvSpPr>
            <a:spLocks noGrp="1"/>
          </p:cNvSpPr>
          <p:nvPr>
            <p:ph type="title"/>
          </p:nvPr>
        </p:nvSpPr>
        <p:spPr>
          <a:xfrm>
            <a:off x="1872018" y="1090800"/>
            <a:ext cx="8402188" cy="1000800"/>
          </a:xfrm>
        </p:spPr>
        <p:txBody>
          <a:bodyPr anchor="b" anchorCtr="0">
            <a:noAutofit/>
          </a:bodyPr>
          <a:lstStyle>
            <a:lvl1pPr algn="ctr">
              <a:defRPr sz="2900" b="1" cap="none" baseline="0">
                <a:solidFill>
                  <a:schemeClr val="bg2"/>
                </a:solidFill>
              </a:defRPr>
            </a:lvl1pPr>
          </a:lstStyle>
          <a:p>
            <a:r>
              <a:rPr lang="en-GB"/>
              <a:t>Click to edit Master title style</a:t>
            </a:r>
          </a:p>
        </p:txBody>
      </p:sp>
      <p:sp>
        <p:nvSpPr>
          <p:cNvPr id="3" name="Text Placeholder 2"/>
          <p:cNvSpPr>
            <a:spLocks noGrp="1"/>
          </p:cNvSpPr>
          <p:nvPr>
            <p:ph type="body" idx="1"/>
          </p:nvPr>
        </p:nvSpPr>
        <p:spPr>
          <a:xfrm>
            <a:off x="1872018" y="2160500"/>
            <a:ext cx="8402188" cy="720167"/>
          </a:xfrm>
        </p:spPr>
        <p:txBody>
          <a:bodyPr anchor="t" anchorCtr="0">
            <a:noAutofit/>
          </a:bodyPr>
          <a:lstStyle>
            <a:lvl1pPr marL="0" indent="0" algn="ctr">
              <a:buNone/>
              <a:defRPr sz="1900" b="1">
                <a:solidFill>
                  <a:schemeClr val="tx2"/>
                </a:solidFill>
              </a:defRPr>
            </a:lvl1pPr>
            <a:lvl2pPr marL="544388" indent="0">
              <a:buNone/>
              <a:defRPr sz="2100">
                <a:solidFill>
                  <a:schemeClr val="tx1">
                    <a:tint val="75000"/>
                  </a:schemeClr>
                </a:solidFill>
              </a:defRPr>
            </a:lvl2pPr>
            <a:lvl3pPr marL="1088776" indent="0">
              <a:buNone/>
              <a:defRPr sz="1900">
                <a:solidFill>
                  <a:schemeClr val="tx1">
                    <a:tint val="75000"/>
                  </a:schemeClr>
                </a:solidFill>
              </a:defRPr>
            </a:lvl3pPr>
            <a:lvl4pPr marL="1633164" indent="0">
              <a:buNone/>
              <a:defRPr sz="1700">
                <a:solidFill>
                  <a:schemeClr val="tx1">
                    <a:tint val="75000"/>
                  </a:schemeClr>
                </a:solidFill>
              </a:defRPr>
            </a:lvl4pPr>
            <a:lvl5pPr marL="2177552" indent="0">
              <a:buNone/>
              <a:defRPr sz="1700">
                <a:solidFill>
                  <a:schemeClr val="tx1">
                    <a:tint val="75000"/>
                  </a:schemeClr>
                </a:solidFill>
              </a:defRPr>
            </a:lvl5pPr>
            <a:lvl6pPr marL="2721940" indent="0">
              <a:buNone/>
              <a:defRPr sz="1700">
                <a:solidFill>
                  <a:schemeClr val="tx1">
                    <a:tint val="75000"/>
                  </a:schemeClr>
                </a:solidFill>
              </a:defRPr>
            </a:lvl6pPr>
            <a:lvl7pPr marL="3266328" indent="0">
              <a:buNone/>
              <a:defRPr sz="1700">
                <a:solidFill>
                  <a:schemeClr val="tx1">
                    <a:tint val="75000"/>
                  </a:schemeClr>
                </a:solidFill>
              </a:defRPr>
            </a:lvl7pPr>
            <a:lvl8pPr marL="3810716" indent="0">
              <a:buNone/>
              <a:defRPr sz="1700">
                <a:solidFill>
                  <a:schemeClr val="tx1">
                    <a:tint val="75000"/>
                  </a:schemeClr>
                </a:solidFill>
              </a:defRPr>
            </a:lvl8pPr>
            <a:lvl9pPr marL="4355104" indent="0">
              <a:buNone/>
              <a:defRPr sz="1700">
                <a:solidFill>
                  <a:schemeClr val="tx1">
                    <a:tint val="75000"/>
                  </a:schemeClr>
                </a:solidFill>
              </a:defRPr>
            </a:lvl9pPr>
          </a:lstStyle>
          <a:p>
            <a:pPr lvl="0"/>
            <a:r>
              <a:rPr lang="en-GB"/>
              <a:t>Click to edit Master text styles</a:t>
            </a:r>
          </a:p>
        </p:txBody>
      </p:sp>
      <p:grpSp>
        <p:nvGrpSpPr>
          <p:cNvPr id="28" name="Pulse"/>
          <p:cNvGrpSpPr/>
          <p:nvPr userDrawn="1"/>
        </p:nvGrpSpPr>
        <p:grpSpPr>
          <a:xfrm>
            <a:off x="0" y="2990850"/>
            <a:ext cx="12204000" cy="3559175"/>
            <a:chOff x="0" y="2990850"/>
            <a:chExt cx="12204700" cy="3559175"/>
          </a:xfrm>
          <a:solidFill>
            <a:srgbClr val="0000A0"/>
          </a:solidFill>
        </p:grpSpPr>
        <p:sp>
          <p:nvSpPr>
            <p:cNvPr id="29" name="Freeform 5"/>
            <p:cNvSpPr>
              <a:spLocks/>
            </p:cNvSpPr>
            <p:nvPr userDrawn="1"/>
          </p:nvSpPr>
          <p:spPr bwMode="auto">
            <a:xfrm>
              <a:off x="182086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9" y="138"/>
                    <a:pt x="0" y="119"/>
                    <a:pt x="0" y="96"/>
                  </a:cubicBezTo>
                  <a:cubicBezTo>
                    <a:pt x="0" y="41"/>
                    <a:pt x="0" y="41"/>
                    <a:pt x="0" y="41"/>
                  </a:cubicBezTo>
                  <a:cubicBezTo>
                    <a:pt x="0" y="19"/>
                    <a:pt x="19" y="0"/>
                    <a:pt x="41" y="0"/>
                  </a:cubicBezTo>
                  <a:cubicBezTo>
                    <a:pt x="64" y="0"/>
                    <a:pt x="82" y="19"/>
                    <a:pt x="82" y="41"/>
                  </a:cubicBezTo>
                  <a:cubicBezTo>
                    <a:pt x="82" y="96"/>
                    <a:pt x="82" y="96"/>
                    <a:pt x="82" y="96"/>
                  </a:cubicBezTo>
                  <a:cubicBezTo>
                    <a:pt x="82" y="119"/>
                    <a:pt x="64"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6"/>
            <p:cNvSpPr>
              <a:spLocks/>
            </p:cNvSpPr>
            <p:nvPr userDrawn="1"/>
          </p:nvSpPr>
          <p:spPr bwMode="auto">
            <a:xfrm>
              <a:off x="1211263" y="4605338"/>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6" y="0"/>
                    <a:pt x="137" y="31"/>
                    <a:pt x="137" y="69"/>
                  </a:cubicBezTo>
                  <a:cubicBezTo>
                    <a:pt x="137" y="275"/>
                    <a:pt x="137" y="275"/>
                    <a:pt x="137" y="275"/>
                  </a:cubicBezTo>
                  <a:cubicBezTo>
                    <a:pt x="137" y="313"/>
                    <a:pt x="106"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7"/>
            <p:cNvSpPr>
              <a:spLocks/>
            </p:cNvSpPr>
            <p:nvPr userDrawn="1"/>
          </p:nvSpPr>
          <p:spPr bwMode="auto">
            <a:xfrm>
              <a:off x="447675" y="4105275"/>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8"/>
            <p:cNvSpPr>
              <a:spLocks/>
            </p:cNvSpPr>
            <p:nvPr userDrawn="1"/>
          </p:nvSpPr>
          <p:spPr bwMode="auto">
            <a:xfrm>
              <a:off x="10529888" y="3994150"/>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7" y="31"/>
                    <a:pt x="137" y="69"/>
                  </a:cubicBezTo>
                  <a:cubicBezTo>
                    <a:pt x="137" y="275"/>
                    <a:pt x="137" y="275"/>
                    <a:pt x="137" y="275"/>
                  </a:cubicBezTo>
                  <a:cubicBezTo>
                    <a:pt x="137"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9"/>
            <p:cNvSpPr>
              <a:spLocks/>
            </p:cNvSpPr>
            <p:nvPr userDrawn="1"/>
          </p:nvSpPr>
          <p:spPr bwMode="auto">
            <a:xfrm>
              <a:off x="1009491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8" y="138"/>
                    <a:pt x="0" y="119"/>
                    <a:pt x="0" y="96"/>
                  </a:cubicBezTo>
                  <a:cubicBezTo>
                    <a:pt x="0" y="41"/>
                    <a:pt x="0" y="41"/>
                    <a:pt x="0" y="41"/>
                  </a:cubicBezTo>
                  <a:cubicBezTo>
                    <a:pt x="0" y="19"/>
                    <a:pt x="18" y="0"/>
                    <a:pt x="41" y="0"/>
                  </a:cubicBezTo>
                  <a:cubicBezTo>
                    <a:pt x="63" y="0"/>
                    <a:pt x="82" y="19"/>
                    <a:pt x="82" y="41"/>
                  </a:cubicBezTo>
                  <a:cubicBezTo>
                    <a:pt x="82" y="96"/>
                    <a:pt x="82" y="96"/>
                    <a:pt x="82" y="96"/>
                  </a:cubicBezTo>
                  <a:cubicBezTo>
                    <a:pt x="82" y="119"/>
                    <a:pt x="63"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10"/>
            <p:cNvSpPr>
              <a:spLocks/>
            </p:cNvSpPr>
            <p:nvPr userDrawn="1"/>
          </p:nvSpPr>
          <p:spPr bwMode="auto">
            <a:xfrm>
              <a:off x="11183938" y="3144838"/>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11"/>
            <p:cNvSpPr>
              <a:spLocks noEditPoints="1"/>
            </p:cNvSpPr>
            <p:nvPr userDrawn="1"/>
          </p:nvSpPr>
          <p:spPr bwMode="auto">
            <a:xfrm>
              <a:off x="7742238" y="4083050"/>
              <a:ext cx="434975" cy="1092200"/>
            </a:xfrm>
            <a:custGeom>
              <a:avLst/>
              <a:gdLst>
                <a:gd name="T0" fmla="*/ 69 w 137"/>
                <a:gd name="T1" fmla="*/ 13 h 343"/>
                <a:gd name="T2" fmla="*/ 124 w 137"/>
                <a:gd name="T3" fmla="*/ 68 h 343"/>
                <a:gd name="T4" fmla="*/ 124 w 137"/>
                <a:gd name="T5" fmla="*/ 274 h 343"/>
                <a:gd name="T6" fmla="*/ 69 w 137"/>
                <a:gd name="T7" fmla="*/ 329 h 343"/>
                <a:gd name="T8" fmla="*/ 14 w 137"/>
                <a:gd name="T9" fmla="*/ 274 h 343"/>
                <a:gd name="T10" fmla="*/ 14 w 137"/>
                <a:gd name="T11" fmla="*/ 68 h 343"/>
                <a:gd name="T12" fmla="*/ 69 w 137"/>
                <a:gd name="T13" fmla="*/ 13 h 343"/>
                <a:gd name="T14" fmla="*/ 69 w 137"/>
                <a:gd name="T15" fmla="*/ 0 h 343"/>
                <a:gd name="T16" fmla="*/ 69 w 137"/>
                <a:gd name="T17" fmla="*/ 0 h 343"/>
                <a:gd name="T18" fmla="*/ 0 w 137"/>
                <a:gd name="T19" fmla="*/ 68 h 343"/>
                <a:gd name="T20" fmla="*/ 0 w 137"/>
                <a:gd name="T21" fmla="*/ 274 h 343"/>
                <a:gd name="T22" fmla="*/ 69 w 137"/>
                <a:gd name="T23" fmla="*/ 343 h 343"/>
                <a:gd name="T24" fmla="*/ 137 w 137"/>
                <a:gd name="T25" fmla="*/ 274 h 343"/>
                <a:gd name="T26" fmla="*/ 137 w 137"/>
                <a:gd name="T27" fmla="*/ 68 h 343"/>
                <a:gd name="T28" fmla="*/ 69 w 137"/>
                <a:gd name="T29"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69" y="0"/>
                    <a:pt x="69" y="0"/>
                    <a:pt x="69" y="0"/>
                  </a:cubicBezTo>
                  <a:cubicBezTo>
                    <a:pt x="31" y="0"/>
                    <a:pt x="0" y="30"/>
                    <a:pt x="0" y="68"/>
                  </a:cubicBezTo>
                  <a:cubicBezTo>
                    <a:pt x="0" y="274"/>
                    <a:pt x="0" y="274"/>
                    <a:pt x="0" y="274"/>
                  </a:cubicBezTo>
                  <a:cubicBezTo>
                    <a:pt x="0" y="312"/>
                    <a:pt x="31" y="343"/>
                    <a:pt x="69" y="343"/>
                  </a:cubicBezTo>
                  <a:cubicBezTo>
                    <a:pt x="107" y="343"/>
                    <a:pt x="137" y="312"/>
                    <a:pt x="137" y="274"/>
                  </a:cubicBezTo>
                  <a:cubicBezTo>
                    <a:pt x="137" y="68"/>
                    <a:pt x="137" y="68"/>
                    <a:pt x="137" y="68"/>
                  </a:cubicBezTo>
                  <a:cubicBezTo>
                    <a:pt x="137"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12"/>
            <p:cNvSpPr>
              <a:spLocks/>
            </p:cNvSpPr>
            <p:nvPr userDrawn="1"/>
          </p:nvSpPr>
          <p:spPr bwMode="auto">
            <a:xfrm>
              <a:off x="9480550" y="4605338"/>
              <a:ext cx="439738" cy="1092200"/>
            </a:xfrm>
            <a:custGeom>
              <a:avLst/>
              <a:gdLst>
                <a:gd name="T0" fmla="*/ 69 w 138"/>
                <a:gd name="T1" fmla="*/ 343 h 343"/>
                <a:gd name="T2" fmla="*/ 69 w 138"/>
                <a:gd name="T3" fmla="*/ 343 h 343"/>
                <a:gd name="T4" fmla="*/ 0 w 138"/>
                <a:gd name="T5" fmla="*/ 275 h 343"/>
                <a:gd name="T6" fmla="*/ 0 w 138"/>
                <a:gd name="T7" fmla="*/ 69 h 343"/>
                <a:gd name="T8" fmla="*/ 69 w 138"/>
                <a:gd name="T9" fmla="*/ 0 h 343"/>
                <a:gd name="T10" fmla="*/ 138 w 138"/>
                <a:gd name="T11" fmla="*/ 69 h 343"/>
                <a:gd name="T12" fmla="*/ 138 w 138"/>
                <a:gd name="T13" fmla="*/ 275 h 343"/>
                <a:gd name="T14" fmla="*/ 69 w 138"/>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8" y="31"/>
                    <a:pt x="138" y="69"/>
                  </a:cubicBezTo>
                  <a:cubicBezTo>
                    <a:pt x="138" y="275"/>
                    <a:pt x="138" y="275"/>
                    <a:pt x="138" y="275"/>
                  </a:cubicBezTo>
                  <a:cubicBezTo>
                    <a:pt x="138"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13"/>
            <p:cNvSpPr>
              <a:spLocks noEditPoints="1"/>
            </p:cNvSpPr>
            <p:nvPr userDrawn="1"/>
          </p:nvSpPr>
          <p:spPr bwMode="auto">
            <a:xfrm>
              <a:off x="83978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8" y="0"/>
                    <a:pt x="0" y="39"/>
                    <a:pt x="0" y="86"/>
                  </a:cubicBezTo>
                  <a:cubicBezTo>
                    <a:pt x="0" y="683"/>
                    <a:pt x="0" y="683"/>
                    <a:pt x="0" y="683"/>
                  </a:cubicBezTo>
                  <a:cubicBezTo>
                    <a:pt x="0" y="730"/>
                    <a:pt x="38"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14"/>
            <p:cNvSpPr>
              <a:spLocks noEditPoints="1"/>
            </p:cNvSpPr>
            <p:nvPr userDrawn="1"/>
          </p:nvSpPr>
          <p:spPr bwMode="auto">
            <a:xfrm>
              <a:off x="1951038" y="4083050"/>
              <a:ext cx="439738" cy="1092200"/>
            </a:xfrm>
            <a:custGeom>
              <a:avLst/>
              <a:gdLst>
                <a:gd name="T0" fmla="*/ 69 w 138"/>
                <a:gd name="T1" fmla="*/ 13 h 343"/>
                <a:gd name="T2" fmla="*/ 124 w 138"/>
                <a:gd name="T3" fmla="*/ 68 h 343"/>
                <a:gd name="T4" fmla="*/ 124 w 138"/>
                <a:gd name="T5" fmla="*/ 274 h 343"/>
                <a:gd name="T6" fmla="*/ 69 w 138"/>
                <a:gd name="T7" fmla="*/ 329 h 343"/>
                <a:gd name="T8" fmla="*/ 14 w 138"/>
                <a:gd name="T9" fmla="*/ 274 h 343"/>
                <a:gd name="T10" fmla="*/ 14 w 138"/>
                <a:gd name="T11" fmla="*/ 68 h 343"/>
                <a:gd name="T12" fmla="*/ 69 w 138"/>
                <a:gd name="T13" fmla="*/ 13 h 343"/>
                <a:gd name="T14" fmla="*/ 69 w 138"/>
                <a:gd name="T15" fmla="*/ 0 h 343"/>
                <a:gd name="T16" fmla="*/ 0 w 138"/>
                <a:gd name="T17" fmla="*/ 68 h 343"/>
                <a:gd name="T18" fmla="*/ 0 w 138"/>
                <a:gd name="T19" fmla="*/ 274 h 343"/>
                <a:gd name="T20" fmla="*/ 69 w 138"/>
                <a:gd name="T21" fmla="*/ 343 h 343"/>
                <a:gd name="T22" fmla="*/ 138 w 138"/>
                <a:gd name="T23" fmla="*/ 274 h 343"/>
                <a:gd name="T24" fmla="*/ 138 w 138"/>
                <a:gd name="T25" fmla="*/ 68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31" y="0"/>
                    <a:pt x="0" y="30"/>
                    <a:pt x="0" y="68"/>
                  </a:cubicBezTo>
                  <a:cubicBezTo>
                    <a:pt x="0" y="274"/>
                    <a:pt x="0" y="274"/>
                    <a:pt x="0" y="274"/>
                  </a:cubicBezTo>
                  <a:cubicBezTo>
                    <a:pt x="0" y="312"/>
                    <a:pt x="31" y="343"/>
                    <a:pt x="69" y="343"/>
                  </a:cubicBezTo>
                  <a:cubicBezTo>
                    <a:pt x="107" y="343"/>
                    <a:pt x="138" y="312"/>
                    <a:pt x="138" y="274"/>
                  </a:cubicBezTo>
                  <a:cubicBezTo>
                    <a:pt x="138" y="68"/>
                    <a:pt x="138" y="68"/>
                    <a:pt x="138" y="68"/>
                  </a:cubicBezTo>
                  <a:cubicBezTo>
                    <a:pt x="138"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15"/>
            <p:cNvSpPr>
              <a:spLocks noEditPoints="1"/>
            </p:cNvSpPr>
            <p:nvPr userDrawn="1"/>
          </p:nvSpPr>
          <p:spPr bwMode="auto">
            <a:xfrm>
              <a:off x="26066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9" y="0"/>
                    <a:pt x="0" y="39"/>
                    <a:pt x="0" y="86"/>
                  </a:cubicBezTo>
                  <a:cubicBezTo>
                    <a:pt x="0" y="683"/>
                    <a:pt x="0" y="683"/>
                    <a:pt x="0" y="683"/>
                  </a:cubicBezTo>
                  <a:cubicBezTo>
                    <a:pt x="0" y="730"/>
                    <a:pt x="39"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16"/>
            <p:cNvSpPr>
              <a:spLocks/>
            </p:cNvSpPr>
            <p:nvPr userDrawn="1"/>
          </p:nvSpPr>
          <p:spPr bwMode="auto">
            <a:xfrm>
              <a:off x="8718550" y="4105275"/>
              <a:ext cx="546100"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17"/>
            <p:cNvSpPr>
              <a:spLocks noEditPoints="1"/>
            </p:cNvSpPr>
            <p:nvPr userDrawn="1"/>
          </p:nvSpPr>
          <p:spPr bwMode="auto">
            <a:xfrm>
              <a:off x="4465638" y="3841750"/>
              <a:ext cx="438150" cy="1092200"/>
            </a:xfrm>
            <a:custGeom>
              <a:avLst/>
              <a:gdLst>
                <a:gd name="T0" fmla="*/ 69 w 138"/>
                <a:gd name="T1" fmla="*/ 14 h 343"/>
                <a:gd name="T2" fmla="*/ 124 w 138"/>
                <a:gd name="T3" fmla="*/ 69 h 343"/>
                <a:gd name="T4" fmla="*/ 124 w 138"/>
                <a:gd name="T5" fmla="*/ 275 h 343"/>
                <a:gd name="T6" fmla="*/ 69 w 138"/>
                <a:gd name="T7" fmla="*/ 330 h 343"/>
                <a:gd name="T8" fmla="*/ 14 w 138"/>
                <a:gd name="T9" fmla="*/ 275 h 343"/>
                <a:gd name="T10" fmla="*/ 14 w 138"/>
                <a:gd name="T11" fmla="*/ 69 h 343"/>
                <a:gd name="T12" fmla="*/ 69 w 138"/>
                <a:gd name="T13" fmla="*/ 14 h 343"/>
                <a:gd name="T14" fmla="*/ 69 w 138"/>
                <a:gd name="T15" fmla="*/ 0 h 343"/>
                <a:gd name="T16" fmla="*/ 0 w 138"/>
                <a:gd name="T17" fmla="*/ 69 h 343"/>
                <a:gd name="T18" fmla="*/ 0 w 138"/>
                <a:gd name="T19" fmla="*/ 275 h 343"/>
                <a:gd name="T20" fmla="*/ 69 w 138"/>
                <a:gd name="T21" fmla="*/ 343 h 343"/>
                <a:gd name="T22" fmla="*/ 138 w 138"/>
                <a:gd name="T23" fmla="*/ 275 h 343"/>
                <a:gd name="T24" fmla="*/ 138 w 138"/>
                <a:gd name="T25" fmla="*/ 69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4"/>
                  </a:moveTo>
                  <a:cubicBezTo>
                    <a:pt x="99" y="14"/>
                    <a:pt x="124" y="39"/>
                    <a:pt x="124" y="69"/>
                  </a:cubicBezTo>
                  <a:cubicBezTo>
                    <a:pt x="124" y="275"/>
                    <a:pt x="124" y="275"/>
                    <a:pt x="124" y="275"/>
                  </a:cubicBezTo>
                  <a:cubicBezTo>
                    <a:pt x="124" y="305"/>
                    <a:pt x="99" y="330"/>
                    <a:pt x="69" y="330"/>
                  </a:cubicBezTo>
                  <a:cubicBezTo>
                    <a:pt x="39" y="330"/>
                    <a:pt x="14" y="305"/>
                    <a:pt x="14" y="275"/>
                  </a:cubicBezTo>
                  <a:cubicBezTo>
                    <a:pt x="14" y="69"/>
                    <a:pt x="14" y="69"/>
                    <a:pt x="14" y="69"/>
                  </a:cubicBezTo>
                  <a:cubicBezTo>
                    <a:pt x="14" y="39"/>
                    <a:pt x="39" y="14"/>
                    <a:pt x="69" y="14"/>
                  </a:cubicBezTo>
                  <a:moveTo>
                    <a:pt x="69" y="0"/>
                  </a:moveTo>
                  <a:cubicBezTo>
                    <a:pt x="31" y="0"/>
                    <a:pt x="0" y="31"/>
                    <a:pt x="0" y="69"/>
                  </a:cubicBezTo>
                  <a:cubicBezTo>
                    <a:pt x="0" y="275"/>
                    <a:pt x="0" y="275"/>
                    <a:pt x="0" y="275"/>
                  </a:cubicBezTo>
                  <a:cubicBezTo>
                    <a:pt x="0" y="313"/>
                    <a:pt x="31" y="343"/>
                    <a:pt x="69" y="343"/>
                  </a:cubicBezTo>
                  <a:cubicBezTo>
                    <a:pt x="107" y="343"/>
                    <a:pt x="138" y="313"/>
                    <a:pt x="138" y="275"/>
                  </a:cubicBezTo>
                  <a:cubicBezTo>
                    <a:pt x="138" y="69"/>
                    <a:pt x="138" y="69"/>
                    <a:pt x="138" y="69"/>
                  </a:cubicBezTo>
                  <a:cubicBezTo>
                    <a:pt x="138" y="31"/>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18"/>
            <p:cNvSpPr>
              <a:spLocks/>
            </p:cNvSpPr>
            <p:nvPr userDrawn="1"/>
          </p:nvSpPr>
          <p:spPr bwMode="auto">
            <a:xfrm>
              <a:off x="7259638" y="4475163"/>
              <a:ext cx="260350" cy="436563"/>
            </a:xfrm>
            <a:custGeom>
              <a:avLst/>
              <a:gdLst>
                <a:gd name="T0" fmla="*/ 41 w 82"/>
                <a:gd name="T1" fmla="*/ 137 h 137"/>
                <a:gd name="T2" fmla="*/ 41 w 82"/>
                <a:gd name="T3" fmla="*/ 137 h 137"/>
                <a:gd name="T4" fmla="*/ 0 w 82"/>
                <a:gd name="T5" fmla="*/ 96 h 137"/>
                <a:gd name="T6" fmla="*/ 0 w 82"/>
                <a:gd name="T7" fmla="*/ 41 h 137"/>
                <a:gd name="T8" fmla="*/ 41 w 82"/>
                <a:gd name="T9" fmla="*/ 0 h 137"/>
                <a:gd name="T10" fmla="*/ 82 w 82"/>
                <a:gd name="T11" fmla="*/ 41 h 137"/>
                <a:gd name="T12" fmla="*/ 82 w 82"/>
                <a:gd name="T13" fmla="*/ 96 h 137"/>
                <a:gd name="T14" fmla="*/ 41 w 82"/>
                <a:gd name="T15" fmla="*/ 137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7">
                  <a:moveTo>
                    <a:pt x="41" y="137"/>
                  </a:moveTo>
                  <a:cubicBezTo>
                    <a:pt x="41" y="137"/>
                    <a:pt x="41" y="137"/>
                    <a:pt x="41" y="137"/>
                  </a:cubicBezTo>
                  <a:cubicBezTo>
                    <a:pt x="18" y="137"/>
                    <a:pt x="0" y="119"/>
                    <a:pt x="0" y="96"/>
                  </a:cubicBezTo>
                  <a:cubicBezTo>
                    <a:pt x="0" y="41"/>
                    <a:pt x="0" y="41"/>
                    <a:pt x="0" y="41"/>
                  </a:cubicBezTo>
                  <a:cubicBezTo>
                    <a:pt x="0" y="19"/>
                    <a:pt x="18" y="0"/>
                    <a:pt x="41" y="0"/>
                  </a:cubicBezTo>
                  <a:cubicBezTo>
                    <a:pt x="64" y="0"/>
                    <a:pt x="82" y="19"/>
                    <a:pt x="82" y="41"/>
                  </a:cubicBezTo>
                  <a:cubicBezTo>
                    <a:pt x="82" y="96"/>
                    <a:pt x="82" y="96"/>
                    <a:pt x="82" y="96"/>
                  </a:cubicBezTo>
                  <a:cubicBezTo>
                    <a:pt x="82" y="119"/>
                    <a:pt x="64" y="137"/>
                    <a:pt x="41" y="1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19"/>
            <p:cNvSpPr>
              <a:spLocks noEditPoints="1"/>
            </p:cNvSpPr>
            <p:nvPr userDrawn="1"/>
          </p:nvSpPr>
          <p:spPr bwMode="auto">
            <a:xfrm>
              <a:off x="4030663" y="4475163"/>
              <a:ext cx="260350" cy="436563"/>
            </a:xfrm>
            <a:custGeom>
              <a:avLst/>
              <a:gdLst>
                <a:gd name="T0" fmla="*/ 41 w 82"/>
                <a:gd name="T1" fmla="*/ 14 h 137"/>
                <a:gd name="T2" fmla="*/ 69 w 82"/>
                <a:gd name="T3" fmla="*/ 41 h 137"/>
                <a:gd name="T4" fmla="*/ 69 w 82"/>
                <a:gd name="T5" fmla="*/ 96 h 137"/>
                <a:gd name="T6" fmla="*/ 41 w 82"/>
                <a:gd name="T7" fmla="*/ 124 h 137"/>
                <a:gd name="T8" fmla="*/ 14 w 82"/>
                <a:gd name="T9" fmla="*/ 96 h 137"/>
                <a:gd name="T10" fmla="*/ 14 w 82"/>
                <a:gd name="T11" fmla="*/ 41 h 137"/>
                <a:gd name="T12" fmla="*/ 41 w 82"/>
                <a:gd name="T13" fmla="*/ 14 h 137"/>
                <a:gd name="T14" fmla="*/ 41 w 82"/>
                <a:gd name="T15" fmla="*/ 0 h 137"/>
                <a:gd name="T16" fmla="*/ 0 w 82"/>
                <a:gd name="T17" fmla="*/ 41 h 137"/>
                <a:gd name="T18" fmla="*/ 0 w 82"/>
                <a:gd name="T19" fmla="*/ 96 h 137"/>
                <a:gd name="T20" fmla="*/ 41 w 82"/>
                <a:gd name="T21" fmla="*/ 137 h 137"/>
                <a:gd name="T22" fmla="*/ 82 w 82"/>
                <a:gd name="T23" fmla="*/ 96 h 137"/>
                <a:gd name="T24" fmla="*/ 82 w 82"/>
                <a:gd name="T25" fmla="*/ 41 h 137"/>
                <a:gd name="T26" fmla="*/ 41 w 82"/>
                <a:gd name="T2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37">
                  <a:moveTo>
                    <a:pt x="41" y="14"/>
                  </a:moveTo>
                  <a:cubicBezTo>
                    <a:pt x="56" y="14"/>
                    <a:pt x="69" y="26"/>
                    <a:pt x="69" y="41"/>
                  </a:cubicBezTo>
                  <a:cubicBezTo>
                    <a:pt x="69" y="96"/>
                    <a:pt x="69" y="96"/>
                    <a:pt x="69" y="96"/>
                  </a:cubicBezTo>
                  <a:cubicBezTo>
                    <a:pt x="69" y="112"/>
                    <a:pt x="56" y="124"/>
                    <a:pt x="41" y="124"/>
                  </a:cubicBezTo>
                  <a:cubicBezTo>
                    <a:pt x="26" y="124"/>
                    <a:pt x="14" y="112"/>
                    <a:pt x="14" y="96"/>
                  </a:cubicBezTo>
                  <a:cubicBezTo>
                    <a:pt x="14" y="41"/>
                    <a:pt x="14" y="41"/>
                    <a:pt x="14" y="41"/>
                  </a:cubicBezTo>
                  <a:cubicBezTo>
                    <a:pt x="14" y="26"/>
                    <a:pt x="26" y="14"/>
                    <a:pt x="41" y="14"/>
                  </a:cubicBezTo>
                  <a:moveTo>
                    <a:pt x="41" y="0"/>
                  </a:moveTo>
                  <a:cubicBezTo>
                    <a:pt x="19" y="0"/>
                    <a:pt x="0" y="19"/>
                    <a:pt x="0" y="41"/>
                  </a:cubicBezTo>
                  <a:cubicBezTo>
                    <a:pt x="0" y="96"/>
                    <a:pt x="0" y="96"/>
                    <a:pt x="0" y="96"/>
                  </a:cubicBezTo>
                  <a:cubicBezTo>
                    <a:pt x="0" y="119"/>
                    <a:pt x="19" y="137"/>
                    <a:pt x="41" y="137"/>
                  </a:cubicBezTo>
                  <a:cubicBezTo>
                    <a:pt x="64" y="137"/>
                    <a:pt x="82" y="119"/>
                    <a:pt x="82" y="96"/>
                  </a:cubicBezTo>
                  <a:cubicBezTo>
                    <a:pt x="82" y="41"/>
                    <a:pt x="82" y="41"/>
                    <a:pt x="82" y="41"/>
                  </a:cubicBezTo>
                  <a:cubicBezTo>
                    <a:pt x="82" y="19"/>
                    <a:pt x="64" y="0"/>
                    <a:pt x="4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20"/>
            <p:cNvSpPr>
              <a:spLocks/>
            </p:cNvSpPr>
            <p:nvPr userDrawn="1"/>
          </p:nvSpPr>
          <p:spPr bwMode="auto">
            <a:xfrm>
              <a:off x="6648450" y="4452938"/>
              <a:ext cx="436563" cy="1092200"/>
            </a:xfrm>
            <a:custGeom>
              <a:avLst/>
              <a:gdLst>
                <a:gd name="T0" fmla="*/ 68 w 137"/>
                <a:gd name="T1" fmla="*/ 343 h 343"/>
                <a:gd name="T2" fmla="*/ 68 w 137"/>
                <a:gd name="T3" fmla="*/ 343 h 343"/>
                <a:gd name="T4" fmla="*/ 0 w 137"/>
                <a:gd name="T5" fmla="*/ 275 h 343"/>
                <a:gd name="T6" fmla="*/ 0 w 137"/>
                <a:gd name="T7" fmla="*/ 69 h 343"/>
                <a:gd name="T8" fmla="*/ 68 w 137"/>
                <a:gd name="T9" fmla="*/ 0 h 343"/>
                <a:gd name="T10" fmla="*/ 137 w 137"/>
                <a:gd name="T11" fmla="*/ 69 h 343"/>
                <a:gd name="T12" fmla="*/ 137 w 137"/>
                <a:gd name="T13" fmla="*/ 275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3"/>
                    <a:pt x="0" y="275"/>
                  </a:cubicBezTo>
                  <a:cubicBezTo>
                    <a:pt x="0" y="69"/>
                    <a:pt x="0" y="69"/>
                    <a:pt x="0" y="69"/>
                  </a:cubicBezTo>
                  <a:cubicBezTo>
                    <a:pt x="0" y="31"/>
                    <a:pt x="30" y="0"/>
                    <a:pt x="68" y="0"/>
                  </a:cubicBezTo>
                  <a:cubicBezTo>
                    <a:pt x="106" y="0"/>
                    <a:pt x="137" y="31"/>
                    <a:pt x="137" y="69"/>
                  </a:cubicBezTo>
                  <a:cubicBezTo>
                    <a:pt x="137" y="275"/>
                    <a:pt x="137" y="275"/>
                    <a:pt x="137" y="275"/>
                  </a:cubicBezTo>
                  <a:cubicBezTo>
                    <a:pt x="137" y="313"/>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21"/>
            <p:cNvSpPr>
              <a:spLocks/>
            </p:cNvSpPr>
            <p:nvPr userDrawn="1"/>
          </p:nvSpPr>
          <p:spPr bwMode="auto">
            <a:xfrm>
              <a:off x="5119688" y="2990850"/>
              <a:ext cx="547688"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22"/>
            <p:cNvSpPr>
              <a:spLocks/>
            </p:cNvSpPr>
            <p:nvPr userDrawn="1"/>
          </p:nvSpPr>
          <p:spPr bwMode="auto">
            <a:xfrm>
              <a:off x="5886450" y="3952875"/>
              <a:ext cx="542925" cy="2444750"/>
            </a:xfrm>
            <a:custGeom>
              <a:avLst/>
              <a:gdLst>
                <a:gd name="T0" fmla="*/ 85 w 171"/>
                <a:gd name="T1" fmla="*/ 768 h 768"/>
                <a:gd name="T2" fmla="*/ 85 w 171"/>
                <a:gd name="T3" fmla="*/ 768 h 768"/>
                <a:gd name="T4" fmla="*/ 0 w 171"/>
                <a:gd name="T5" fmla="*/ 682 h 768"/>
                <a:gd name="T6" fmla="*/ 0 w 171"/>
                <a:gd name="T7" fmla="*/ 85 h 768"/>
                <a:gd name="T8" fmla="*/ 85 w 171"/>
                <a:gd name="T9" fmla="*/ 0 h 768"/>
                <a:gd name="T10" fmla="*/ 171 w 171"/>
                <a:gd name="T11" fmla="*/ 85 h 768"/>
                <a:gd name="T12" fmla="*/ 171 w 171"/>
                <a:gd name="T13" fmla="*/ 682 h 768"/>
                <a:gd name="T14" fmla="*/ 85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5" y="768"/>
                  </a:moveTo>
                  <a:cubicBezTo>
                    <a:pt x="85" y="768"/>
                    <a:pt x="85" y="768"/>
                    <a:pt x="85" y="768"/>
                  </a:cubicBezTo>
                  <a:cubicBezTo>
                    <a:pt x="38" y="768"/>
                    <a:pt x="0" y="730"/>
                    <a:pt x="0" y="682"/>
                  </a:cubicBezTo>
                  <a:cubicBezTo>
                    <a:pt x="0" y="85"/>
                    <a:pt x="0" y="85"/>
                    <a:pt x="0" y="85"/>
                  </a:cubicBezTo>
                  <a:cubicBezTo>
                    <a:pt x="0" y="38"/>
                    <a:pt x="38" y="0"/>
                    <a:pt x="85" y="0"/>
                  </a:cubicBezTo>
                  <a:cubicBezTo>
                    <a:pt x="133" y="0"/>
                    <a:pt x="171" y="38"/>
                    <a:pt x="171" y="85"/>
                  </a:cubicBezTo>
                  <a:cubicBezTo>
                    <a:pt x="171" y="682"/>
                    <a:pt x="171" y="682"/>
                    <a:pt x="171" y="682"/>
                  </a:cubicBezTo>
                  <a:cubicBezTo>
                    <a:pt x="171" y="730"/>
                    <a:pt x="133" y="768"/>
                    <a:pt x="85"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23"/>
            <p:cNvSpPr>
              <a:spLocks/>
            </p:cNvSpPr>
            <p:nvPr userDrawn="1"/>
          </p:nvSpPr>
          <p:spPr bwMode="auto">
            <a:xfrm>
              <a:off x="3790950" y="4716463"/>
              <a:ext cx="436563" cy="1092200"/>
            </a:xfrm>
            <a:custGeom>
              <a:avLst/>
              <a:gdLst>
                <a:gd name="T0" fmla="*/ 68 w 137"/>
                <a:gd name="T1" fmla="*/ 343 h 343"/>
                <a:gd name="T2" fmla="*/ 68 w 137"/>
                <a:gd name="T3" fmla="*/ 343 h 343"/>
                <a:gd name="T4" fmla="*/ 0 w 137"/>
                <a:gd name="T5" fmla="*/ 274 h 343"/>
                <a:gd name="T6" fmla="*/ 0 w 137"/>
                <a:gd name="T7" fmla="*/ 68 h 343"/>
                <a:gd name="T8" fmla="*/ 68 w 137"/>
                <a:gd name="T9" fmla="*/ 0 h 343"/>
                <a:gd name="T10" fmla="*/ 137 w 137"/>
                <a:gd name="T11" fmla="*/ 68 h 343"/>
                <a:gd name="T12" fmla="*/ 137 w 137"/>
                <a:gd name="T13" fmla="*/ 274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2"/>
                    <a:pt x="0" y="274"/>
                  </a:cubicBezTo>
                  <a:cubicBezTo>
                    <a:pt x="0" y="68"/>
                    <a:pt x="0" y="68"/>
                    <a:pt x="0" y="68"/>
                  </a:cubicBezTo>
                  <a:cubicBezTo>
                    <a:pt x="0" y="30"/>
                    <a:pt x="30" y="0"/>
                    <a:pt x="68" y="0"/>
                  </a:cubicBezTo>
                  <a:cubicBezTo>
                    <a:pt x="106" y="0"/>
                    <a:pt x="137" y="30"/>
                    <a:pt x="137" y="68"/>
                  </a:cubicBezTo>
                  <a:cubicBezTo>
                    <a:pt x="137" y="274"/>
                    <a:pt x="137" y="274"/>
                    <a:pt x="137" y="274"/>
                  </a:cubicBezTo>
                  <a:cubicBezTo>
                    <a:pt x="137" y="312"/>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24"/>
            <p:cNvSpPr>
              <a:spLocks/>
            </p:cNvSpPr>
            <p:nvPr userDrawn="1"/>
          </p:nvSpPr>
          <p:spPr bwMode="auto">
            <a:xfrm>
              <a:off x="3028950" y="3841750"/>
              <a:ext cx="542925" cy="2447925"/>
            </a:xfrm>
            <a:custGeom>
              <a:avLst/>
              <a:gdLst>
                <a:gd name="T0" fmla="*/ 85 w 171"/>
                <a:gd name="T1" fmla="*/ 769 h 769"/>
                <a:gd name="T2" fmla="*/ 85 w 171"/>
                <a:gd name="T3" fmla="*/ 769 h 769"/>
                <a:gd name="T4" fmla="*/ 0 w 171"/>
                <a:gd name="T5" fmla="*/ 683 h 769"/>
                <a:gd name="T6" fmla="*/ 0 w 171"/>
                <a:gd name="T7" fmla="*/ 86 h 769"/>
                <a:gd name="T8" fmla="*/ 85 w 171"/>
                <a:gd name="T9" fmla="*/ 0 h 769"/>
                <a:gd name="T10" fmla="*/ 171 w 171"/>
                <a:gd name="T11" fmla="*/ 86 h 769"/>
                <a:gd name="T12" fmla="*/ 171 w 171"/>
                <a:gd name="T13" fmla="*/ 683 h 769"/>
                <a:gd name="T14" fmla="*/ 85 w 171"/>
                <a:gd name="T15" fmla="*/ 769 h 7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9">
                  <a:moveTo>
                    <a:pt x="85" y="769"/>
                  </a:moveTo>
                  <a:cubicBezTo>
                    <a:pt x="85" y="769"/>
                    <a:pt x="85" y="769"/>
                    <a:pt x="85" y="769"/>
                  </a:cubicBezTo>
                  <a:cubicBezTo>
                    <a:pt x="38" y="769"/>
                    <a:pt x="0" y="730"/>
                    <a:pt x="0" y="683"/>
                  </a:cubicBezTo>
                  <a:cubicBezTo>
                    <a:pt x="0" y="86"/>
                    <a:pt x="0" y="86"/>
                    <a:pt x="0" y="86"/>
                  </a:cubicBezTo>
                  <a:cubicBezTo>
                    <a:pt x="0" y="39"/>
                    <a:pt x="38" y="0"/>
                    <a:pt x="85" y="0"/>
                  </a:cubicBezTo>
                  <a:cubicBezTo>
                    <a:pt x="133" y="0"/>
                    <a:pt x="171" y="39"/>
                    <a:pt x="171" y="86"/>
                  </a:cubicBezTo>
                  <a:cubicBezTo>
                    <a:pt x="171" y="683"/>
                    <a:pt x="171" y="683"/>
                    <a:pt x="171" y="683"/>
                  </a:cubicBezTo>
                  <a:cubicBezTo>
                    <a:pt x="171" y="730"/>
                    <a:pt x="133" y="769"/>
                    <a:pt x="85" y="7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25"/>
            <p:cNvSpPr>
              <a:spLocks/>
            </p:cNvSpPr>
            <p:nvPr userDrawn="1"/>
          </p:nvSpPr>
          <p:spPr bwMode="auto">
            <a:xfrm>
              <a:off x="0" y="3148013"/>
              <a:ext cx="228600" cy="2438400"/>
            </a:xfrm>
            <a:custGeom>
              <a:avLst/>
              <a:gdLst>
                <a:gd name="T0" fmla="*/ 0 w 72"/>
                <a:gd name="T1" fmla="*/ 0 h 766"/>
                <a:gd name="T2" fmla="*/ 0 w 72"/>
                <a:gd name="T3" fmla="*/ 766 h 766"/>
                <a:gd name="T4" fmla="*/ 72 w 72"/>
                <a:gd name="T5" fmla="*/ 681 h 766"/>
                <a:gd name="T6" fmla="*/ 72 w 72"/>
                <a:gd name="T7" fmla="*/ 84 h 766"/>
                <a:gd name="T8" fmla="*/ 0 w 72"/>
                <a:gd name="T9" fmla="*/ 0 h 766"/>
              </a:gdLst>
              <a:ahLst/>
              <a:cxnLst>
                <a:cxn ang="0">
                  <a:pos x="T0" y="T1"/>
                </a:cxn>
                <a:cxn ang="0">
                  <a:pos x="T2" y="T3"/>
                </a:cxn>
                <a:cxn ang="0">
                  <a:pos x="T4" y="T5"/>
                </a:cxn>
                <a:cxn ang="0">
                  <a:pos x="T6" y="T7"/>
                </a:cxn>
                <a:cxn ang="0">
                  <a:pos x="T8" y="T9"/>
                </a:cxn>
              </a:cxnLst>
              <a:rect l="0" t="0" r="r" b="b"/>
              <a:pathLst>
                <a:path w="72" h="766">
                  <a:moveTo>
                    <a:pt x="0" y="0"/>
                  </a:moveTo>
                  <a:cubicBezTo>
                    <a:pt x="0" y="766"/>
                    <a:pt x="0" y="766"/>
                    <a:pt x="0" y="766"/>
                  </a:cubicBezTo>
                  <a:cubicBezTo>
                    <a:pt x="41" y="759"/>
                    <a:pt x="72" y="724"/>
                    <a:pt x="72" y="681"/>
                  </a:cubicBezTo>
                  <a:cubicBezTo>
                    <a:pt x="72" y="84"/>
                    <a:pt x="72" y="84"/>
                    <a:pt x="72" y="84"/>
                  </a:cubicBezTo>
                  <a:cubicBezTo>
                    <a:pt x="72" y="42"/>
                    <a:pt x="41" y="6"/>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26"/>
            <p:cNvSpPr>
              <a:spLocks/>
            </p:cNvSpPr>
            <p:nvPr userDrawn="1"/>
          </p:nvSpPr>
          <p:spPr bwMode="auto">
            <a:xfrm>
              <a:off x="11950700" y="4105275"/>
              <a:ext cx="254000" cy="2444750"/>
            </a:xfrm>
            <a:custGeom>
              <a:avLst/>
              <a:gdLst>
                <a:gd name="T0" fmla="*/ 80 w 80"/>
                <a:gd name="T1" fmla="*/ 0 h 768"/>
                <a:gd name="T2" fmla="*/ 0 w 80"/>
                <a:gd name="T3" fmla="*/ 85 h 768"/>
                <a:gd name="T4" fmla="*/ 0 w 80"/>
                <a:gd name="T5" fmla="*/ 682 h 768"/>
                <a:gd name="T6" fmla="*/ 80 w 80"/>
                <a:gd name="T7" fmla="*/ 768 h 768"/>
                <a:gd name="T8" fmla="*/ 80 w 80"/>
                <a:gd name="T9" fmla="*/ 0 h 768"/>
              </a:gdLst>
              <a:ahLst/>
              <a:cxnLst>
                <a:cxn ang="0">
                  <a:pos x="T0" y="T1"/>
                </a:cxn>
                <a:cxn ang="0">
                  <a:pos x="T2" y="T3"/>
                </a:cxn>
                <a:cxn ang="0">
                  <a:pos x="T4" y="T5"/>
                </a:cxn>
                <a:cxn ang="0">
                  <a:pos x="T6" y="T7"/>
                </a:cxn>
                <a:cxn ang="0">
                  <a:pos x="T8" y="T9"/>
                </a:cxn>
              </a:cxnLst>
              <a:rect l="0" t="0" r="r" b="b"/>
              <a:pathLst>
                <a:path w="80" h="768">
                  <a:moveTo>
                    <a:pt x="80" y="0"/>
                  </a:moveTo>
                  <a:cubicBezTo>
                    <a:pt x="36" y="2"/>
                    <a:pt x="0" y="39"/>
                    <a:pt x="0" y="85"/>
                  </a:cubicBezTo>
                  <a:cubicBezTo>
                    <a:pt x="0" y="682"/>
                    <a:pt x="0" y="682"/>
                    <a:pt x="0" y="682"/>
                  </a:cubicBezTo>
                  <a:cubicBezTo>
                    <a:pt x="0" y="728"/>
                    <a:pt x="36" y="766"/>
                    <a:pt x="80" y="768"/>
                  </a:cubicBezTo>
                  <a:lnTo>
                    <a:pt x="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4256636316"/>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Quote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41538" y="1089025"/>
            <a:ext cx="6864086" cy="2268744"/>
          </a:xfrm>
        </p:spPr>
        <p:txBody>
          <a:bodyPr>
            <a:noAutofit/>
          </a:bodyPr>
          <a:lstStyle>
            <a:lvl1pPr algn="ctr">
              <a:defRPr sz="3000">
                <a:solidFill>
                  <a:srgbClr val="0000A0"/>
                </a:solidFill>
              </a:defRPr>
            </a:lvl1pPr>
          </a:lstStyle>
          <a:p>
            <a:r>
              <a:rPr lang="en-GB"/>
              <a:t>Click and type quote</a:t>
            </a:r>
          </a:p>
        </p:txBody>
      </p:sp>
      <p:sp>
        <p:nvSpPr>
          <p:cNvPr id="5" name="Slide Number Placeholder 4"/>
          <p:cNvSpPr>
            <a:spLocks noGrp="1"/>
          </p:cNvSpPr>
          <p:nvPr>
            <p:ph type="sldNum" sz="quarter" idx="12"/>
          </p:nvPr>
        </p:nvSpPr>
        <p:spPr/>
        <p:txBody>
          <a:bodyPr/>
          <a:lstStyle>
            <a:lvl1pPr>
              <a:defRPr>
                <a:solidFill>
                  <a:srgbClr val="8B8A8D"/>
                </a:solidFill>
              </a:defRPr>
            </a:lvl1pPr>
          </a:lstStyle>
          <a:p>
            <a:fld id="{D14BCCD3-0010-4FBA-B965-2126ADC31932}" type="slidenum">
              <a:rPr lang="en-GB" smtClean="0"/>
              <a:pPr/>
              <a:t>‹#›</a:t>
            </a:fld>
            <a:endParaRPr lang="en-GB"/>
          </a:p>
        </p:txBody>
      </p:sp>
      <p:sp>
        <p:nvSpPr>
          <p:cNvPr id="6" name="Text Placeholder 9"/>
          <p:cNvSpPr>
            <a:spLocks noGrp="1"/>
          </p:cNvSpPr>
          <p:nvPr>
            <p:ph type="body" sz="quarter" idx="13" hasCustomPrompt="1"/>
          </p:nvPr>
        </p:nvSpPr>
        <p:spPr>
          <a:xfrm>
            <a:off x="2641203" y="3573521"/>
            <a:ext cx="6864086" cy="540000"/>
          </a:xfrm>
        </p:spPr>
        <p:txBody>
          <a:bodyPr>
            <a:noAutofit/>
          </a:bodyPr>
          <a:lstStyle>
            <a:lvl1pPr marL="0" indent="0" algn="ctr">
              <a:buFontTx/>
              <a:buNone/>
              <a:defRPr b="1">
                <a:solidFill>
                  <a:srgbClr val="8B8A8D"/>
                </a:solidFill>
              </a:defRPr>
            </a:lvl1pPr>
            <a:lvl2pPr marL="257191" indent="0">
              <a:buFontTx/>
              <a:buNone/>
              <a:defRPr b="1">
                <a:solidFill>
                  <a:schemeClr val="accent4"/>
                </a:solidFill>
              </a:defRPr>
            </a:lvl2pPr>
            <a:lvl3pPr marL="514382" indent="0">
              <a:buFontTx/>
              <a:buNone/>
              <a:defRPr b="1">
                <a:solidFill>
                  <a:schemeClr val="accent4"/>
                </a:solidFill>
              </a:defRPr>
            </a:lvl3pPr>
            <a:lvl4pPr marL="771574" indent="0">
              <a:buFontTx/>
              <a:buNone/>
              <a:defRPr b="1">
                <a:solidFill>
                  <a:schemeClr val="accent4"/>
                </a:solidFill>
              </a:defRPr>
            </a:lvl4pPr>
            <a:lvl5pPr marL="1028765" indent="0">
              <a:buFontTx/>
              <a:buNone/>
              <a:defRPr b="1">
                <a:solidFill>
                  <a:schemeClr val="accent4"/>
                </a:solidFill>
              </a:defRPr>
            </a:lvl5pPr>
          </a:lstStyle>
          <a:p>
            <a:pPr lvl="0"/>
            <a:r>
              <a:rPr lang="en-GB"/>
              <a:t>Name</a:t>
            </a:r>
          </a:p>
        </p:txBody>
      </p:sp>
      <p:sp>
        <p:nvSpPr>
          <p:cNvPr id="3" name="Footer Placeholder 2"/>
          <p:cNvSpPr>
            <a:spLocks noGrp="1"/>
          </p:cNvSpPr>
          <p:nvPr>
            <p:ph type="ftr" sz="quarter" idx="14"/>
          </p:nvPr>
        </p:nvSpPr>
        <p:spPr/>
        <p:txBody>
          <a:bodyPr/>
          <a:lstStyle>
            <a:lvl1pPr>
              <a:defRPr>
                <a:solidFill>
                  <a:srgbClr val="8B8A8D"/>
                </a:solidFill>
              </a:defRPr>
            </a:lvl1pPr>
          </a:lstStyle>
          <a:p>
            <a:endParaRPr lang="en-GB"/>
          </a:p>
        </p:txBody>
      </p:sp>
    </p:spTree>
    <p:extLst>
      <p:ext uri="{BB962C8B-B14F-4D97-AF65-F5344CB8AC3E}">
        <p14:creationId xmlns:p14="http://schemas.microsoft.com/office/powerpoint/2010/main" val="27525279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41538" y="1090800"/>
            <a:ext cx="6864086" cy="2268000"/>
          </a:xfrm>
        </p:spPr>
        <p:txBody>
          <a:bodyPr>
            <a:noAutofit/>
          </a:bodyPr>
          <a:lstStyle>
            <a:lvl1pPr algn="ctr">
              <a:defRPr sz="3000">
                <a:solidFill>
                  <a:srgbClr val="FBD9CA"/>
                </a:solidFill>
              </a:defRPr>
            </a:lvl1pPr>
          </a:lstStyle>
          <a:p>
            <a:r>
              <a:rPr lang="en-GB"/>
              <a:t>Click and type quote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D14BCCD3-0010-4FBA-B965-2126ADC31932}" type="slidenum">
              <a:rPr lang="en-GB" smtClean="0"/>
              <a:pPr/>
              <a:t>‹#›</a:t>
            </a:fld>
            <a:endParaRPr lang="en-GB"/>
          </a:p>
        </p:txBody>
      </p:sp>
      <p:sp>
        <p:nvSpPr>
          <p:cNvPr id="6" name="Text Placeholder 9"/>
          <p:cNvSpPr>
            <a:spLocks noGrp="1"/>
          </p:cNvSpPr>
          <p:nvPr>
            <p:ph type="body" sz="quarter" idx="13" hasCustomPrompt="1"/>
          </p:nvPr>
        </p:nvSpPr>
        <p:spPr>
          <a:xfrm>
            <a:off x="2641203" y="3573521"/>
            <a:ext cx="6864086" cy="540000"/>
          </a:xfrm>
        </p:spPr>
        <p:txBody>
          <a:bodyPr>
            <a:noAutofit/>
          </a:bodyPr>
          <a:lstStyle>
            <a:lvl1pPr marL="0" indent="0" algn="ctr">
              <a:buFontTx/>
              <a:buNone/>
              <a:defRPr b="1">
                <a:solidFill>
                  <a:schemeClr val="bg1"/>
                </a:solidFill>
              </a:defRPr>
            </a:lvl1pPr>
            <a:lvl2pPr marL="257191" indent="0">
              <a:buFontTx/>
              <a:buNone/>
              <a:defRPr b="1">
                <a:solidFill>
                  <a:schemeClr val="accent4"/>
                </a:solidFill>
              </a:defRPr>
            </a:lvl2pPr>
            <a:lvl3pPr marL="514382" indent="0">
              <a:buFontTx/>
              <a:buNone/>
              <a:defRPr b="1">
                <a:solidFill>
                  <a:schemeClr val="accent4"/>
                </a:solidFill>
              </a:defRPr>
            </a:lvl3pPr>
            <a:lvl4pPr marL="771574" indent="0">
              <a:buFontTx/>
              <a:buNone/>
              <a:defRPr b="1">
                <a:solidFill>
                  <a:schemeClr val="accent4"/>
                </a:solidFill>
              </a:defRPr>
            </a:lvl4pPr>
            <a:lvl5pPr marL="1028765" indent="0">
              <a:buFontTx/>
              <a:buNone/>
              <a:defRPr b="1">
                <a:solidFill>
                  <a:schemeClr val="accent4"/>
                </a:solidFill>
              </a:defRPr>
            </a:lvl5pPr>
          </a:lstStyle>
          <a:p>
            <a:pPr lvl="0"/>
            <a:r>
              <a:rPr lang="en-GB"/>
              <a:t>Name</a:t>
            </a:r>
          </a:p>
        </p:txBody>
      </p:sp>
      <p:cxnSp>
        <p:nvCxnSpPr>
          <p:cNvPr id="8" name="Straight Connector 7"/>
          <p:cNvCxnSpPr/>
          <p:nvPr userDrawn="1"/>
        </p:nvCxnSpPr>
        <p:spPr>
          <a:xfrm>
            <a:off x="648000" y="6318000"/>
            <a:ext cx="108936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 name="Logotype, static"/>
          <p:cNvGrpSpPr/>
          <p:nvPr userDrawn="1"/>
        </p:nvGrpSpPr>
        <p:grpSpPr>
          <a:xfrm>
            <a:off x="10689465" y="6389301"/>
            <a:ext cx="863687" cy="180102"/>
            <a:chOff x="9501453" y="6148765"/>
            <a:chExt cx="2047875" cy="427037"/>
          </a:xfrm>
          <a:solidFill>
            <a:schemeClr val="bg1"/>
          </a:solidFill>
        </p:grpSpPr>
        <p:sp>
          <p:nvSpPr>
            <p:cNvPr id="24"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Footer Placeholder 2"/>
          <p:cNvSpPr>
            <a:spLocks noGrp="1"/>
          </p:cNvSpPr>
          <p:nvPr>
            <p:ph type="ftr" sz="quarter" idx="14"/>
          </p:nvPr>
        </p:nvSpPr>
        <p:spPr/>
        <p:txBody>
          <a:bodyPr/>
          <a:lstStyle>
            <a:lvl1pPr>
              <a:defRPr>
                <a:solidFill>
                  <a:schemeClr val="bg1"/>
                </a:solidFill>
              </a:defRPr>
            </a:lvl1pPr>
          </a:lstStyle>
          <a:p>
            <a:endParaRPr lang="en-GB"/>
          </a:p>
        </p:txBody>
      </p:sp>
    </p:spTree>
    <p:extLst>
      <p:ext uri="{BB962C8B-B14F-4D97-AF65-F5344CB8AC3E}">
        <p14:creationId xmlns:p14="http://schemas.microsoft.com/office/powerpoint/2010/main" val="37863816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Quote Pulse Patter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41538" y="166246"/>
            <a:ext cx="6864086" cy="2327243"/>
          </a:xfrm>
        </p:spPr>
        <p:txBody>
          <a:bodyPr>
            <a:noAutofit/>
          </a:bodyPr>
          <a:lstStyle>
            <a:lvl1pPr algn="ctr">
              <a:defRPr sz="3000">
                <a:solidFill>
                  <a:srgbClr val="FBD9CA"/>
                </a:solidFill>
              </a:defRPr>
            </a:lvl1pPr>
          </a:lstStyle>
          <a:p>
            <a:r>
              <a:rPr lang="en-GB"/>
              <a:t>Click and type quote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D14BCCD3-0010-4FBA-B965-2126ADC31932}" type="slidenum">
              <a:rPr lang="en-GB" smtClean="0"/>
              <a:pPr/>
              <a:t>‹#›</a:t>
            </a:fld>
            <a:endParaRPr lang="en-GB"/>
          </a:p>
        </p:txBody>
      </p:sp>
      <p:sp>
        <p:nvSpPr>
          <p:cNvPr id="6" name="Text Placeholder 9"/>
          <p:cNvSpPr>
            <a:spLocks noGrp="1"/>
          </p:cNvSpPr>
          <p:nvPr>
            <p:ph type="body" sz="quarter" idx="13" hasCustomPrompt="1"/>
          </p:nvPr>
        </p:nvSpPr>
        <p:spPr>
          <a:xfrm>
            <a:off x="2641203" y="2709241"/>
            <a:ext cx="6864086" cy="540000"/>
          </a:xfrm>
        </p:spPr>
        <p:txBody>
          <a:bodyPr>
            <a:noAutofit/>
          </a:bodyPr>
          <a:lstStyle>
            <a:lvl1pPr marL="0" indent="0" algn="ctr">
              <a:buFontTx/>
              <a:buNone/>
              <a:defRPr b="1">
                <a:solidFill>
                  <a:schemeClr val="bg1"/>
                </a:solidFill>
              </a:defRPr>
            </a:lvl1pPr>
            <a:lvl2pPr marL="257191" indent="0">
              <a:buFontTx/>
              <a:buNone/>
              <a:defRPr b="1">
                <a:solidFill>
                  <a:schemeClr val="accent4"/>
                </a:solidFill>
              </a:defRPr>
            </a:lvl2pPr>
            <a:lvl3pPr marL="514382" indent="0">
              <a:buFontTx/>
              <a:buNone/>
              <a:defRPr b="1">
                <a:solidFill>
                  <a:schemeClr val="accent4"/>
                </a:solidFill>
              </a:defRPr>
            </a:lvl3pPr>
            <a:lvl4pPr marL="771574" indent="0">
              <a:buFontTx/>
              <a:buNone/>
              <a:defRPr b="1">
                <a:solidFill>
                  <a:schemeClr val="accent4"/>
                </a:solidFill>
              </a:defRPr>
            </a:lvl4pPr>
            <a:lvl5pPr marL="1028765" indent="0">
              <a:buFontTx/>
              <a:buNone/>
              <a:defRPr b="1">
                <a:solidFill>
                  <a:schemeClr val="accent4"/>
                </a:solidFill>
              </a:defRPr>
            </a:lvl5pPr>
          </a:lstStyle>
          <a:p>
            <a:pPr lvl="0"/>
            <a:r>
              <a:rPr lang="en-GB"/>
              <a:t>Name</a:t>
            </a:r>
          </a:p>
        </p:txBody>
      </p:sp>
      <p:cxnSp>
        <p:nvCxnSpPr>
          <p:cNvPr id="8" name="Straight Connector 7"/>
          <p:cNvCxnSpPr/>
          <p:nvPr userDrawn="1"/>
        </p:nvCxnSpPr>
        <p:spPr>
          <a:xfrm>
            <a:off x="648000" y="6318000"/>
            <a:ext cx="108936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4" name="Pulse"/>
          <p:cNvGrpSpPr/>
          <p:nvPr userDrawn="1"/>
        </p:nvGrpSpPr>
        <p:grpSpPr>
          <a:xfrm>
            <a:off x="0" y="3348038"/>
            <a:ext cx="12204700" cy="2643187"/>
            <a:chOff x="0" y="3348038"/>
            <a:chExt cx="12204700" cy="2643187"/>
          </a:xfrm>
          <a:solidFill>
            <a:srgbClr val="0000FF"/>
          </a:solidFill>
        </p:grpSpPr>
        <p:sp>
          <p:nvSpPr>
            <p:cNvPr id="45" name="Freeform 5"/>
            <p:cNvSpPr>
              <a:spLocks/>
            </p:cNvSpPr>
            <p:nvPr userDrawn="1"/>
          </p:nvSpPr>
          <p:spPr bwMode="auto">
            <a:xfrm>
              <a:off x="1906588" y="4092575"/>
              <a:ext cx="323850" cy="812800"/>
            </a:xfrm>
            <a:custGeom>
              <a:avLst/>
              <a:gdLst>
                <a:gd name="T0" fmla="*/ 51 w 102"/>
                <a:gd name="T1" fmla="*/ 255 h 255"/>
                <a:gd name="T2" fmla="*/ 51 w 102"/>
                <a:gd name="T3" fmla="*/ 255 h 255"/>
                <a:gd name="T4" fmla="*/ 0 w 102"/>
                <a:gd name="T5" fmla="*/ 204 h 255"/>
                <a:gd name="T6" fmla="*/ 0 w 102"/>
                <a:gd name="T7" fmla="*/ 51 h 255"/>
                <a:gd name="T8" fmla="*/ 51 w 102"/>
                <a:gd name="T9" fmla="*/ 0 h 255"/>
                <a:gd name="T10" fmla="*/ 102 w 102"/>
                <a:gd name="T11" fmla="*/ 51 h 255"/>
                <a:gd name="T12" fmla="*/ 102 w 102"/>
                <a:gd name="T13" fmla="*/ 204 h 255"/>
                <a:gd name="T14" fmla="*/ 51 w 102"/>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5">
                  <a:moveTo>
                    <a:pt x="51" y="255"/>
                  </a:moveTo>
                  <a:cubicBezTo>
                    <a:pt x="51" y="255"/>
                    <a:pt x="51" y="255"/>
                    <a:pt x="51" y="255"/>
                  </a:cubicBezTo>
                  <a:cubicBezTo>
                    <a:pt x="23" y="255"/>
                    <a:pt x="0" y="232"/>
                    <a:pt x="0" y="204"/>
                  </a:cubicBezTo>
                  <a:cubicBezTo>
                    <a:pt x="0" y="51"/>
                    <a:pt x="0" y="51"/>
                    <a:pt x="0" y="51"/>
                  </a:cubicBezTo>
                  <a:cubicBezTo>
                    <a:pt x="0" y="23"/>
                    <a:pt x="23" y="0"/>
                    <a:pt x="51" y="0"/>
                  </a:cubicBezTo>
                  <a:cubicBezTo>
                    <a:pt x="79" y="0"/>
                    <a:pt x="102" y="23"/>
                    <a:pt x="102" y="51"/>
                  </a:cubicBezTo>
                  <a:cubicBezTo>
                    <a:pt x="102" y="204"/>
                    <a:pt x="102" y="204"/>
                    <a:pt x="102" y="204"/>
                  </a:cubicBezTo>
                  <a:cubicBezTo>
                    <a:pt x="102" y="232"/>
                    <a:pt x="79" y="255"/>
                    <a:pt x="51"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6"/>
            <p:cNvSpPr>
              <a:spLocks/>
            </p:cNvSpPr>
            <p:nvPr userDrawn="1"/>
          </p:nvSpPr>
          <p:spPr bwMode="auto">
            <a:xfrm>
              <a:off x="3979863" y="4564063"/>
              <a:ext cx="193675" cy="325438"/>
            </a:xfrm>
            <a:custGeom>
              <a:avLst/>
              <a:gdLst>
                <a:gd name="T0" fmla="*/ 30 w 61"/>
                <a:gd name="T1" fmla="*/ 102 h 102"/>
                <a:gd name="T2" fmla="*/ 30 w 61"/>
                <a:gd name="T3" fmla="*/ 102 h 102"/>
                <a:gd name="T4" fmla="*/ 0 w 61"/>
                <a:gd name="T5" fmla="*/ 71 h 102"/>
                <a:gd name="T6" fmla="*/ 0 w 61"/>
                <a:gd name="T7" fmla="*/ 30 h 102"/>
                <a:gd name="T8" fmla="*/ 30 w 61"/>
                <a:gd name="T9" fmla="*/ 0 h 102"/>
                <a:gd name="T10" fmla="*/ 61 w 61"/>
                <a:gd name="T11" fmla="*/ 30 h 102"/>
                <a:gd name="T12" fmla="*/ 61 w 61"/>
                <a:gd name="T13" fmla="*/ 71 h 102"/>
                <a:gd name="T14" fmla="*/ 30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0" y="102"/>
                  </a:moveTo>
                  <a:cubicBezTo>
                    <a:pt x="30" y="102"/>
                    <a:pt x="30" y="102"/>
                    <a:pt x="30" y="102"/>
                  </a:cubicBezTo>
                  <a:cubicBezTo>
                    <a:pt x="13" y="102"/>
                    <a:pt x="0" y="88"/>
                    <a:pt x="0" y="71"/>
                  </a:cubicBezTo>
                  <a:cubicBezTo>
                    <a:pt x="0" y="30"/>
                    <a:pt x="0" y="30"/>
                    <a:pt x="0" y="30"/>
                  </a:cubicBezTo>
                  <a:cubicBezTo>
                    <a:pt x="0" y="14"/>
                    <a:pt x="13" y="0"/>
                    <a:pt x="30" y="0"/>
                  </a:cubicBezTo>
                  <a:cubicBezTo>
                    <a:pt x="47" y="0"/>
                    <a:pt x="61" y="14"/>
                    <a:pt x="61" y="30"/>
                  </a:cubicBezTo>
                  <a:cubicBezTo>
                    <a:pt x="61" y="71"/>
                    <a:pt x="61" y="71"/>
                    <a:pt x="61" y="71"/>
                  </a:cubicBezTo>
                  <a:cubicBezTo>
                    <a:pt x="61" y="88"/>
                    <a:pt x="47" y="102"/>
                    <a:pt x="30"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7"/>
            <p:cNvSpPr>
              <a:spLocks/>
            </p:cNvSpPr>
            <p:nvPr userDrawn="1"/>
          </p:nvSpPr>
          <p:spPr bwMode="auto">
            <a:xfrm>
              <a:off x="1585913" y="4564063"/>
              <a:ext cx="193675" cy="325438"/>
            </a:xfrm>
            <a:custGeom>
              <a:avLst/>
              <a:gdLst>
                <a:gd name="T0" fmla="*/ 30 w 61"/>
                <a:gd name="T1" fmla="*/ 102 h 102"/>
                <a:gd name="T2" fmla="*/ 30 w 61"/>
                <a:gd name="T3" fmla="*/ 102 h 102"/>
                <a:gd name="T4" fmla="*/ 0 w 61"/>
                <a:gd name="T5" fmla="*/ 71 h 102"/>
                <a:gd name="T6" fmla="*/ 0 w 61"/>
                <a:gd name="T7" fmla="*/ 30 h 102"/>
                <a:gd name="T8" fmla="*/ 30 w 61"/>
                <a:gd name="T9" fmla="*/ 0 h 102"/>
                <a:gd name="T10" fmla="*/ 61 w 61"/>
                <a:gd name="T11" fmla="*/ 30 h 102"/>
                <a:gd name="T12" fmla="*/ 61 w 61"/>
                <a:gd name="T13" fmla="*/ 71 h 102"/>
                <a:gd name="T14" fmla="*/ 30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0" y="102"/>
                  </a:moveTo>
                  <a:cubicBezTo>
                    <a:pt x="30" y="102"/>
                    <a:pt x="30" y="102"/>
                    <a:pt x="30" y="102"/>
                  </a:cubicBezTo>
                  <a:cubicBezTo>
                    <a:pt x="13" y="102"/>
                    <a:pt x="0" y="88"/>
                    <a:pt x="0" y="71"/>
                  </a:cubicBezTo>
                  <a:cubicBezTo>
                    <a:pt x="0" y="30"/>
                    <a:pt x="0" y="30"/>
                    <a:pt x="0" y="30"/>
                  </a:cubicBezTo>
                  <a:cubicBezTo>
                    <a:pt x="0" y="14"/>
                    <a:pt x="13" y="0"/>
                    <a:pt x="30" y="0"/>
                  </a:cubicBezTo>
                  <a:cubicBezTo>
                    <a:pt x="47" y="0"/>
                    <a:pt x="61" y="14"/>
                    <a:pt x="61" y="30"/>
                  </a:cubicBezTo>
                  <a:cubicBezTo>
                    <a:pt x="61" y="71"/>
                    <a:pt x="61" y="71"/>
                    <a:pt x="61" y="71"/>
                  </a:cubicBezTo>
                  <a:cubicBezTo>
                    <a:pt x="61" y="88"/>
                    <a:pt x="47" y="102"/>
                    <a:pt x="30"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8"/>
            <p:cNvSpPr>
              <a:spLocks/>
            </p:cNvSpPr>
            <p:nvPr userDrawn="1"/>
          </p:nvSpPr>
          <p:spPr bwMode="auto">
            <a:xfrm>
              <a:off x="3524250" y="4548188"/>
              <a:ext cx="325438" cy="809625"/>
            </a:xfrm>
            <a:custGeom>
              <a:avLst/>
              <a:gdLst>
                <a:gd name="T0" fmla="*/ 51 w 102"/>
                <a:gd name="T1" fmla="*/ 254 h 254"/>
                <a:gd name="T2" fmla="*/ 51 w 102"/>
                <a:gd name="T3" fmla="*/ 254 h 254"/>
                <a:gd name="T4" fmla="*/ 0 w 102"/>
                <a:gd name="T5" fmla="*/ 203 h 254"/>
                <a:gd name="T6" fmla="*/ 0 w 102"/>
                <a:gd name="T7" fmla="*/ 51 h 254"/>
                <a:gd name="T8" fmla="*/ 51 w 102"/>
                <a:gd name="T9" fmla="*/ 0 h 254"/>
                <a:gd name="T10" fmla="*/ 102 w 102"/>
                <a:gd name="T11" fmla="*/ 51 h 254"/>
                <a:gd name="T12" fmla="*/ 102 w 102"/>
                <a:gd name="T13" fmla="*/ 203 h 254"/>
                <a:gd name="T14" fmla="*/ 51 w 102"/>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4">
                  <a:moveTo>
                    <a:pt x="51" y="254"/>
                  </a:moveTo>
                  <a:cubicBezTo>
                    <a:pt x="51" y="254"/>
                    <a:pt x="51" y="254"/>
                    <a:pt x="51" y="254"/>
                  </a:cubicBezTo>
                  <a:cubicBezTo>
                    <a:pt x="23" y="254"/>
                    <a:pt x="0" y="232"/>
                    <a:pt x="0" y="203"/>
                  </a:cubicBezTo>
                  <a:cubicBezTo>
                    <a:pt x="0" y="51"/>
                    <a:pt x="0" y="51"/>
                    <a:pt x="0" y="51"/>
                  </a:cubicBezTo>
                  <a:cubicBezTo>
                    <a:pt x="0" y="23"/>
                    <a:pt x="23" y="0"/>
                    <a:pt x="51" y="0"/>
                  </a:cubicBezTo>
                  <a:cubicBezTo>
                    <a:pt x="79" y="0"/>
                    <a:pt x="102" y="23"/>
                    <a:pt x="102" y="51"/>
                  </a:cubicBezTo>
                  <a:cubicBezTo>
                    <a:pt x="102" y="203"/>
                    <a:pt x="102" y="203"/>
                    <a:pt x="102" y="203"/>
                  </a:cubicBezTo>
                  <a:cubicBezTo>
                    <a:pt x="102" y="232"/>
                    <a:pt x="79" y="254"/>
                    <a:pt x="51" y="2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9"/>
            <p:cNvSpPr>
              <a:spLocks/>
            </p:cNvSpPr>
            <p:nvPr userDrawn="1"/>
          </p:nvSpPr>
          <p:spPr bwMode="auto">
            <a:xfrm>
              <a:off x="2393950" y="3462338"/>
              <a:ext cx="403225" cy="1814513"/>
            </a:xfrm>
            <a:custGeom>
              <a:avLst/>
              <a:gdLst>
                <a:gd name="T0" fmla="*/ 64 w 127"/>
                <a:gd name="T1" fmla="*/ 570 h 570"/>
                <a:gd name="T2" fmla="*/ 64 w 127"/>
                <a:gd name="T3" fmla="*/ 570 h 570"/>
                <a:gd name="T4" fmla="*/ 0 w 127"/>
                <a:gd name="T5" fmla="*/ 506 h 570"/>
                <a:gd name="T6" fmla="*/ 0 w 127"/>
                <a:gd name="T7" fmla="*/ 64 h 570"/>
                <a:gd name="T8" fmla="*/ 64 w 127"/>
                <a:gd name="T9" fmla="*/ 0 h 570"/>
                <a:gd name="T10" fmla="*/ 127 w 127"/>
                <a:gd name="T11" fmla="*/ 64 h 570"/>
                <a:gd name="T12" fmla="*/ 127 w 127"/>
                <a:gd name="T13" fmla="*/ 506 h 570"/>
                <a:gd name="T14" fmla="*/ 64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4" y="570"/>
                  </a:moveTo>
                  <a:cubicBezTo>
                    <a:pt x="64" y="570"/>
                    <a:pt x="64" y="570"/>
                    <a:pt x="64" y="570"/>
                  </a:cubicBezTo>
                  <a:cubicBezTo>
                    <a:pt x="29" y="570"/>
                    <a:pt x="0" y="541"/>
                    <a:pt x="0" y="506"/>
                  </a:cubicBezTo>
                  <a:cubicBezTo>
                    <a:pt x="0" y="64"/>
                    <a:pt x="0" y="64"/>
                    <a:pt x="0" y="64"/>
                  </a:cubicBezTo>
                  <a:cubicBezTo>
                    <a:pt x="0" y="29"/>
                    <a:pt x="29" y="0"/>
                    <a:pt x="64" y="0"/>
                  </a:cubicBezTo>
                  <a:cubicBezTo>
                    <a:pt x="99" y="0"/>
                    <a:pt x="127" y="29"/>
                    <a:pt x="127" y="64"/>
                  </a:cubicBezTo>
                  <a:cubicBezTo>
                    <a:pt x="127" y="506"/>
                    <a:pt x="127" y="506"/>
                    <a:pt x="127" y="506"/>
                  </a:cubicBezTo>
                  <a:cubicBezTo>
                    <a:pt x="127"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10"/>
            <p:cNvSpPr>
              <a:spLocks/>
            </p:cNvSpPr>
            <p:nvPr userDrawn="1"/>
          </p:nvSpPr>
          <p:spPr bwMode="auto">
            <a:xfrm>
              <a:off x="311150" y="3462338"/>
              <a:ext cx="406400" cy="1814513"/>
            </a:xfrm>
            <a:custGeom>
              <a:avLst/>
              <a:gdLst>
                <a:gd name="T0" fmla="*/ 64 w 128"/>
                <a:gd name="T1" fmla="*/ 570 h 570"/>
                <a:gd name="T2" fmla="*/ 64 w 128"/>
                <a:gd name="T3" fmla="*/ 570 h 570"/>
                <a:gd name="T4" fmla="*/ 0 w 128"/>
                <a:gd name="T5" fmla="*/ 506 h 570"/>
                <a:gd name="T6" fmla="*/ 0 w 128"/>
                <a:gd name="T7" fmla="*/ 64 h 570"/>
                <a:gd name="T8" fmla="*/ 64 w 128"/>
                <a:gd name="T9" fmla="*/ 0 h 570"/>
                <a:gd name="T10" fmla="*/ 128 w 128"/>
                <a:gd name="T11" fmla="*/ 64 h 570"/>
                <a:gd name="T12" fmla="*/ 128 w 128"/>
                <a:gd name="T13" fmla="*/ 506 h 570"/>
                <a:gd name="T14" fmla="*/ 64 w 128"/>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570">
                  <a:moveTo>
                    <a:pt x="64" y="570"/>
                  </a:moveTo>
                  <a:cubicBezTo>
                    <a:pt x="64" y="570"/>
                    <a:pt x="64" y="570"/>
                    <a:pt x="64" y="570"/>
                  </a:cubicBezTo>
                  <a:cubicBezTo>
                    <a:pt x="29" y="570"/>
                    <a:pt x="0" y="541"/>
                    <a:pt x="0" y="506"/>
                  </a:cubicBezTo>
                  <a:cubicBezTo>
                    <a:pt x="0" y="64"/>
                    <a:pt x="0" y="64"/>
                    <a:pt x="0" y="64"/>
                  </a:cubicBezTo>
                  <a:cubicBezTo>
                    <a:pt x="0" y="29"/>
                    <a:pt x="29" y="0"/>
                    <a:pt x="64" y="0"/>
                  </a:cubicBezTo>
                  <a:cubicBezTo>
                    <a:pt x="99" y="0"/>
                    <a:pt x="128" y="29"/>
                    <a:pt x="128" y="64"/>
                  </a:cubicBezTo>
                  <a:cubicBezTo>
                    <a:pt x="128" y="506"/>
                    <a:pt x="128" y="506"/>
                    <a:pt x="128" y="506"/>
                  </a:cubicBezTo>
                  <a:cubicBezTo>
                    <a:pt x="128"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11"/>
            <p:cNvSpPr>
              <a:spLocks/>
            </p:cNvSpPr>
            <p:nvPr userDrawn="1"/>
          </p:nvSpPr>
          <p:spPr bwMode="auto">
            <a:xfrm>
              <a:off x="2959100" y="4175125"/>
              <a:ext cx="403225" cy="1816100"/>
            </a:xfrm>
            <a:custGeom>
              <a:avLst/>
              <a:gdLst>
                <a:gd name="T0" fmla="*/ 64 w 127"/>
                <a:gd name="T1" fmla="*/ 570 h 570"/>
                <a:gd name="T2" fmla="*/ 64 w 127"/>
                <a:gd name="T3" fmla="*/ 570 h 570"/>
                <a:gd name="T4" fmla="*/ 0 w 127"/>
                <a:gd name="T5" fmla="*/ 506 h 570"/>
                <a:gd name="T6" fmla="*/ 0 w 127"/>
                <a:gd name="T7" fmla="*/ 64 h 570"/>
                <a:gd name="T8" fmla="*/ 64 w 127"/>
                <a:gd name="T9" fmla="*/ 0 h 570"/>
                <a:gd name="T10" fmla="*/ 127 w 127"/>
                <a:gd name="T11" fmla="*/ 64 h 570"/>
                <a:gd name="T12" fmla="*/ 127 w 127"/>
                <a:gd name="T13" fmla="*/ 506 h 570"/>
                <a:gd name="T14" fmla="*/ 64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4" y="570"/>
                  </a:moveTo>
                  <a:cubicBezTo>
                    <a:pt x="64" y="570"/>
                    <a:pt x="64" y="570"/>
                    <a:pt x="64" y="570"/>
                  </a:cubicBezTo>
                  <a:cubicBezTo>
                    <a:pt x="29" y="570"/>
                    <a:pt x="0" y="541"/>
                    <a:pt x="0" y="506"/>
                  </a:cubicBezTo>
                  <a:cubicBezTo>
                    <a:pt x="0" y="64"/>
                    <a:pt x="0" y="64"/>
                    <a:pt x="0" y="64"/>
                  </a:cubicBezTo>
                  <a:cubicBezTo>
                    <a:pt x="0" y="28"/>
                    <a:pt x="29" y="0"/>
                    <a:pt x="64" y="0"/>
                  </a:cubicBezTo>
                  <a:cubicBezTo>
                    <a:pt x="99" y="0"/>
                    <a:pt x="127" y="28"/>
                    <a:pt x="127" y="64"/>
                  </a:cubicBezTo>
                  <a:cubicBezTo>
                    <a:pt x="127" y="506"/>
                    <a:pt x="127" y="506"/>
                    <a:pt x="127" y="506"/>
                  </a:cubicBezTo>
                  <a:cubicBezTo>
                    <a:pt x="127"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12"/>
            <p:cNvSpPr>
              <a:spLocks noEditPoints="1"/>
            </p:cNvSpPr>
            <p:nvPr userDrawn="1"/>
          </p:nvSpPr>
          <p:spPr bwMode="auto">
            <a:xfrm>
              <a:off x="1131888" y="4548188"/>
              <a:ext cx="323850" cy="809625"/>
            </a:xfrm>
            <a:custGeom>
              <a:avLst/>
              <a:gdLst>
                <a:gd name="T0" fmla="*/ 51 w 102"/>
                <a:gd name="T1" fmla="*/ 10 h 254"/>
                <a:gd name="T2" fmla="*/ 92 w 102"/>
                <a:gd name="T3" fmla="*/ 51 h 254"/>
                <a:gd name="T4" fmla="*/ 92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0 w 102"/>
                <a:gd name="T17" fmla="*/ 51 h 254"/>
                <a:gd name="T18" fmla="*/ 0 w 102"/>
                <a:gd name="T19" fmla="*/ 203 h 254"/>
                <a:gd name="T20" fmla="*/ 51 w 102"/>
                <a:gd name="T21" fmla="*/ 254 h 254"/>
                <a:gd name="T22" fmla="*/ 102 w 102"/>
                <a:gd name="T23" fmla="*/ 203 h 254"/>
                <a:gd name="T24" fmla="*/ 102 w 102"/>
                <a:gd name="T25" fmla="*/ 51 h 254"/>
                <a:gd name="T26" fmla="*/ 51 w 102"/>
                <a:gd name="T2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254">
                  <a:moveTo>
                    <a:pt x="51" y="10"/>
                  </a:moveTo>
                  <a:cubicBezTo>
                    <a:pt x="74" y="10"/>
                    <a:pt x="92" y="28"/>
                    <a:pt x="92" y="51"/>
                  </a:cubicBezTo>
                  <a:cubicBezTo>
                    <a:pt x="92" y="203"/>
                    <a:pt x="92" y="203"/>
                    <a:pt x="92" y="203"/>
                  </a:cubicBezTo>
                  <a:cubicBezTo>
                    <a:pt x="92" y="226"/>
                    <a:pt x="74" y="244"/>
                    <a:pt x="51" y="244"/>
                  </a:cubicBezTo>
                  <a:cubicBezTo>
                    <a:pt x="29" y="244"/>
                    <a:pt x="10" y="226"/>
                    <a:pt x="10" y="203"/>
                  </a:cubicBezTo>
                  <a:cubicBezTo>
                    <a:pt x="10" y="51"/>
                    <a:pt x="10" y="51"/>
                    <a:pt x="10" y="51"/>
                  </a:cubicBezTo>
                  <a:cubicBezTo>
                    <a:pt x="10" y="28"/>
                    <a:pt x="29" y="10"/>
                    <a:pt x="51" y="10"/>
                  </a:cubicBezTo>
                  <a:moveTo>
                    <a:pt x="51" y="0"/>
                  </a:moveTo>
                  <a:cubicBezTo>
                    <a:pt x="23" y="0"/>
                    <a:pt x="0" y="23"/>
                    <a:pt x="0" y="51"/>
                  </a:cubicBezTo>
                  <a:cubicBezTo>
                    <a:pt x="0" y="203"/>
                    <a:pt x="0" y="203"/>
                    <a:pt x="0" y="203"/>
                  </a:cubicBezTo>
                  <a:cubicBezTo>
                    <a:pt x="0" y="232"/>
                    <a:pt x="23" y="254"/>
                    <a:pt x="51" y="254"/>
                  </a:cubicBezTo>
                  <a:cubicBezTo>
                    <a:pt x="79" y="254"/>
                    <a:pt x="102" y="232"/>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13"/>
            <p:cNvSpPr>
              <a:spLocks noEditPoints="1"/>
            </p:cNvSpPr>
            <p:nvPr userDrawn="1"/>
          </p:nvSpPr>
          <p:spPr bwMode="auto">
            <a:xfrm>
              <a:off x="565150" y="4175125"/>
              <a:ext cx="404813" cy="1816100"/>
            </a:xfrm>
            <a:custGeom>
              <a:avLst/>
              <a:gdLst>
                <a:gd name="T0" fmla="*/ 64 w 127"/>
                <a:gd name="T1" fmla="*/ 10 h 570"/>
                <a:gd name="T2" fmla="*/ 117 w 127"/>
                <a:gd name="T3" fmla="*/ 64 h 570"/>
                <a:gd name="T4" fmla="*/ 117 w 127"/>
                <a:gd name="T5" fmla="*/ 506 h 570"/>
                <a:gd name="T6" fmla="*/ 64 w 127"/>
                <a:gd name="T7" fmla="*/ 560 h 570"/>
                <a:gd name="T8" fmla="*/ 10 w 127"/>
                <a:gd name="T9" fmla="*/ 506 h 570"/>
                <a:gd name="T10" fmla="*/ 10 w 127"/>
                <a:gd name="T11" fmla="*/ 64 h 570"/>
                <a:gd name="T12" fmla="*/ 64 w 127"/>
                <a:gd name="T13" fmla="*/ 10 h 570"/>
                <a:gd name="T14" fmla="*/ 64 w 127"/>
                <a:gd name="T15" fmla="*/ 0 h 570"/>
                <a:gd name="T16" fmla="*/ 0 w 127"/>
                <a:gd name="T17" fmla="*/ 64 h 570"/>
                <a:gd name="T18" fmla="*/ 0 w 127"/>
                <a:gd name="T19" fmla="*/ 506 h 570"/>
                <a:gd name="T20" fmla="*/ 64 w 127"/>
                <a:gd name="T21" fmla="*/ 570 h 570"/>
                <a:gd name="T22" fmla="*/ 127 w 127"/>
                <a:gd name="T23" fmla="*/ 506 h 570"/>
                <a:gd name="T24" fmla="*/ 127 w 127"/>
                <a:gd name="T25" fmla="*/ 64 h 570"/>
                <a:gd name="T26" fmla="*/ 64 w 127"/>
                <a:gd name="T2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570">
                  <a:moveTo>
                    <a:pt x="64" y="10"/>
                  </a:moveTo>
                  <a:cubicBezTo>
                    <a:pt x="93" y="10"/>
                    <a:pt x="117" y="34"/>
                    <a:pt x="117" y="64"/>
                  </a:cubicBezTo>
                  <a:cubicBezTo>
                    <a:pt x="117" y="506"/>
                    <a:pt x="117" y="506"/>
                    <a:pt x="117" y="506"/>
                  </a:cubicBezTo>
                  <a:cubicBezTo>
                    <a:pt x="117" y="536"/>
                    <a:pt x="93" y="560"/>
                    <a:pt x="64" y="560"/>
                  </a:cubicBezTo>
                  <a:cubicBezTo>
                    <a:pt x="34" y="560"/>
                    <a:pt x="10" y="536"/>
                    <a:pt x="10" y="506"/>
                  </a:cubicBezTo>
                  <a:cubicBezTo>
                    <a:pt x="10" y="64"/>
                    <a:pt x="10" y="64"/>
                    <a:pt x="10" y="64"/>
                  </a:cubicBezTo>
                  <a:cubicBezTo>
                    <a:pt x="10" y="34"/>
                    <a:pt x="34" y="10"/>
                    <a:pt x="64" y="10"/>
                  </a:cubicBezTo>
                  <a:moveTo>
                    <a:pt x="64" y="0"/>
                  </a:moveTo>
                  <a:cubicBezTo>
                    <a:pt x="29" y="0"/>
                    <a:pt x="0" y="28"/>
                    <a:pt x="0" y="64"/>
                  </a:cubicBezTo>
                  <a:cubicBezTo>
                    <a:pt x="0" y="506"/>
                    <a:pt x="0" y="506"/>
                    <a:pt x="0" y="506"/>
                  </a:cubicBezTo>
                  <a:cubicBezTo>
                    <a:pt x="0" y="541"/>
                    <a:pt x="29" y="570"/>
                    <a:pt x="64" y="570"/>
                  </a:cubicBezTo>
                  <a:cubicBezTo>
                    <a:pt x="99" y="570"/>
                    <a:pt x="127" y="541"/>
                    <a:pt x="127" y="506"/>
                  </a:cubicBezTo>
                  <a:cubicBezTo>
                    <a:pt x="127" y="64"/>
                    <a:pt x="127" y="64"/>
                    <a:pt x="127" y="64"/>
                  </a:cubicBezTo>
                  <a:cubicBezTo>
                    <a:pt x="127" y="28"/>
                    <a:pt x="99" y="0"/>
                    <a:pt x="6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14"/>
            <p:cNvSpPr>
              <a:spLocks/>
            </p:cNvSpPr>
            <p:nvPr userDrawn="1"/>
          </p:nvSpPr>
          <p:spPr bwMode="auto">
            <a:xfrm>
              <a:off x="10434638" y="4092575"/>
              <a:ext cx="323850" cy="812800"/>
            </a:xfrm>
            <a:custGeom>
              <a:avLst/>
              <a:gdLst>
                <a:gd name="T0" fmla="*/ 51 w 102"/>
                <a:gd name="T1" fmla="*/ 255 h 255"/>
                <a:gd name="T2" fmla="*/ 51 w 102"/>
                <a:gd name="T3" fmla="*/ 255 h 255"/>
                <a:gd name="T4" fmla="*/ 0 w 102"/>
                <a:gd name="T5" fmla="*/ 204 h 255"/>
                <a:gd name="T6" fmla="*/ 0 w 102"/>
                <a:gd name="T7" fmla="*/ 51 h 255"/>
                <a:gd name="T8" fmla="*/ 51 w 102"/>
                <a:gd name="T9" fmla="*/ 0 h 255"/>
                <a:gd name="T10" fmla="*/ 102 w 102"/>
                <a:gd name="T11" fmla="*/ 51 h 255"/>
                <a:gd name="T12" fmla="*/ 102 w 102"/>
                <a:gd name="T13" fmla="*/ 204 h 255"/>
                <a:gd name="T14" fmla="*/ 51 w 102"/>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5">
                  <a:moveTo>
                    <a:pt x="51" y="255"/>
                  </a:moveTo>
                  <a:cubicBezTo>
                    <a:pt x="51" y="255"/>
                    <a:pt x="51" y="255"/>
                    <a:pt x="51" y="255"/>
                  </a:cubicBezTo>
                  <a:cubicBezTo>
                    <a:pt x="23" y="255"/>
                    <a:pt x="0" y="232"/>
                    <a:pt x="0" y="204"/>
                  </a:cubicBezTo>
                  <a:cubicBezTo>
                    <a:pt x="0" y="51"/>
                    <a:pt x="0" y="51"/>
                    <a:pt x="0" y="51"/>
                  </a:cubicBezTo>
                  <a:cubicBezTo>
                    <a:pt x="0" y="23"/>
                    <a:pt x="23" y="0"/>
                    <a:pt x="51" y="0"/>
                  </a:cubicBezTo>
                  <a:cubicBezTo>
                    <a:pt x="79" y="0"/>
                    <a:pt x="102" y="23"/>
                    <a:pt x="102" y="51"/>
                  </a:cubicBezTo>
                  <a:cubicBezTo>
                    <a:pt x="102" y="204"/>
                    <a:pt x="102" y="204"/>
                    <a:pt x="102" y="204"/>
                  </a:cubicBezTo>
                  <a:cubicBezTo>
                    <a:pt x="102" y="232"/>
                    <a:pt x="79" y="255"/>
                    <a:pt x="51"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15"/>
            <p:cNvSpPr>
              <a:spLocks/>
            </p:cNvSpPr>
            <p:nvPr userDrawn="1"/>
          </p:nvSpPr>
          <p:spPr bwMode="auto">
            <a:xfrm>
              <a:off x="10110788" y="4564063"/>
              <a:ext cx="193675" cy="325438"/>
            </a:xfrm>
            <a:custGeom>
              <a:avLst/>
              <a:gdLst>
                <a:gd name="T0" fmla="*/ 31 w 61"/>
                <a:gd name="T1" fmla="*/ 102 h 102"/>
                <a:gd name="T2" fmla="*/ 31 w 61"/>
                <a:gd name="T3" fmla="*/ 102 h 102"/>
                <a:gd name="T4" fmla="*/ 0 w 61"/>
                <a:gd name="T5" fmla="*/ 71 h 102"/>
                <a:gd name="T6" fmla="*/ 0 w 61"/>
                <a:gd name="T7" fmla="*/ 30 h 102"/>
                <a:gd name="T8" fmla="*/ 31 w 61"/>
                <a:gd name="T9" fmla="*/ 0 h 102"/>
                <a:gd name="T10" fmla="*/ 61 w 61"/>
                <a:gd name="T11" fmla="*/ 30 h 102"/>
                <a:gd name="T12" fmla="*/ 61 w 61"/>
                <a:gd name="T13" fmla="*/ 71 h 102"/>
                <a:gd name="T14" fmla="*/ 31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1" y="102"/>
                  </a:moveTo>
                  <a:cubicBezTo>
                    <a:pt x="31" y="102"/>
                    <a:pt x="31" y="102"/>
                    <a:pt x="31" y="102"/>
                  </a:cubicBezTo>
                  <a:cubicBezTo>
                    <a:pt x="14" y="102"/>
                    <a:pt x="0" y="88"/>
                    <a:pt x="0" y="71"/>
                  </a:cubicBezTo>
                  <a:cubicBezTo>
                    <a:pt x="0" y="30"/>
                    <a:pt x="0" y="30"/>
                    <a:pt x="0" y="30"/>
                  </a:cubicBezTo>
                  <a:cubicBezTo>
                    <a:pt x="0" y="14"/>
                    <a:pt x="14" y="0"/>
                    <a:pt x="31" y="0"/>
                  </a:cubicBezTo>
                  <a:cubicBezTo>
                    <a:pt x="48" y="0"/>
                    <a:pt x="61" y="14"/>
                    <a:pt x="61" y="30"/>
                  </a:cubicBezTo>
                  <a:cubicBezTo>
                    <a:pt x="61" y="71"/>
                    <a:pt x="61" y="71"/>
                    <a:pt x="61" y="71"/>
                  </a:cubicBezTo>
                  <a:cubicBezTo>
                    <a:pt x="61" y="88"/>
                    <a:pt x="48" y="102"/>
                    <a:pt x="31"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16"/>
            <p:cNvSpPr>
              <a:spLocks/>
            </p:cNvSpPr>
            <p:nvPr userDrawn="1"/>
          </p:nvSpPr>
          <p:spPr bwMode="auto">
            <a:xfrm>
              <a:off x="10920413" y="3462338"/>
              <a:ext cx="403225" cy="1814513"/>
            </a:xfrm>
            <a:custGeom>
              <a:avLst/>
              <a:gdLst>
                <a:gd name="T0" fmla="*/ 63 w 127"/>
                <a:gd name="T1" fmla="*/ 570 h 570"/>
                <a:gd name="T2" fmla="*/ 63 w 127"/>
                <a:gd name="T3" fmla="*/ 570 h 570"/>
                <a:gd name="T4" fmla="*/ 0 w 127"/>
                <a:gd name="T5" fmla="*/ 506 h 570"/>
                <a:gd name="T6" fmla="*/ 0 w 127"/>
                <a:gd name="T7" fmla="*/ 64 h 570"/>
                <a:gd name="T8" fmla="*/ 63 w 127"/>
                <a:gd name="T9" fmla="*/ 0 h 570"/>
                <a:gd name="T10" fmla="*/ 127 w 127"/>
                <a:gd name="T11" fmla="*/ 64 h 570"/>
                <a:gd name="T12" fmla="*/ 127 w 127"/>
                <a:gd name="T13" fmla="*/ 506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1"/>
                    <a:pt x="0" y="506"/>
                  </a:cubicBezTo>
                  <a:cubicBezTo>
                    <a:pt x="0" y="64"/>
                    <a:pt x="0" y="64"/>
                    <a:pt x="0" y="64"/>
                  </a:cubicBezTo>
                  <a:cubicBezTo>
                    <a:pt x="0" y="29"/>
                    <a:pt x="28" y="0"/>
                    <a:pt x="63" y="0"/>
                  </a:cubicBezTo>
                  <a:cubicBezTo>
                    <a:pt x="98" y="0"/>
                    <a:pt x="127" y="29"/>
                    <a:pt x="127" y="64"/>
                  </a:cubicBezTo>
                  <a:cubicBezTo>
                    <a:pt x="127" y="506"/>
                    <a:pt x="127" y="506"/>
                    <a:pt x="127" y="506"/>
                  </a:cubicBezTo>
                  <a:cubicBezTo>
                    <a:pt x="127" y="541"/>
                    <a:pt x="98"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17"/>
            <p:cNvSpPr>
              <a:spLocks/>
            </p:cNvSpPr>
            <p:nvPr userDrawn="1"/>
          </p:nvSpPr>
          <p:spPr bwMode="auto">
            <a:xfrm>
              <a:off x="11487150" y="4175125"/>
              <a:ext cx="403225" cy="1816100"/>
            </a:xfrm>
            <a:custGeom>
              <a:avLst/>
              <a:gdLst>
                <a:gd name="T0" fmla="*/ 63 w 127"/>
                <a:gd name="T1" fmla="*/ 570 h 570"/>
                <a:gd name="T2" fmla="*/ 63 w 127"/>
                <a:gd name="T3" fmla="*/ 570 h 570"/>
                <a:gd name="T4" fmla="*/ 0 w 127"/>
                <a:gd name="T5" fmla="*/ 506 h 570"/>
                <a:gd name="T6" fmla="*/ 0 w 127"/>
                <a:gd name="T7" fmla="*/ 64 h 570"/>
                <a:gd name="T8" fmla="*/ 63 w 127"/>
                <a:gd name="T9" fmla="*/ 0 h 570"/>
                <a:gd name="T10" fmla="*/ 127 w 127"/>
                <a:gd name="T11" fmla="*/ 64 h 570"/>
                <a:gd name="T12" fmla="*/ 127 w 127"/>
                <a:gd name="T13" fmla="*/ 506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1"/>
                    <a:pt x="0" y="506"/>
                  </a:cubicBezTo>
                  <a:cubicBezTo>
                    <a:pt x="0" y="64"/>
                    <a:pt x="0" y="64"/>
                    <a:pt x="0" y="64"/>
                  </a:cubicBezTo>
                  <a:cubicBezTo>
                    <a:pt x="0" y="28"/>
                    <a:pt x="28" y="0"/>
                    <a:pt x="63" y="0"/>
                  </a:cubicBezTo>
                  <a:cubicBezTo>
                    <a:pt x="99" y="0"/>
                    <a:pt x="127" y="28"/>
                    <a:pt x="127" y="64"/>
                  </a:cubicBezTo>
                  <a:cubicBezTo>
                    <a:pt x="127" y="506"/>
                    <a:pt x="127" y="506"/>
                    <a:pt x="127" y="506"/>
                  </a:cubicBezTo>
                  <a:cubicBezTo>
                    <a:pt x="127" y="541"/>
                    <a:pt x="99"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18"/>
            <p:cNvSpPr>
              <a:spLocks noEditPoints="1"/>
            </p:cNvSpPr>
            <p:nvPr userDrawn="1"/>
          </p:nvSpPr>
          <p:spPr bwMode="auto">
            <a:xfrm>
              <a:off x="8367713" y="4159250"/>
              <a:ext cx="325438" cy="809625"/>
            </a:xfrm>
            <a:custGeom>
              <a:avLst/>
              <a:gdLst>
                <a:gd name="T0" fmla="*/ 51 w 102"/>
                <a:gd name="T1" fmla="*/ 10 h 254"/>
                <a:gd name="T2" fmla="*/ 92 w 102"/>
                <a:gd name="T3" fmla="*/ 51 h 254"/>
                <a:gd name="T4" fmla="*/ 92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51 w 102"/>
                <a:gd name="T17" fmla="*/ 0 h 254"/>
                <a:gd name="T18" fmla="*/ 0 w 102"/>
                <a:gd name="T19" fmla="*/ 51 h 254"/>
                <a:gd name="T20" fmla="*/ 0 w 102"/>
                <a:gd name="T21" fmla="*/ 203 h 254"/>
                <a:gd name="T22" fmla="*/ 51 w 102"/>
                <a:gd name="T23" fmla="*/ 254 h 254"/>
                <a:gd name="T24" fmla="*/ 102 w 102"/>
                <a:gd name="T25" fmla="*/ 203 h 254"/>
                <a:gd name="T26" fmla="*/ 102 w 102"/>
                <a:gd name="T27" fmla="*/ 51 h 254"/>
                <a:gd name="T28" fmla="*/ 51 w 102"/>
                <a:gd name="T29"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2" h="254">
                  <a:moveTo>
                    <a:pt x="51" y="10"/>
                  </a:moveTo>
                  <a:cubicBezTo>
                    <a:pt x="73" y="10"/>
                    <a:pt x="92" y="28"/>
                    <a:pt x="92" y="51"/>
                  </a:cubicBezTo>
                  <a:cubicBezTo>
                    <a:pt x="92" y="203"/>
                    <a:pt x="92" y="203"/>
                    <a:pt x="92" y="203"/>
                  </a:cubicBezTo>
                  <a:cubicBezTo>
                    <a:pt x="92" y="226"/>
                    <a:pt x="73" y="244"/>
                    <a:pt x="51" y="244"/>
                  </a:cubicBezTo>
                  <a:cubicBezTo>
                    <a:pt x="28" y="244"/>
                    <a:pt x="10" y="226"/>
                    <a:pt x="10" y="203"/>
                  </a:cubicBezTo>
                  <a:cubicBezTo>
                    <a:pt x="10" y="51"/>
                    <a:pt x="10" y="51"/>
                    <a:pt x="10" y="51"/>
                  </a:cubicBezTo>
                  <a:cubicBezTo>
                    <a:pt x="10" y="28"/>
                    <a:pt x="28" y="10"/>
                    <a:pt x="51" y="10"/>
                  </a:cubicBezTo>
                  <a:moveTo>
                    <a:pt x="51" y="0"/>
                  </a:moveTo>
                  <a:cubicBezTo>
                    <a:pt x="51" y="0"/>
                    <a:pt x="51" y="0"/>
                    <a:pt x="51" y="0"/>
                  </a:cubicBezTo>
                  <a:cubicBezTo>
                    <a:pt x="23" y="0"/>
                    <a:pt x="0" y="23"/>
                    <a:pt x="0" y="51"/>
                  </a:cubicBezTo>
                  <a:cubicBezTo>
                    <a:pt x="0" y="203"/>
                    <a:pt x="0" y="203"/>
                    <a:pt x="0" y="203"/>
                  </a:cubicBezTo>
                  <a:cubicBezTo>
                    <a:pt x="0" y="231"/>
                    <a:pt x="23" y="254"/>
                    <a:pt x="51" y="254"/>
                  </a:cubicBezTo>
                  <a:cubicBezTo>
                    <a:pt x="79" y="254"/>
                    <a:pt x="102" y="231"/>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19"/>
            <p:cNvSpPr>
              <a:spLocks/>
            </p:cNvSpPr>
            <p:nvPr userDrawn="1"/>
          </p:nvSpPr>
          <p:spPr bwMode="auto">
            <a:xfrm>
              <a:off x="9658350" y="4548188"/>
              <a:ext cx="322263" cy="809625"/>
            </a:xfrm>
            <a:custGeom>
              <a:avLst/>
              <a:gdLst>
                <a:gd name="T0" fmla="*/ 51 w 101"/>
                <a:gd name="T1" fmla="*/ 254 h 254"/>
                <a:gd name="T2" fmla="*/ 51 w 101"/>
                <a:gd name="T3" fmla="*/ 254 h 254"/>
                <a:gd name="T4" fmla="*/ 0 w 101"/>
                <a:gd name="T5" fmla="*/ 203 h 254"/>
                <a:gd name="T6" fmla="*/ 0 w 101"/>
                <a:gd name="T7" fmla="*/ 51 h 254"/>
                <a:gd name="T8" fmla="*/ 51 w 101"/>
                <a:gd name="T9" fmla="*/ 0 h 254"/>
                <a:gd name="T10" fmla="*/ 101 w 101"/>
                <a:gd name="T11" fmla="*/ 51 h 254"/>
                <a:gd name="T12" fmla="*/ 101 w 101"/>
                <a:gd name="T13" fmla="*/ 203 h 254"/>
                <a:gd name="T14" fmla="*/ 51 w 101"/>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254">
                  <a:moveTo>
                    <a:pt x="51" y="254"/>
                  </a:moveTo>
                  <a:cubicBezTo>
                    <a:pt x="51" y="254"/>
                    <a:pt x="51" y="254"/>
                    <a:pt x="51" y="254"/>
                  </a:cubicBezTo>
                  <a:cubicBezTo>
                    <a:pt x="22" y="254"/>
                    <a:pt x="0" y="232"/>
                    <a:pt x="0" y="203"/>
                  </a:cubicBezTo>
                  <a:cubicBezTo>
                    <a:pt x="0" y="51"/>
                    <a:pt x="0" y="51"/>
                    <a:pt x="0" y="51"/>
                  </a:cubicBezTo>
                  <a:cubicBezTo>
                    <a:pt x="0" y="23"/>
                    <a:pt x="22" y="0"/>
                    <a:pt x="51" y="0"/>
                  </a:cubicBezTo>
                  <a:cubicBezTo>
                    <a:pt x="79" y="0"/>
                    <a:pt x="101" y="23"/>
                    <a:pt x="101" y="51"/>
                  </a:cubicBezTo>
                  <a:cubicBezTo>
                    <a:pt x="101" y="203"/>
                    <a:pt x="101" y="203"/>
                    <a:pt x="101" y="203"/>
                  </a:cubicBezTo>
                  <a:cubicBezTo>
                    <a:pt x="101" y="232"/>
                    <a:pt x="79" y="254"/>
                    <a:pt x="51" y="2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20"/>
            <p:cNvSpPr>
              <a:spLocks noEditPoints="1"/>
            </p:cNvSpPr>
            <p:nvPr userDrawn="1"/>
          </p:nvSpPr>
          <p:spPr bwMode="auto">
            <a:xfrm>
              <a:off x="8855075" y="3525838"/>
              <a:ext cx="403225" cy="1816100"/>
            </a:xfrm>
            <a:custGeom>
              <a:avLst/>
              <a:gdLst>
                <a:gd name="T0" fmla="*/ 63 w 127"/>
                <a:gd name="T1" fmla="*/ 11 h 570"/>
                <a:gd name="T2" fmla="*/ 117 w 127"/>
                <a:gd name="T3" fmla="*/ 64 h 570"/>
                <a:gd name="T4" fmla="*/ 117 w 127"/>
                <a:gd name="T5" fmla="*/ 507 h 570"/>
                <a:gd name="T6" fmla="*/ 63 w 127"/>
                <a:gd name="T7" fmla="*/ 560 h 570"/>
                <a:gd name="T8" fmla="*/ 10 w 127"/>
                <a:gd name="T9" fmla="*/ 507 h 570"/>
                <a:gd name="T10" fmla="*/ 10 w 127"/>
                <a:gd name="T11" fmla="*/ 64 h 570"/>
                <a:gd name="T12" fmla="*/ 63 w 127"/>
                <a:gd name="T13" fmla="*/ 11 h 570"/>
                <a:gd name="T14" fmla="*/ 63 w 127"/>
                <a:gd name="T15" fmla="*/ 0 h 570"/>
                <a:gd name="T16" fmla="*/ 0 w 127"/>
                <a:gd name="T17" fmla="*/ 64 h 570"/>
                <a:gd name="T18" fmla="*/ 0 w 127"/>
                <a:gd name="T19" fmla="*/ 507 h 570"/>
                <a:gd name="T20" fmla="*/ 63 w 127"/>
                <a:gd name="T21" fmla="*/ 570 h 570"/>
                <a:gd name="T22" fmla="*/ 127 w 127"/>
                <a:gd name="T23" fmla="*/ 507 h 570"/>
                <a:gd name="T24" fmla="*/ 127 w 127"/>
                <a:gd name="T25" fmla="*/ 64 h 570"/>
                <a:gd name="T26" fmla="*/ 63 w 127"/>
                <a:gd name="T2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570">
                  <a:moveTo>
                    <a:pt x="63" y="11"/>
                  </a:moveTo>
                  <a:cubicBezTo>
                    <a:pt x="93" y="11"/>
                    <a:pt x="117" y="35"/>
                    <a:pt x="117" y="64"/>
                  </a:cubicBezTo>
                  <a:cubicBezTo>
                    <a:pt x="117" y="507"/>
                    <a:pt x="117" y="507"/>
                    <a:pt x="117" y="507"/>
                  </a:cubicBezTo>
                  <a:cubicBezTo>
                    <a:pt x="117" y="536"/>
                    <a:pt x="93" y="560"/>
                    <a:pt x="63" y="560"/>
                  </a:cubicBezTo>
                  <a:cubicBezTo>
                    <a:pt x="34" y="560"/>
                    <a:pt x="10" y="536"/>
                    <a:pt x="10" y="507"/>
                  </a:cubicBezTo>
                  <a:cubicBezTo>
                    <a:pt x="10" y="64"/>
                    <a:pt x="10" y="64"/>
                    <a:pt x="10" y="64"/>
                  </a:cubicBezTo>
                  <a:cubicBezTo>
                    <a:pt x="10" y="35"/>
                    <a:pt x="34" y="11"/>
                    <a:pt x="63" y="11"/>
                  </a:cubicBezTo>
                  <a:moveTo>
                    <a:pt x="63" y="0"/>
                  </a:moveTo>
                  <a:cubicBezTo>
                    <a:pt x="28" y="0"/>
                    <a:pt x="0" y="29"/>
                    <a:pt x="0" y="64"/>
                  </a:cubicBezTo>
                  <a:cubicBezTo>
                    <a:pt x="0" y="507"/>
                    <a:pt x="0" y="507"/>
                    <a:pt x="0" y="507"/>
                  </a:cubicBezTo>
                  <a:cubicBezTo>
                    <a:pt x="0" y="542"/>
                    <a:pt x="28" y="570"/>
                    <a:pt x="63" y="570"/>
                  </a:cubicBezTo>
                  <a:cubicBezTo>
                    <a:pt x="98" y="570"/>
                    <a:pt x="127" y="542"/>
                    <a:pt x="127" y="507"/>
                  </a:cubicBezTo>
                  <a:cubicBezTo>
                    <a:pt x="127" y="64"/>
                    <a:pt x="127" y="64"/>
                    <a:pt x="127" y="64"/>
                  </a:cubicBezTo>
                  <a:cubicBezTo>
                    <a:pt x="127" y="29"/>
                    <a:pt x="98" y="0"/>
                    <a:pt x="6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21"/>
            <p:cNvSpPr>
              <a:spLocks noEditPoints="1"/>
            </p:cNvSpPr>
            <p:nvPr userDrawn="1"/>
          </p:nvSpPr>
          <p:spPr bwMode="auto">
            <a:xfrm>
              <a:off x="4075113" y="4159250"/>
              <a:ext cx="323850" cy="809625"/>
            </a:xfrm>
            <a:custGeom>
              <a:avLst/>
              <a:gdLst>
                <a:gd name="T0" fmla="*/ 51 w 102"/>
                <a:gd name="T1" fmla="*/ 10 h 254"/>
                <a:gd name="T2" fmla="*/ 92 w 102"/>
                <a:gd name="T3" fmla="*/ 51 h 254"/>
                <a:gd name="T4" fmla="*/ 92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0 w 102"/>
                <a:gd name="T17" fmla="*/ 51 h 254"/>
                <a:gd name="T18" fmla="*/ 0 w 102"/>
                <a:gd name="T19" fmla="*/ 203 h 254"/>
                <a:gd name="T20" fmla="*/ 51 w 102"/>
                <a:gd name="T21" fmla="*/ 254 h 254"/>
                <a:gd name="T22" fmla="*/ 102 w 102"/>
                <a:gd name="T23" fmla="*/ 203 h 254"/>
                <a:gd name="T24" fmla="*/ 102 w 102"/>
                <a:gd name="T25" fmla="*/ 51 h 254"/>
                <a:gd name="T26" fmla="*/ 51 w 102"/>
                <a:gd name="T2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254">
                  <a:moveTo>
                    <a:pt x="51" y="10"/>
                  </a:moveTo>
                  <a:cubicBezTo>
                    <a:pt x="74" y="10"/>
                    <a:pt x="92" y="28"/>
                    <a:pt x="92" y="51"/>
                  </a:cubicBezTo>
                  <a:cubicBezTo>
                    <a:pt x="92" y="203"/>
                    <a:pt x="92" y="203"/>
                    <a:pt x="92" y="203"/>
                  </a:cubicBezTo>
                  <a:cubicBezTo>
                    <a:pt x="92" y="226"/>
                    <a:pt x="74" y="244"/>
                    <a:pt x="51" y="244"/>
                  </a:cubicBezTo>
                  <a:cubicBezTo>
                    <a:pt x="29" y="244"/>
                    <a:pt x="10" y="226"/>
                    <a:pt x="10" y="203"/>
                  </a:cubicBezTo>
                  <a:cubicBezTo>
                    <a:pt x="10" y="51"/>
                    <a:pt x="10" y="51"/>
                    <a:pt x="10" y="51"/>
                  </a:cubicBezTo>
                  <a:cubicBezTo>
                    <a:pt x="10" y="28"/>
                    <a:pt x="29" y="10"/>
                    <a:pt x="51" y="10"/>
                  </a:cubicBezTo>
                  <a:moveTo>
                    <a:pt x="51" y="0"/>
                  </a:moveTo>
                  <a:cubicBezTo>
                    <a:pt x="23" y="0"/>
                    <a:pt x="0" y="23"/>
                    <a:pt x="0" y="51"/>
                  </a:cubicBezTo>
                  <a:cubicBezTo>
                    <a:pt x="0" y="203"/>
                    <a:pt x="0" y="203"/>
                    <a:pt x="0" y="203"/>
                  </a:cubicBezTo>
                  <a:cubicBezTo>
                    <a:pt x="0" y="231"/>
                    <a:pt x="23" y="254"/>
                    <a:pt x="51" y="254"/>
                  </a:cubicBezTo>
                  <a:cubicBezTo>
                    <a:pt x="79" y="254"/>
                    <a:pt x="102" y="231"/>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22"/>
            <p:cNvSpPr>
              <a:spLocks noEditPoints="1"/>
            </p:cNvSpPr>
            <p:nvPr userDrawn="1"/>
          </p:nvSpPr>
          <p:spPr bwMode="auto">
            <a:xfrm>
              <a:off x="4560888" y="3525838"/>
              <a:ext cx="403225" cy="1816100"/>
            </a:xfrm>
            <a:custGeom>
              <a:avLst/>
              <a:gdLst>
                <a:gd name="T0" fmla="*/ 63 w 127"/>
                <a:gd name="T1" fmla="*/ 11 h 570"/>
                <a:gd name="T2" fmla="*/ 117 w 127"/>
                <a:gd name="T3" fmla="*/ 64 h 570"/>
                <a:gd name="T4" fmla="*/ 117 w 127"/>
                <a:gd name="T5" fmla="*/ 507 h 570"/>
                <a:gd name="T6" fmla="*/ 63 w 127"/>
                <a:gd name="T7" fmla="*/ 560 h 570"/>
                <a:gd name="T8" fmla="*/ 10 w 127"/>
                <a:gd name="T9" fmla="*/ 507 h 570"/>
                <a:gd name="T10" fmla="*/ 10 w 127"/>
                <a:gd name="T11" fmla="*/ 64 h 570"/>
                <a:gd name="T12" fmla="*/ 63 w 127"/>
                <a:gd name="T13" fmla="*/ 11 h 570"/>
                <a:gd name="T14" fmla="*/ 63 w 127"/>
                <a:gd name="T15" fmla="*/ 0 h 570"/>
                <a:gd name="T16" fmla="*/ 0 w 127"/>
                <a:gd name="T17" fmla="*/ 64 h 570"/>
                <a:gd name="T18" fmla="*/ 0 w 127"/>
                <a:gd name="T19" fmla="*/ 507 h 570"/>
                <a:gd name="T20" fmla="*/ 63 w 127"/>
                <a:gd name="T21" fmla="*/ 570 h 570"/>
                <a:gd name="T22" fmla="*/ 127 w 127"/>
                <a:gd name="T23" fmla="*/ 507 h 570"/>
                <a:gd name="T24" fmla="*/ 127 w 127"/>
                <a:gd name="T25" fmla="*/ 64 h 570"/>
                <a:gd name="T26" fmla="*/ 63 w 127"/>
                <a:gd name="T2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570">
                  <a:moveTo>
                    <a:pt x="63" y="11"/>
                  </a:moveTo>
                  <a:cubicBezTo>
                    <a:pt x="93" y="11"/>
                    <a:pt x="117" y="35"/>
                    <a:pt x="117" y="64"/>
                  </a:cubicBezTo>
                  <a:cubicBezTo>
                    <a:pt x="117" y="507"/>
                    <a:pt x="117" y="507"/>
                    <a:pt x="117" y="507"/>
                  </a:cubicBezTo>
                  <a:cubicBezTo>
                    <a:pt x="117" y="536"/>
                    <a:pt x="93" y="560"/>
                    <a:pt x="63" y="560"/>
                  </a:cubicBezTo>
                  <a:cubicBezTo>
                    <a:pt x="34" y="560"/>
                    <a:pt x="10" y="536"/>
                    <a:pt x="10" y="507"/>
                  </a:cubicBezTo>
                  <a:cubicBezTo>
                    <a:pt x="10" y="64"/>
                    <a:pt x="10" y="64"/>
                    <a:pt x="10" y="64"/>
                  </a:cubicBezTo>
                  <a:cubicBezTo>
                    <a:pt x="10" y="35"/>
                    <a:pt x="34" y="11"/>
                    <a:pt x="63" y="11"/>
                  </a:cubicBezTo>
                  <a:moveTo>
                    <a:pt x="63" y="0"/>
                  </a:moveTo>
                  <a:cubicBezTo>
                    <a:pt x="28" y="0"/>
                    <a:pt x="0" y="29"/>
                    <a:pt x="0" y="64"/>
                  </a:cubicBezTo>
                  <a:cubicBezTo>
                    <a:pt x="0" y="507"/>
                    <a:pt x="0" y="507"/>
                    <a:pt x="0" y="507"/>
                  </a:cubicBezTo>
                  <a:cubicBezTo>
                    <a:pt x="0" y="542"/>
                    <a:pt x="28" y="570"/>
                    <a:pt x="63" y="570"/>
                  </a:cubicBezTo>
                  <a:cubicBezTo>
                    <a:pt x="99" y="570"/>
                    <a:pt x="127" y="542"/>
                    <a:pt x="127" y="507"/>
                  </a:cubicBezTo>
                  <a:cubicBezTo>
                    <a:pt x="127" y="64"/>
                    <a:pt x="127" y="64"/>
                    <a:pt x="127" y="64"/>
                  </a:cubicBezTo>
                  <a:cubicBezTo>
                    <a:pt x="127" y="29"/>
                    <a:pt x="99" y="0"/>
                    <a:pt x="6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23"/>
            <p:cNvSpPr>
              <a:spLocks/>
            </p:cNvSpPr>
            <p:nvPr userDrawn="1"/>
          </p:nvSpPr>
          <p:spPr bwMode="auto">
            <a:xfrm>
              <a:off x="9093200" y="4175125"/>
              <a:ext cx="403225" cy="1816100"/>
            </a:xfrm>
            <a:custGeom>
              <a:avLst/>
              <a:gdLst>
                <a:gd name="T0" fmla="*/ 63 w 127"/>
                <a:gd name="T1" fmla="*/ 570 h 570"/>
                <a:gd name="T2" fmla="*/ 63 w 127"/>
                <a:gd name="T3" fmla="*/ 570 h 570"/>
                <a:gd name="T4" fmla="*/ 0 w 127"/>
                <a:gd name="T5" fmla="*/ 506 h 570"/>
                <a:gd name="T6" fmla="*/ 0 w 127"/>
                <a:gd name="T7" fmla="*/ 64 h 570"/>
                <a:gd name="T8" fmla="*/ 63 w 127"/>
                <a:gd name="T9" fmla="*/ 0 h 570"/>
                <a:gd name="T10" fmla="*/ 127 w 127"/>
                <a:gd name="T11" fmla="*/ 64 h 570"/>
                <a:gd name="T12" fmla="*/ 127 w 127"/>
                <a:gd name="T13" fmla="*/ 506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1"/>
                    <a:pt x="0" y="506"/>
                  </a:cubicBezTo>
                  <a:cubicBezTo>
                    <a:pt x="0" y="64"/>
                    <a:pt x="0" y="64"/>
                    <a:pt x="0" y="64"/>
                  </a:cubicBezTo>
                  <a:cubicBezTo>
                    <a:pt x="0" y="28"/>
                    <a:pt x="28" y="0"/>
                    <a:pt x="63" y="0"/>
                  </a:cubicBezTo>
                  <a:cubicBezTo>
                    <a:pt x="98" y="0"/>
                    <a:pt x="127" y="28"/>
                    <a:pt x="127" y="64"/>
                  </a:cubicBezTo>
                  <a:cubicBezTo>
                    <a:pt x="127" y="506"/>
                    <a:pt x="127" y="506"/>
                    <a:pt x="127" y="506"/>
                  </a:cubicBezTo>
                  <a:cubicBezTo>
                    <a:pt x="127" y="541"/>
                    <a:pt x="98"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24"/>
            <p:cNvSpPr>
              <a:spLocks noEditPoints="1"/>
            </p:cNvSpPr>
            <p:nvPr userDrawn="1"/>
          </p:nvSpPr>
          <p:spPr bwMode="auto">
            <a:xfrm>
              <a:off x="5940425" y="3981450"/>
              <a:ext cx="323850" cy="808038"/>
            </a:xfrm>
            <a:custGeom>
              <a:avLst/>
              <a:gdLst>
                <a:gd name="T0" fmla="*/ 51 w 102"/>
                <a:gd name="T1" fmla="*/ 10 h 254"/>
                <a:gd name="T2" fmla="*/ 91 w 102"/>
                <a:gd name="T3" fmla="*/ 51 h 254"/>
                <a:gd name="T4" fmla="*/ 91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0 w 102"/>
                <a:gd name="T17" fmla="*/ 51 h 254"/>
                <a:gd name="T18" fmla="*/ 0 w 102"/>
                <a:gd name="T19" fmla="*/ 203 h 254"/>
                <a:gd name="T20" fmla="*/ 51 w 102"/>
                <a:gd name="T21" fmla="*/ 254 h 254"/>
                <a:gd name="T22" fmla="*/ 102 w 102"/>
                <a:gd name="T23" fmla="*/ 203 h 254"/>
                <a:gd name="T24" fmla="*/ 102 w 102"/>
                <a:gd name="T25" fmla="*/ 51 h 254"/>
                <a:gd name="T26" fmla="*/ 51 w 102"/>
                <a:gd name="T2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254">
                  <a:moveTo>
                    <a:pt x="51" y="10"/>
                  </a:moveTo>
                  <a:cubicBezTo>
                    <a:pt x="73" y="10"/>
                    <a:pt x="91" y="28"/>
                    <a:pt x="91" y="51"/>
                  </a:cubicBezTo>
                  <a:cubicBezTo>
                    <a:pt x="91" y="203"/>
                    <a:pt x="91" y="203"/>
                    <a:pt x="91" y="203"/>
                  </a:cubicBezTo>
                  <a:cubicBezTo>
                    <a:pt x="91" y="226"/>
                    <a:pt x="73" y="244"/>
                    <a:pt x="51" y="244"/>
                  </a:cubicBezTo>
                  <a:cubicBezTo>
                    <a:pt x="28" y="244"/>
                    <a:pt x="10" y="226"/>
                    <a:pt x="10" y="203"/>
                  </a:cubicBezTo>
                  <a:cubicBezTo>
                    <a:pt x="10" y="51"/>
                    <a:pt x="10" y="51"/>
                    <a:pt x="10" y="51"/>
                  </a:cubicBezTo>
                  <a:cubicBezTo>
                    <a:pt x="10" y="28"/>
                    <a:pt x="28" y="10"/>
                    <a:pt x="51" y="10"/>
                  </a:cubicBezTo>
                  <a:moveTo>
                    <a:pt x="51" y="0"/>
                  </a:moveTo>
                  <a:cubicBezTo>
                    <a:pt x="23" y="0"/>
                    <a:pt x="0" y="23"/>
                    <a:pt x="0" y="51"/>
                  </a:cubicBezTo>
                  <a:cubicBezTo>
                    <a:pt x="0" y="203"/>
                    <a:pt x="0" y="203"/>
                    <a:pt x="0" y="203"/>
                  </a:cubicBezTo>
                  <a:cubicBezTo>
                    <a:pt x="0" y="231"/>
                    <a:pt x="23" y="254"/>
                    <a:pt x="51" y="254"/>
                  </a:cubicBezTo>
                  <a:cubicBezTo>
                    <a:pt x="79" y="254"/>
                    <a:pt x="102" y="231"/>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25"/>
            <p:cNvSpPr>
              <a:spLocks/>
            </p:cNvSpPr>
            <p:nvPr userDrawn="1"/>
          </p:nvSpPr>
          <p:spPr bwMode="auto">
            <a:xfrm>
              <a:off x="8008938" y="4449763"/>
              <a:ext cx="193675" cy="323850"/>
            </a:xfrm>
            <a:custGeom>
              <a:avLst/>
              <a:gdLst>
                <a:gd name="T0" fmla="*/ 31 w 61"/>
                <a:gd name="T1" fmla="*/ 102 h 102"/>
                <a:gd name="T2" fmla="*/ 31 w 61"/>
                <a:gd name="T3" fmla="*/ 102 h 102"/>
                <a:gd name="T4" fmla="*/ 0 w 61"/>
                <a:gd name="T5" fmla="*/ 72 h 102"/>
                <a:gd name="T6" fmla="*/ 0 w 61"/>
                <a:gd name="T7" fmla="*/ 31 h 102"/>
                <a:gd name="T8" fmla="*/ 31 w 61"/>
                <a:gd name="T9" fmla="*/ 0 h 102"/>
                <a:gd name="T10" fmla="*/ 61 w 61"/>
                <a:gd name="T11" fmla="*/ 31 h 102"/>
                <a:gd name="T12" fmla="*/ 61 w 61"/>
                <a:gd name="T13" fmla="*/ 72 h 102"/>
                <a:gd name="T14" fmla="*/ 31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1" y="102"/>
                  </a:moveTo>
                  <a:cubicBezTo>
                    <a:pt x="31" y="102"/>
                    <a:pt x="31" y="102"/>
                    <a:pt x="31" y="102"/>
                  </a:cubicBezTo>
                  <a:cubicBezTo>
                    <a:pt x="14" y="102"/>
                    <a:pt x="0" y="89"/>
                    <a:pt x="0" y="72"/>
                  </a:cubicBezTo>
                  <a:cubicBezTo>
                    <a:pt x="0" y="31"/>
                    <a:pt x="0" y="31"/>
                    <a:pt x="0" y="31"/>
                  </a:cubicBezTo>
                  <a:cubicBezTo>
                    <a:pt x="0" y="14"/>
                    <a:pt x="14" y="0"/>
                    <a:pt x="31" y="0"/>
                  </a:cubicBezTo>
                  <a:cubicBezTo>
                    <a:pt x="47" y="0"/>
                    <a:pt x="61" y="14"/>
                    <a:pt x="61" y="31"/>
                  </a:cubicBezTo>
                  <a:cubicBezTo>
                    <a:pt x="61" y="72"/>
                    <a:pt x="61" y="72"/>
                    <a:pt x="61" y="72"/>
                  </a:cubicBezTo>
                  <a:cubicBezTo>
                    <a:pt x="61" y="89"/>
                    <a:pt x="47" y="102"/>
                    <a:pt x="31"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26"/>
            <p:cNvSpPr>
              <a:spLocks noEditPoints="1"/>
            </p:cNvSpPr>
            <p:nvPr userDrawn="1"/>
          </p:nvSpPr>
          <p:spPr bwMode="auto">
            <a:xfrm>
              <a:off x="5616575" y="4449763"/>
              <a:ext cx="193675" cy="323850"/>
            </a:xfrm>
            <a:custGeom>
              <a:avLst/>
              <a:gdLst>
                <a:gd name="T0" fmla="*/ 30 w 61"/>
                <a:gd name="T1" fmla="*/ 11 h 102"/>
                <a:gd name="T2" fmla="*/ 51 w 61"/>
                <a:gd name="T3" fmla="*/ 31 h 102"/>
                <a:gd name="T4" fmla="*/ 51 w 61"/>
                <a:gd name="T5" fmla="*/ 72 h 102"/>
                <a:gd name="T6" fmla="*/ 30 w 61"/>
                <a:gd name="T7" fmla="*/ 92 h 102"/>
                <a:gd name="T8" fmla="*/ 10 w 61"/>
                <a:gd name="T9" fmla="*/ 72 h 102"/>
                <a:gd name="T10" fmla="*/ 10 w 61"/>
                <a:gd name="T11" fmla="*/ 31 h 102"/>
                <a:gd name="T12" fmla="*/ 30 w 61"/>
                <a:gd name="T13" fmla="*/ 11 h 102"/>
                <a:gd name="T14" fmla="*/ 30 w 61"/>
                <a:gd name="T15" fmla="*/ 0 h 102"/>
                <a:gd name="T16" fmla="*/ 0 w 61"/>
                <a:gd name="T17" fmla="*/ 31 h 102"/>
                <a:gd name="T18" fmla="*/ 0 w 61"/>
                <a:gd name="T19" fmla="*/ 72 h 102"/>
                <a:gd name="T20" fmla="*/ 30 w 61"/>
                <a:gd name="T21" fmla="*/ 102 h 102"/>
                <a:gd name="T22" fmla="*/ 61 w 61"/>
                <a:gd name="T23" fmla="*/ 72 h 102"/>
                <a:gd name="T24" fmla="*/ 61 w 61"/>
                <a:gd name="T25" fmla="*/ 31 h 102"/>
                <a:gd name="T26" fmla="*/ 30 w 61"/>
                <a:gd name="T2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102">
                  <a:moveTo>
                    <a:pt x="30" y="11"/>
                  </a:moveTo>
                  <a:cubicBezTo>
                    <a:pt x="42" y="11"/>
                    <a:pt x="51" y="20"/>
                    <a:pt x="51" y="31"/>
                  </a:cubicBezTo>
                  <a:cubicBezTo>
                    <a:pt x="51" y="72"/>
                    <a:pt x="51" y="72"/>
                    <a:pt x="51" y="72"/>
                  </a:cubicBezTo>
                  <a:cubicBezTo>
                    <a:pt x="51" y="83"/>
                    <a:pt x="42" y="92"/>
                    <a:pt x="30" y="92"/>
                  </a:cubicBezTo>
                  <a:cubicBezTo>
                    <a:pt x="19" y="92"/>
                    <a:pt x="10" y="83"/>
                    <a:pt x="10" y="72"/>
                  </a:cubicBezTo>
                  <a:cubicBezTo>
                    <a:pt x="10" y="31"/>
                    <a:pt x="10" y="31"/>
                    <a:pt x="10" y="31"/>
                  </a:cubicBezTo>
                  <a:cubicBezTo>
                    <a:pt x="10" y="20"/>
                    <a:pt x="19" y="11"/>
                    <a:pt x="30" y="11"/>
                  </a:cubicBezTo>
                  <a:moveTo>
                    <a:pt x="30" y="0"/>
                  </a:moveTo>
                  <a:cubicBezTo>
                    <a:pt x="14" y="0"/>
                    <a:pt x="0" y="14"/>
                    <a:pt x="0" y="31"/>
                  </a:cubicBezTo>
                  <a:cubicBezTo>
                    <a:pt x="0" y="72"/>
                    <a:pt x="0" y="72"/>
                    <a:pt x="0" y="72"/>
                  </a:cubicBezTo>
                  <a:cubicBezTo>
                    <a:pt x="0" y="89"/>
                    <a:pt x="14" y="102"/>
                    <a:pt x="30" y="102"/>
                  </a:cubicBezTo>
                  <a:cubicBezTo>
                    <a:pt x="47" y="102"/>
                    <a:pt x="61" y="89"/>
                    <a:pt x="61" y="72"/>
                  </a:cubicBezTo>
                  <a:cubicBezTo>
                    <a:pt x="61" y="31"/>
                    <a:pt x="61" y="31"/>
                    <a:pt x="61" y="31"/>
                  </a:cubicBezTo>
                  <a:cubicBezTo>
                    <a:pt x="61" y="14"/>
                    <a:pt x="47"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27"/>
            <p:cNvSpPr>
              <a:spLocks/>
            </p:cNvSpPr>
            <p:nvPr userDrawn="1"/>
          </p:nvSpPr>
          <p:spPr bwMode="auto">
            <a:xfrm>
              <a:off x="7558088" y="4433888"/>
              <a:ext cx="320675" cy="811213"/>
            </a:xfrm>
            <a:custGeom>
              <a:avLst/>
              <a:gdLst>
                <a:gd name="T0" fmla="*/ 50 w 101"/>
                <a:gd name="T1" fmla="*/ 255 h 255"/>
                <a:gd name="T2" fmla="*/ 50 w 101"/>
                <a:gd name="T3" fmla="*/ 255 h 255"/>
                <a:gd name="T4" fmla="*/ 0 w 101"/>
                <a:gd name="T5" fmla="*/ 204 h 255"/>
                <a:gd name="T6" fmla="*/ 0 w 101"/>
                <a:gd name="T7" fmla="*/ 51 h 255"/>
                <a:gd name="T8" fmla="*/ 50 w 101"/>
                <a:gd name="T9" fmla="*/ 0 h 255"/>
                <a:gd name="T10" fmla="*/ 101 w 101"/>
                <a:gd name="T11" fmla="*/ 51 h 255"/>
                <a:gd name="T12" fmla="*/ 101 w 101"/>
                <a:gd name="T13" fmla="*/ 204 h 255"/>
                <a:gd name="T14" fmla="*/ 50 w 101"/>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255">
                  <a:moveTo>
                    <a:pt x="50" y="255"/>
                  </a:moveTo>
                  <a:cubicBezTo>
                    <a:pt x="50" y="255"/>
                    <a:pt x="50" y="255"/>
                    <a:pt x="50" y="255"/>
                  </a:cubicBezTo>
                  <a:cubicBezTo>
                    <a:pt x="22" y="255"/>
                    <a:pt x="0" y="232"/>
                    <a:pt x="0" y="204"/>
                  </a:cubicBezTo>
                  <a:cubicBezTo>
                    <a:pt x="0" y="51"/>
                    <a:pt x="0" y="51"/>
                    <a:pt x="0" y="51"/>
                  </a:cubicBezTo>
                  <a:cubicBezTo>
                    <a:pt x="0" y="23"/>
                    <a:pt x="22" y="0"/>
                    <a:pt x="50" y="0"/>
                  </a:cubicBezTo>
                  <a:cubicBezTo>
                    <a:pt x="79" y="0"/>
                    <a:pt x="101" y="23"/>
                    <a:pt x="101" y="51"/>
                  </a:cubicBezTo>
                  <a:cubicBezTo>
                    <a:pt x="101" y="204"/>
                    <a:pt x="101" y="204"/>
                    <a:pt x="101" y="204"/>
                  </a:cubicBezTo>
                  <a:cubicBezTo>
                    <a:pt x="101" y="232"/>
                    <a:pt x="79" y="255"/>
                    <a:pt x="50"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28"/>
            <p:cNvSpPr>
              <a:spLocks/>
            </p:cNvSpPr>
            <p:nvPr userDrawn="1"/>
          </p:nvSpPr>
          <p:spPr bwMode="auto">
            <a:xfrm>
              <a:off x="6423025" y="3348038"/>
              <a:ext cx="406400" cy="1814513"/>
            </a:xfrm>
            <a:custGeom>
              <a:avLst/>
              <a:gdLst>
                <a:gd name="T0" fmla="*/ 64 w 128"/>
                <a:gd name="T1" fmla="*/ 570 h 570"/>
                <a:gd name="T2" fmla="*/ 64 w 128"/>
                <a:gd name="T3" fmla="*/ 570 h 570"/>
                <a:gd name="T4" fmla="*/ 0 w 128"/>
                <a:gd name="T5" fmla="*/ 507 h 570"/>
                <a:gd name="T6" fmla="*/ 0 w 128"/>
                <a:gd name="T7" fmla="*/ 64 h 570"/>
                <a:gd name="T8" fmla="*/ 64 w 128"/>
                <a:gd name="T9" fmla="*/ 0 h 570"/>
                <a:gd name="T10" fmla="*/ 128 w 128"/>
                <a:gd name="T11" fmla="*/ 64 h 570"/>
                <a:gd name="T12" fmla="*/ 128 w 128"/>
                <a:gd name="T13" fmla="*/ 507 h 570"/>
                <a:gd name="T14" fmla="*/ 64 w 128"/>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570">
                  <a:moveTo>
                    <a:pt x="64" y="570"/>
                  </a:moveTo>
                  <a:cubicBezTo>
                    <a:pt x="64" y="570"/>
                    <a:pt x="64" y="570"/>
                    <a:pt x="64" y="570"/>
                  </a:cubicBezTo>
                  <a:cubicBezTo>
                    <a:pt x="29" y="570"/>
                    <a:pt x="0" y="542"/>
                    <a:pt x="0" y="507"/>
                  </a:cubicBezTo>
                  <a:cubicBezTo>
                    <a:pt x="0" y="64"/>
                    <a:pt x="0" y="64"/>
                    <a:pt x="0" y="64"/>
                  </a:cubicBezTo>
                  <a:cubicBezTo>
                    <a:pt x="0" y="29"/>
                    <a:pt x="29" y="0"/>
                    <a:pt x="64" y="0"/>
                  </a:cubicBezTo>
                  <a:cubicBezTo>
                    <a:pt x="99" y="0"/>
                    <a:pt x="128" y="29"/>
                    <a:pt x="128" y="64"/>
                  </a:cubicBezTo>
                  <a:cubicBezTo>
                    <a:pt x="128" y="507"/>
                    <a:pt x="128" y="507"/>
                    <a:pt x="128" y="507"/>
                  </a:cubicBezTo>
                  <a:cubicBezTo>
                    <a:pt x="128" y="542"/>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29"/>
            <p:cNvSpPr>
              <a:spLocks/>
            </p:cNvSpPr>
            <p:nvPr userDrawn="1"/>
          </p:nvSpPr>
          <p:spPr bwMode="auto">
            <a:xfrm>
              <a:off x="6992938" y="4060825"/>
              <a:ext cx="403225" cy="1816100"/>
            </a:xfrm>
            <a:custGeom>
              <a:avLst/>
              <a:gdLst>
                <a:gd name="T0" fmla="*/ 63 w 127"/>
                <a:gd name="T1" fmla="*/ 570 h 570"/>
                <a:gd name="T2" fmla="*/ 63 w 127"/>
                <a:gd name="T3" fmla="*/ 570 h 570"/>
                <a:gd name="T4" fmla="*/ 0 w 127"/>
                <a:gd name="T5" fmla="*/ 507 h 570"/>
                <a:gd name="T6" fmla="*/ 0 w 127"/>
                <a:gd name="T7" fmla="*/ 64 h 570"/>
                <a:gd name="T8" fmla="*/ 63 w 127"/>
                <a:gd name="T9" fmla="*/ 0 h 570"/>
                <a:gd name="T10" fmla="*/ 127 w 127"/>
                <a:gd name="T11" fmla="*/ 64 h 570"/>
                <a:gd name="T12" fmla="*/ 127 w 127"/>
                <a:gd name="T13" fmla="*/ 507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2"/>
                    <a:pt x="0" y="507"/>
                  </a:cubicBezTo>
                  <a:cubicBezTo>
                    <a:pt x="0" y="64"/>
                    <a:pt x="0" y="64"/>
                    <a:pt x="0" y="64"/>
                  </a:cubicBezTo>
                  <a:cubicBezTo>
                    <a:pt x="0" y="29"/>
                    <a:pt x="28" y="0"/>
                    <a:pt x="63" y="0"/>
                  </a:cubicBezTo>
                  <a:cubicBezTo>
                    <a:pt x="98" y="0"/>
                    <a:pt x="127" y="29"/>
                    <a:pt x="127" y="64"/>
                  </a:cubicBezTo>
                  <a:cubicBezTo>
                    <a:pt x="127" y="507"/>
                    <a:pt x="127" y="507"/>
                    <a:pt x="127" y="507"/>
                  </a:cubicBezTo>
                  <a:cubicBezTo>
                    <a:pt x="127" y="542"/>
                    <a:pt x="98"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30"/>
            <p:cNvSpPr>
              <a:spLocks/>
            </p:cNvSpPr>
            <p:nvPr userDrawn="1"/>
          </p:nvSpPr>
          <p:spPr bwMode="auto">
            <a:xfrm>
              <a:off x="5438775" y="4627563"/>
              <a:ext cx="323850" cy="812800"/>
            </a:xfrm>
            <a:custGeom>
              <a:avLst/>
              <a:gdLst>
                <a:gd name="T0" fmla="*/ 51 w 102"/>
                <a:gd name="T1" fmla="*/ 255 h 255"/>
                <a:gd name="T2" fmla="*/ 51 w 102"/>
                <a:gd name="T3" fmla="*/ 255 h 255"/>
                <a:gd name="T4" fmla="*/ 0 w 102"/>
                <a:gd name="T5" fmla="*/ 204 h 255"/>
                <a:gd name="T6" fmla="*/ 0 w 102"/>
                <a:gd name="T7" fmla="*/ 51 h 255"/>
                <a:gd name="T8" fmla="*/ 51 w 102"/>
                <a:gd name="T9" fmla="*/ 0 h 255"/>
                <a:gd name="T10" fmla="*/ 102 w 102"/>
                <a:gd name="T11" fmla="*/ 51 h 255"/>
                <a:gd name="T12" fmla="*/ 102 w 102"/>
                <a:gd name="T13" fmla="*/ 204 h 255"/>
                <a:gd name="T14" fmla="*/ 51 w 102"/>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5">
                  <a:moveTo>
                    <a:pt x="51" y="255"/>
                  </a:moveTo>
                  <a:cubicBezTo>
                    <a:pt x="51" y="255"/>
                    <a:pt x="51" y="255"/>
                    <a:pt x="51" y="255"/>
                  </a:cubicBezTo>
                  <a:cubicBezTo>
                    <a:pt x="23" y="255"/>
                    <a:pt x="0" y="232"/>
                    <a:pt x="0" y="204"/>
                  </a:cubicBezTo>
                  <a:cubicBezTo>
                    <a:pt x="0" y="51"/>
                    <a:pt x="0" y="51"/>
                    <a:pt x="0" y="51"/>
                  </a:cubicBezTo>
                  <a:cubicBezTo>
                    <a:pt x="0" y="23"/>
                    <a:pt x="23" y="0"/>
                    <a:pt x="51" y="0"/>
                  </a:cubicBezTo>
                  <a:cubicBezTo>
                    <a:pt x="79" y="0"/>
                    <a:pt x="102" y="23"/>
                    <a:pt x="102" y="51"/>
                  </a:cubicBezTo>
                  <a:cubicBezTo>
                    <a:pt x="102" y="204"/>
                    <a:pt x="102" y="204"/>
                    <a:pt x="102" y="204"/>
                  </a:cubicBezTo>
                  <a:cubicBezTo>
                    <a:pt x="102" y="232"/>
                    <a:pt x="79" y="255"/>
                    <a:pt x="51"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31"/>
            <p:cNvSpPr>
              <a:spLocks/>
            </p:cNvSpPr>
            <p:nvPr userDrawn="1"/>
          </p:nvSpPr>
          <p:spPr bwMode="auto">
            <a:xfrm>
              <a:off x="4872038" y="3981450"/>
              <a:ext cx="403225" cy="1814513"/>
            </a:xfrm>
            <a:custGeom>
              <a:avLst/>
              <a:gdLst>
                <a:gd name="T0" fmla="*/ 64 w 127"/>
                <a:gd name="T1" fmla="*/ 570 h 570"/>
                <a:gd name="T2" fmla="*/ 64 w 127"/>
                <a:gd name="T3" fmla="*/ 570 h 570"/>
                <a:gd name="T4" fmla="*/ 0 w 127"/>
                <a:gd name="T5" fmla="*/ 506 h 570"/>
                <a:gd name="T6" fmla="*/ 0 w 127"/>
                <a:gd name="T7" fmla="*/ 63 h 570"/>
                <a:gd name="T8" fmla="*/ 64 w 127"/>
                <a:gd name="T9" fmla="*/ 0 h 570"/>
                <a:gd name="T10" fmla="*/ 127 w 127"/>
                <a:gd name="T11" fmla="*/ 63 h 570"/>
                <a:gd name="T12" fmla="*/ 127 w 127"/>
                <a:gd name="T13" fmla="*/ 506 h 570"/>
                <a:gd name="T14" fmla="*/ 64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4" y="570"/>
                  </a:moveTo>
                  <a:cubicBezTo>
                    <a:pt x="64" y="570"/>
                    <a:pt x="64" y="570"/>
                    <a:pt x="64" y="570"/>
                  </a:cubicBezTo>
                  <a:cubicBezTo>
                    <a:pt x="29" y="570"/>
                    <a:pt x="0" y="541"/>
                    <a:pt x="0" y="506"/>
                  </a:cubicBezTo>
                  <a:cubicBezTo>
                    <a:pt x="0" y="63"/>
                    <a:pt x="0" y="63"/>
                    <a:pt x="0" y="63"/>
                  </a:cubicBezTo>
                  <a:cubicBezTo>
                    <a:pt x="0" y="28"/>
                    <a:pt x="29" y="0"/>
                    <a:pt x="64" y="0"/>
                  </a:cubicBezTo>
                  <a:cubicBezTo>
                    <a:pt x="99" y="0"/>
                    <a:pt x="127" y="28"/>
                    <a:pt x="127" y="63"/>
                  </a:cubicBezTo>
                  <a:cubicBezTo>
                    <a:pt x="127" y="506"/>
                    <a:pt x="127" y="506"/>
                    <a:pt x="127" y="506"/>
                  </a:cubicBezTo>
                  <a:cubicBezTo>
                    <a:pt x="127"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32"/>
            <p:cNvSpPr>
              <a:spLocks/>
            </p:cNvSpPr>
            <p:nvPr userDrawn="1"/>
          </p:nvSpPr>
          <p:spPr bwMode="auto">
            <a:xfrm>
              <a:off x="0" y="4095750"/>
              <a:ext cx="152400" cy="809625"/>
            </a:xfrm>
            <a:custGeom>
              <a:avLst/>
              <a:gdLst>
                <a:gd name="T0" fmla="*/ 0 w 48"/>
                <a:gd name="T1" fmla="*/ 0 h 254"/>
                <a:gd name="T2" fmla="*/ 0 w 48"/>
                <a:gd name="T3" fmla="*/ 254 h 254"/>
                <a:gd name="T4" fmla="*/ 48 w 48"/>
                <a:gd name="T5" fmla="*/ 203 h 254"/>
                <a:gd name="T6" fmla="*/ 48 w 48"/>
                <a:gd name="T7" fmla="*/ 50 h 254"/>
                <a:gd name="T8" fmla="*/ 0 w 48"/>
                <a:gd name="T9" fmla="*/ 0 h 254"/>
              </a:gdLst>
              <a:ahLst/>
              <a:cxnLst>
                <a:cxn ang="0">
                  <a:pos x="T0" y="T1"/>
                </a:cxn>
                <a:cxn ang="0">
                  <a:pos x="T2" y="T3"/>
                </a:cxn>
                <a:cxn ang="0">
                  <a:pos x="T4" y="T5"/>
                </a:cxn>
                <a:cxn ang="0">
                  <a:pos x="T6" y="T7"/>
                </a:cxn>
                <a:cxn ang="0">
                  <a:pos x="T8" y="T9"/>
                </a:cxn>
              </a:cxnLst>
              <a:rect l="0" t="0" r="r" b="b"/>
              <a:pathLst>
                <a:path w="48" h="254">
                  <a:moveTo>
                    <a:pt x="0" y="0"/>
                  </a:moveTo>
                  <a:cubicBezTo>
                    <a:pt x="0" y="254"/>
                    <a:pt x="0" y="254"/>
                    <a:pt x="0" y="254"/>
                  </a:cubicBezTo>
                  <a:cubicBezTo>
                    <a:pt x="27" y="252"/>
                    <a:pt x="48" y="230"/>
                    <a:pt x="48" y="203"/>
                  </a:cubicBezTo>
                  <a:cubicBezTo>
                    <a:pt x="48" y="50"/>
                    <a:pt x="48" y="50"/>
                    <a:pt x="48" y="50"/>
                  </a:cubicBezTo>
                  <a:cubicBezTo>
                    <a:pt x="48" y="23"/>
                    <a:pt x="27"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33"/>
            <p:cNvSpPr>
              <a:spLocks/>
            </p:cNvSpPr>
            <p:nvPr userDrawn="1"/>
          </p:nvSpPr>
          <p:spPr bwMode="auto">
            <a:xfrm>
              <a:off x="12052300" y="4548188"/>
              <a:ext cx="152400" cy="809625"/>
            </a:xfrm>
            <a:custGeom>
              <a:avLst/>
              <a:gdLst>
                <a:gd name="T0" fmla="*/ 48 w 48"/>
                <a:gd name="T1" fmla="*/ 0 h 254"/>
                <a:gd name="T2" fmla="*/ 0 w 48"/>
                <a:gd name="T3" fmla="*/ 51 h 254"/>
                <a:gd name="T4" fmla="*/ 0 w 48"/>
                <a:gd name="T5" fmla="*/ 203 h 254"/>
                <a:gd name="T6" fmla="*/ 48 w 48"/>
                <a:gd name="T7" fmla="*/ 254 h 254"/>
                <a:gd name="T8" fmla="*/ 48 w 48"/>
                <a:gd name="T9" fmla="*/ 0 h 254"/>
              </a:gdLst>
              <a:ahLst/>
              <a:cxnLst>
                <a:cxn ang="0">
                  <a:pos x="T0" y="T1"/>
                </a:cxn>
                <a:cxn ang="0">
                  <a:pos x="T2" y="T3"/>
                </a:cxn>
                <a:cxn ang="0">
                  <a:pos x="T4" y="T5"/>
                </a:cxn>
                <a:cxn ang="0">
                  <a:pos x="T6" y="T7"/>
                </a:cxn>
                <a:cxn ang="0">
                  <a:pos x="T8" y="T9"/>
                </a:cxn>
              </a:cxnLst>
              <a:rect l="0" t="0" r="r" b="b"/>
              <a:pathLst>
                <a:path w="48" h="254">
                  <a:moveTo>
                    <a:pt x="48" y="0"/>
                  </a:moveTo>
                  <a:cubicBezTo>
                    <a:pt x="20" y="2"/>
                    <a:pt x="0" y="24"/>
                    <a:pt x="0" y="51"/>
                  </a:cubicBezTo>
                  <a:cubicBezTo>
                    <a:pt x="0" y="203"/>
                    <a:pt x="0" y="203"/>
                    <a:pt x="0" y="203"/>
                  </a:cubicBezTo>
                  <a:cubicBezTo>
                    <a:pt x="0" y="231"/>
                    <a:pt x="20" y="253"/>
                    <a:pt x="48" y="254"/>
                  </a:cubicBezTo>
                  <a:lnTo>
                    <a:pt x="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7" name="Logotype, static"/>
          <p:cNvGrpSpPr/>
          <p:nvPr userDrawn="1"/>
        </p:nvGrpSpPr>
        <p:grpSpPr>
          <a:xfrm>
            <a:off x="10689465" y="6389301"/>
            <a:ext cx="863687" cy="180102"/>
            <a:chOff x="9501453" y="6148765"/>
            <a:chExt cx="2047875" cy="427037"/>
          </a:xfrm>
          <a:solidFill>
            <a:schemeClr val="bg1"/>
          </a:solidFill>
        </p:grpSpPr>
        <p:sp>
          <p:nvSpPr>
            <p:cNvPr id="38"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Footer Placeholder 2"/>
          <p:cNvSpPr>
            <a:spLocks noGrp="1"/>
          </p:cNvSpPr>
          <p:nvPr>
            <p:ph type="ftr" sz="quarter" idx="14"/>
          </p:nvPr>
        </p:nvSpPr>
        <p:spPr/>
        <p:txBody>
          <a:bodyPr/>
          <a:lstStyle>
            <a:lvl1pPr>
              <a:defRPr>
                <a:solidFill>
                  <a:schemeClr val="bg1"/>
                </a:solidFill>
              </a:defRPr>
            </a:lvl1pPr>
          </a:lstStyle>
          <a:p>
            <a:endParaRPr lang="en-GB"/>
          </a:p>
        </p:txBody>
      </p:sp>
    </p:spTree>
    <p:extLst>
      <p:ext uri="{BB962C8B-B14F-4D97-AF65-F5344CB8AC3E}">
        <p14:creationId xmlns:p14="http://schemas.microsoft.com/office/powerpoint/2010/main" val="32099962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End Slide White">
    <p:bg>
      <p:bgPr>
        <a:solidFill>
          <a:schemeClr val="bg1"/>
        </a:solidFill>
        <a:effectLst/>
      </p:bgPr>
    </p:bg>
    <p:spTree>
      <p:nvGrpSpPr>
        <p:cNvPr id="1" name=""/>
        <p:cNvGrpSpPr/>
        <p:nvPr/>
      </p:nvGrpSpPr>
      <p:grpSpPr>
        <a:xfrm>
          <a:off x="0" y="0"/>
          <a:ext cx="0" cy="0"/>
          <a:chOff x="0" y="0"/>
          <a:chExt cx="0" cy="0"/>
        </a:xfrm>
      </p:grpSpPr>
      <p:grpSp>
        <p:nvGrpSpPr>
          <p:cNvPr id="37" name="Pulse"/>
          <p:cNvGrpSpPr/>
          <p:nvPr userDrawn="1"/>
        </p:nvGrpSpPr>
        <p:grpSpPr>
          <a:xfrm>
            <a:off x="8751888" y="3030538"/>
            <a:ext cx="3446462" cy="3490913"/>
            <a:chOff x="8751888" y="3030538"/>
            <a:chExt cx="3446462" cy="3490913"/>
          </a:xfrm>
          <a:solidFill>
            <a:schemeClr val="accent1"/>
          </a:solidFill>
        </p:grpSpPr>
        <p:sp>
          <p:nvSpPr>
            <p:cNvPr id="38"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p:ph type="ctrTitle"/>
          </p:nvPr>
        </p:nvSpPr>
        <p:spPr>
          <a:xfrm>
            <a:off x="648000" y="1338264"/>
            <a:ext cx="7200000" cy="795474"/>
          </a:xfrm>
        </p:spPr>
        <p:txBody>
          <a:bodyPr/>
          <a:lstStyle>
            <a:lvl1pPr>
              <a:defRPr sz="2900">
                <a:solidFill>
                  <a:schemeClr val="accent1"/>
                </a:solidFill>
              </a:defRPr>
            </a:lvl1pPr>
          </a:lstStyle>
          <a:p>
            <a:r>
              <a:rPr lang="en-GB"/>
              <a:t>Click to edit Master title style</a:t>
            </a:r>
          </a:p>
        </p:txBody>
      </p:sp>
      <p:sp>
        <p:nvSpPr>
          <p:cNvPr id="3" name="Subtitle 2"/>
          <p:cNvSpPr>
            <a:spLocks noGrp="1"/>
          </p:cNvSpPr>
          <p:nvPr>
            <p:ph type="subTitle" idx="1"/>
          </p:nvPr>
        </p:nvSpPr>
        <p:spPr>
          <a:xfrm>
            <a:off x="648000" y="2133606"/>
            <a:ext cx="7200000" cy="720000"/>
          </a:xfrm>
        </p:spPr>
        <p:txBody>
          <a:bodyPr/>
          <a:lstStyle>
            <a:lvl1pPr marL="0" indent="0" algn="l">
              <a:spcBef>
                <a:spcPts val="0"/>
              </a:spcBef>
              <a:buNone/>
              <a:defRPr b="1">
                <a:solidFill>
                  <a:schemeClr val="tx2"/>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a:t>Click to edit Master subtitle style</a:t>
            </a:r>
          </a:p>
        </p:txBody>
      </p:sp>
      <p:sp>
        <p:nvSpPr>
          <p:cNvPr id="6" name="Text Placeholder 5"/>
          <p:cNvSpPr>
            <a:spLocks noGrp="1"/>
          </p:cNvSpPr>
          <p:nvPr>
            <p:ph type="body" sz="quarter" idx="10" hasCustomPrompt="1"/>
          </p:nvPr>
        </p:nvSpPr>
        <p:spPr>
          <a:xfrm>
            <a:off x="648000" y="3096000"/>
            <a:ext cx="1800225" cy="1260000"/>
          </a:xfrm>
        </p:spPr>
        <p:txBody>
          <a:bodyPr>
            <a:noAutofit/>
          </a:bodyPr>
          <a:lstStyle>
            <a:lvl1pPr marL="0" indent="0">
              <a:spcBef>
                <a:spcPts val="0"/>
              </a:spcBef>
              <a:buNone/>
              <a:defRPr sz="900">
                <a:solidFill>
                  <a:schemeClr val="tx1"/>
                </a:solidFill>
              </a:defRPr>
            </a:lvl1pPr>
            <a:lvl2pPr marL="257191" indent="0">
              <a:buNone/>
              <a:defRPr sz="900">
                <a:solidFill>
                  <a:schemeClr val="bg1"/>
                </a:solidFill>
              </a:defRPr>
            </a:lvl2pPr>
            <a:lvl3pPr marL="514382" indent="0">
              <a:buNone/>
              <a:defRPr sz="900">
                <a:solidFill>
                  <a:schemeClr val="bg1"/>
                </a:solidFill>
              </a:defRPr>
            </a:lvl3pPr>
            <a:lvl4pPr marL="771574" indent="0">
              <a:buNone/>
              <a:defRPr sz="900">
                <a:solidFill>
                  <a:schemeClr val="bg1"/>
                </a:solidFill>
              </a:defRPr>
            </a:lvl4pPr>
            <a:lvl5pPr marL="1028765" indent="0">
              <a:buNone/>
              <a:defRPr sz="900">
                <a:solidFill>
                  <a:schemeClr val="bg1"/>
                </a:solidFill>
              </a:defRPr>
            </a:lvl5pPr>
          </a:lstStyle>
          <a:p>
            <a:pPr lvl="0"/>
            <a:r>
              <a:rPr lang="en-GB"/>
              <a:t>Disclaimer text</a:t>
            </a:r>
          </a:p>
        </p:txBody>
      </p:sp>
      <p:sp>
        <p:nvSpPr>
          <p:cNvPr id="15" name="Text Placeholder 5"/>
          <p:cNvSpPr>
            <a:spLocks noGrp="1"/>
          </p:cNvSpPr>
          <p:nvPr>
            <p:ph type="body" sz="quarter" idx="11" hasCustomPrompt="1"/>
          </p:nvPr>
        </p:nvSpPr>
        <p:spPr>
          <a:xfrm>
            <a:off x="2713211" y="3096000"/>
            <a:ext cx="1800225" cy="1260000"/>
          </a:xfrm>
        </p:spPr>
        <p:txBody>
          <a:bodyPr>
            <a:noAutofit/>
          </a:bodyPr>
          <a:lstStyle>
            <a:lvl1pPr marL="0" indent="0">
              <a:spcBef>
                <a:spcPts val="0"/>
              </a:spcBef>
              <a:buNone/>
              <a:defRPr sz="900">
                <a:solidFill>
                  <a:schemeClr val="tx1"/>
                </a:solidFill>
              </a:defRPr>
            </a:lvl1pPr>
            <a:lvl2pPr marL="257191" indent="0">
              <a:buNone/>
              <a:defRPr sz="900">
                <a:solidFill>
                  <a:schemeClr val="bg1"/>
                </a:solidFill>
              </a:defRPr>
            </a:lvl2pPr>
            <a:lvl3pPr marL="514382" indent="0">
              <a:buNone/>
              <a:defRPr sz="900">
                <a:solidFill>
                  <a:schemeClr val="bg1"/>
                </a:solidFill>
              </a:defRPr>
            </a:lvl3pPr>
            <a:lvl4pPr marL="771574" indent="0">
              <a:buNone/>
              <a:defRPr sz="900">
                <a:solidFill>
                  <a:schemeClr val="bg1"/>
                </a:solidFill>
              </a:defRPr>
            </a:lvl4pPr>
            <a:lvl5pPr marL="1028765" indent="0">
              <a:buNone/>
              <a:defRPr sz="900">
                <a:solidFill>
                  <a:schemeClr val="bg1"/>
                </a:solidFill>
              </a:defRPr>
            </a:lvl5pPr>
          </a:lstStyle>
          <a:p>
            <a:pPr lvl="0"/>
            <a:r>
              <a:rPr lang="en-GB"/>
              <a:t>Disclaimer text</a:t>
            </a:r>
          </a:p>
        </p:txBody>
      </p:sp>
      <p:grpSp>
        <p:nvGrpSpPr>
          <p:cNvPr id="30" name="Logotype"/>
          <p:cNvGrpSpPr/>
          <p:nvPr userDrawn="1"/>
        </p:nvGrpSpPr>
        <p:grpSpPr>
          <a:xfrm>
            <a:off x="640800" y="532800"/>
            <a:ext cx="1384039" cy="288609"/>
            <a:chOff x="9501453" y="6148765"/>
            <a:chExt cx="2047875" cy="427037"/>
          </a:xfrm>
          <a:solidFill>
            <a:schemeClr val="bg2"/>
          </a:solidFill>
        </p:grpSpPr>
        <p:sp>
          <p:nvSpPr>
            <p:cNvPr id="31"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74799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3BF5E7CB-84A3-4BC1-9BAB-7437A4157B0E}"/>
              </a:ext>
            </a:extLst>
          </p:cNvPr>
          <p:cNvGraphicFramePr>
            <a:graphicFrameLocks noChangeAspect="1"/>
          </p:cNvGraphicFramePr>
          <p:nvPr userDrawn="1">
            <p:custDataLst>
              <p:tags r:id="rId1"/>
            </p:custDataLst>
            <p:extLst>
              <p:ext uri="{D42A27DB-BD31-4B8C-83A1-F6EECF244321}">
                <p14:modId xmlns:p14="http://schemas.microsoft.com/office/powerpoint/2010/main" val="37024728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0" imgH="531" progId="TCLayout.ActiveDocument.1">
                  <p:embed/>
                </p:oleObj>
              </mc:Choice>
              <mc:Fallback>
                <p:oleObj name="think-cell Slide" r:id="rId3" imgW="530" imgH="531" progId="TCLayout.ActiveDocument.1">
                  <p:embed/>
                  <p:pic>
                    <p:nvPicPr>
                      <p:cNvPr id="9" name="Object 8" hidden="1">
                        <a:extLst>
                          <a:ext uri="{FF2B5EF4-FFF2-40B4-BE49-F238E27FC236}">
                            <a16:creationId xmlns:a16="http://schemas.microsoft.com/office/drawing/2014/main" id="{3BF5E7CB-84A3-4BC1-9BAB-7437A4157B0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648000" y="360083"/>
            <a:ext cx="7200000" cy="720167"/>
          </a:xfrm>
        </p:spPr>
        <p:txBody>
          <a:bodyPr vert="horz"/>
          <a:lstStyle/>
          <a:p>
            <a:r>
              <a:rPr lang="en-GB"/>
              <a:t>Click to edit Master title style</a:t>
            </a:r>
            <a:endParaRPr lang="en-GB" dirty="0"/>
          </a:p>
        </p:txBody>
      </p:sp>
      <p:sp>
        <p:nvSpPr>
          <p:cNvPr id="3" name="Content Placeholder 2"/>
          <p:cNvSpPr>
            <a:spLocks noGrp="1"/>
          </p:cNvSpPr>
          <p:nvPr>
            <p:ph sz="half" idx="1"/>
          </p:nvPr>
        </p:nvSpPr>
        <p:spPr>
          <a:xfrm>
            <a:off x="648000" y="1332000"/>
            <a:ext cx="3492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4359600" y="1332000"/>
            <a:ext cx="3492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6" name="Content Placeholder 3"/>
          <p:cNvSpPr>
            <a:spLocks noGrp="1"/>
          </p:cNvSpPr>
          <p:nvPr>
            <p:ph sz="half" idx="13"/>
          </p:nvPr>
        </p:nvSpPr>
        <p:spPr>
          <a:xfrm>
            <a:off x="8067600" y="1332000"/>
            <a:ext cx="3492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p:cNvSpPr>
            <a:spLocks noGrp="1"/>
          </p:cNvSpPr>
          <p:nvPr>
            <p:ph type="ftr" sz="quarter" idx="14"/>
          </p:nvPr>
        </p:nvSpPr>
        <p:spPr/>
        <p:txBody>
          <a:bodyPr/>
          <a:lstStyle/>
          <a:p>
            <a:endParaRPr lang="en-GB" dirty="0"/>
          </a:p>
        </p:txBody>
      </p:sp>
    </p:spTree>
    <p:extLst>
      <p:ext uri="{BB962C8B-B14F-4D97-AF65-F5344CB8AC3E}">
        <p14:creationId xmlns:p14="http://schemas.microsoft.com/office/powerpoint/2010/main" val="364888197"/>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End Slid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8000" y="1339200"/>
            <a:ext cx="7200000" cy="795600"/>
          </a:xfrm>
        </p:spPr>
        <p:txBody>
          <a:bodyPr/>
          <a:lstStyle>
            <a:lvl1pPr>
              <a:defRPr sz="2900">
                <a:solidFill>
                  <a:srgbClr val="FBD9CA"/>
                </a:solidFill>
              </a:defRPr>
            </a:lvl1pPr>
          </a:lstStyle>
          <a:p>
            <a:r>
              <a:rPr lang="en-GB"/>
              <a:t>Click to edit Master title style</a:t>
            </a:r>
          </a:p>
        </p:txBody>
      </p:sp>
      <p:sp>
        <p:nvSpPr>
          <p:cNvPr id="3" name="Subtitle 2"/>
          <p:cNvSpPr>
            <a:spLocks noGrp="1"/>
          </p:cNvSpPr>
          <p:nvPr>
            <p:ph type="subTitle" idx="1"/>
          </p:nvPr>
        </p:nvSpPr>
        <p:spPr>
          <a:xfrm>
            <a:off x="648000" y="2133606"/>
            <a:ext cx="7200000" cy="720000"/>
          </a:xfrm>
        </p:spPr>
        <p:txBody>
          <a:bodyPr/>
          <a:lstStyle>
            <a:lvl1pPr marL="0" indent="0" algn="l">
              <a:spcBef>
                <a:spcPts val="0"/>
              </a:spcBef>
              <a:buNone/>
              <a:defRPr b="1">
                <a:solidFill>
                  <a:srgbClr val="FFFFFF"/>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a:t>Click to edit Master subtitle style</a:t>
            </a:r>
          </a:p>
        </p:txBody>
      </p:sp>
      <p:sp>
        <p:nvSpPr>
          <p:cNvPr id="6" name="Text Placeholder 5"/>
          <p:cNvSpPr>
            <a:spLocks noGrp="1"/>
          </p:cNvSpPr>
          <p:nvPr>
            <p:ph type="body" sz="quarter" idx="10" hasCustomPrompt="1"/>
          </p:nvPr>
        </p:nvSpPr>
        <p:spPr>
          <a:xfrm>
            <a:off x="648000" y="3096000"/>
            <a:ext cx="1800225" cy="1260000"/>
          </a:xfrm>
        </p:spPr>
        <p:txBody>
          <a:bodyPr>
            <a:noAutofit/>
          </a:bodyPr>
          <a:lstStyle>
            <a:lvl1pPr marL="0" indent="0">
              <a:spcBef>
                <a:spcPts val="0"/>
              </a:spcBef>
              <a:buNone/>
              <a:defRPr sz="900">
                <a:solidFill>
                  <a:schemeClr val="bg1"/>
                </a:solidFill>
              </a:defRPr>
            </a:lvl1pPr>
            <a:lvl2pPr marL="257191" indent="0">
              <a:buNone/>
              <a:defRPr sz="900">
                <a:solidFill>
                  <a:schemeClr val="bg1"/>
                </a:solidFill>
              </a:defRPr>
            </a:lvl2pPr>
            <a:lvl3pPr marL="514382" indent="0">
              <a:buNone/>
              <a:defRPr sz="900">
                <a:solidFill>
                  <a:schemeClr val="bg1"/>
                </a:solidFill>
              </a:defRPr>
            </a:lvl3pPr>
            <a:lvl4pPr marL="771574" indent="0">
              <a:buNone/>
              <a:defRPr sz="900">
                <a:solidFill>
                  <a:schemeClr val="bg1"/>
                </a:solidFill>
              </a:defRPr>
            </a:lvl4pPr>
            <a:lvl5pPr marL="1028765" indent="0">
              <a:buNone/>
              <a:defRPr sz="900">
                <a:solidFill>
                  <a:schemeClr val="bg1"/>
                </a:solidFill>
              </a:defRPr>
            </a:lvl5pPr>
          </a:lstStyle>
          <a:p>
            <a:pPr lvl="0"/>
            <a:r>
              <a:rPr lang="en-GB"/>
              <a:t>Disclaimer text</a:t>
            </a:r>
          </a:p>
        </p:txBody>
      </p:sp>
      <p:sp>
        <p:nvSpPr>
          <p:cNvPr id="15" name="Text Placeholder 5"/>
          <p:cNvSpPr>
            <a:spLocks noGrp="1"/>
          </p:cNvSpPr>
          <p:nvPr>
            <p:ph type="body" sz="quarter" idx="11" hasCustomPrompt="1"/>
          </p:nvPr>
        </p:nvSpPr>
        <p:spPr>
          <a:xfrm>
            <a:off x="2713211" y="3096000"/>
            <a:ext cx="1800225" cy="1260000"/>
          </a:xfrm>
        </p:spPr>
        <p:txBody>
          <a:bodyPr>
            <a:noAutofit/>
          </a:bodyPr>
          <a:lstStyle>
            <a:lvl1pPr marL="0" indent="0">
              <a:spcBef>
                <a:spcPts val="0"/>
              </a:spcBef>
              <a:buNone/>
              <a:defRPr sz="900">
                <a:solidFill>
                  <a:schemeClr val="bg1"/>
                </a:solidFill>
              </a:defRPr>
            </a:lvl1pPr>
            <a:lvl2pPr marL="257191" indent="0">
              <a:buNone/>
              <a:defRPr sz="900">
                <a:solidFill>
                  <a:schemeClr val="bg1"/>
                </a:solidFill>
              </a:defRPr>
            </a:lvl2pPr>
            <a:lvl3pPr marL="514382" indent="0">
              <a:buNone/>
              <a:defRPr sz="900">
                <a:solidFill>
                  <a:schemeClr val="bg1"/>
                </a:solidFill>
              </a:defRPr>
            </a:lvl3pPr>
            <a:lvl4pPr marL="771574" indent="0">
              <a:buNone/>
              <a:defRPr sz="900">
                <a:solidFill>
                  <a:schemeClr val="bg1"/>
                </a:solidFill>
              </a:defRPr>
            </a:lvl4pPr>
            <a:lvl5pPr marL="1028765" indent="0">
              <a:buNone/>
              <a:defRPr sz="900">
                <a:solidFill>
                  <a:schemeClr val="bg1"/>
                </a:solidFill>
              </a:defRPr>
            </a:lvl5pPr>
          </a:lstStyle>
          <a:p>
            <a:pPr lvl="0"/>
            <a:r>
              <a:rPr lang="en-GB"/>
              <a:t>Disclaimer text</a:t>
            </a:r>
          </a:p>
        </p:txBody>
      </p:sp>
      <p:grpSp>
        <p:nvGrpSpPr>
          <p:cNvPr id="16" name="Pulse"/>
          <p:cNvGrpSpPr/>
          <p:nvPr userDrawn="1"/>
        </p:nvGrpSpPr>
        <p:grpSpPr>
          <a:xfrm>
            <a:off x="8751888" y="3030538"/>
            <a:ext cx="3446462" cy="3490913"/>
            <a:chOff x="8751888" y="3030538"/>
            <a:chExt cx="3446462" cy="3490913"/>
          </a:xfrm>
          <a:solidFill>
            <a:srgbClr val="0000FF"/>
          </a:solidFill>
        </p:grpSpPr>
        <p:sp>
          <p:nvSpPr>
            <p:cNvPr id="17"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8" name="Logotype"/>
          <p:cNvGrpSpPr/>
          <p:nvPr userDrawn="1"/>
        </p:nvGrpSpPr>
        <p:grpSpPr>
          <a:xfrm>
            <a:off x="641350" y="530890"/>
            <a:ext cx="1384039" cy="288609"/>
            <a:chOff x="9501453" y="6148765"/>
            <a:chExt cx="2047875" cy="427037"/>
          </a:xfrm>
          <a:solidFill>
            <a:schemeClr val="bg1"/>
          </a:solidFill>
        </p:grpSpPr>
        <p:sp>
          <p:nvSpPr>
            <p:cNvPr id="19"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767957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userDrawn="1">
  <p:cSld name="Disclaimer General English [blue]">
    <p:bg>
      <p:bgPr>
        <a:solidFill>
          <a:schemeClr val="accent1"/>
        </a:solidFill>
        <a:effectLst/>
      </p:bgPr>
    </p:bg>
    <p:spTree>
      <p:nvGrpSpPr>
        <p:cNvPr id="1" name=""/>
        <p:cNvGrpSpPr/>
        <p:nvPr/>
      </p:nvGrpSpPr>
      <p:grpSpPr>
        <a:xfrm>
          <a:off x="0" y="0"/>
          <a:ext cx="0" cy="0"/>
          <a:chOff x="0" y="0"/>
          <a:chExt cx="0" cy="0"/>
        </a:xfrm>
      </p:grpSpPr>
      <p:grpSp>
        <p:nvGrpSpPr>
          <p:cNvPr id="37" name="Pulse"/>
          <p:cNvGrpSpPr/>
          <p:nvPr userDrawn="1"/>
        </p:nvGrpSpPr>
        <p:grpSpPr>
          <a:xfrm>
            <a:off x="8434982" y="2995535"/>
            <a:ext cx="3763821" cy="3431222"/>
            <a:chOff x="6324589" y="2994841"/>
            <a:chExt cx="2822131" cy="3430428"/>
          </a:xfrm>
        </p:grpSpPr>
        <p:sp>
          <p:nvSpPr>
            <p:cNvPr id="38" name="Freeform 5"/>
            <p:cNvSpPr>
              <a:spLocks/>
            </p:cNvSpPr>
            <p:nvPr userDrawn="1"/>
          </p:nvSpPr>
          <p:spPr bwMode="auto">
            <a:xfrm>
              <a:off x="6766422" y="3853615"/>
              <a:ext cx="440278" cy="1099915"/>
            </a:xfrm>
            <a:custGeom>
              <a:avLst/>
              <a:gdLst>
                <a:gd name="T0" fmla="*/ 70 w 141"/>
                <a:gd name="T1" fmla="*/ 353 h 353"/>
                <a:gd name="T2" fmla="*/ 70 w 141"/>
                <a:gd name="T3" fmla="*/ 353 h 353"/>
                <a:gd name="T4" fmla="*/ 0 w 141"/>
                <a:gd name="T5" fmla="*/ 282 h 353"/>
                <a:gd name="T6" fmla="*/ 0 w 141"/>
                <a:gd name="T7" fmla="*/ 70 h 353"/>
                <a:gd name="T8" fmla="*/ 70 w 141"/>
                <a:gd name="T9" fmla="*/ 0 h 353"/>
                <a:gd name="T10" fmla="*/ 70 w 141"/>
                <a:gd name="T11" fmla="*/ 0 h 353"/>
                <a:gd name="T12" fmla="*/ 141 w 141"/>
                <a:gd name="T13" fmla="*/ 70 h 353"/>
                <a:gd name="T14" fmla="*/ 141 w 141"/>
                <a:gd name="T15" fmla="*/ 282 h 353"/>
                <a:gd name="T16" fmla="*/ 70 w 141"/>
                <a:gd name="T17" fmla="*/ 353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 h="353">
                  <a:moveTo>
                    <a:pt x="70" y="353"/>
                  </a:moveTo>
                  <a:cubicBezTo>
                    <a:pt x="70" y="353"/>
                    <a:pt x="70" y="353"/>
                    <a:pt x="70" y="353"/>
                  </a:cubicBezTo>
                  <a:cubicBezTo>
                    <a:pt x="31" y="353"/>
                    <a:pt x="0" y="321"/>
                    <a:pt x="0" y="282"/>
                  </a:cubicBezTo>
                  <a:cubicBezTo>
                    <a:pt x="0" y="70"/>
                    <a:pt x="0" y="70"/>
                    <a:pt x="0" y="70"/>
                  </a:cubicBezTo>
                  <a:cubicBezTo>
                    <a:pt x="0" y="31"/>
                    <a:pt x="31" y="0"/>
                    <a:pt x="70" y="0"/>
                  </a:cubicBezTo>
                  <a:cubicBezTo>
                    <a:pt x="70" y="0"/>
                    <a:pt x="70" y="0"/>
                    <a:pt x="70" y="0"/>
                  </a:cubicBezTo>
                  <a:cubicBezTo>
                    <a:pt x="109" y="0"/>
                    <a:pt x="141" y="31"/>
                    <a:pt x="141" y="70"/>
                  </a:cubicBezTo>
                  <a:cubicBezTo>
                    <a:pt x="141" y="282"/>
                    <a:pt x="141" y="282"/>
                    <a:pt x="141" y="282"/>
                  </a:cubicBezTo>
                  <a:cubicBezTo>
                    <a:pt x="141" y="321"/>
                    <a:pt x="109" y="353"/>
                    <a:pt x="70" y="353"/>
                  </a:cubicBezTo>
                  <a:close/>
                </a:path>
              </a:pathLst>
            </a:custGeom>
            <a:solidFill>
              <a:srgbClr val="0000FF"/>
            </a:solidFill>
            <a:ln>
              <a:noFill/>
            </a:ln>
          </p:spPr>
          <p:txBody>
            <a:bodyPr vert="horz" wrap="square" lIns="91440" tIns="45720" rIns="91440" bIns="45720" numCol="1" anchor="t" anchorCtr="0" compatLnSpc="1">
              <a:prstTxWarp prst="textNoShape">
                <a:avLst/>
              </a:prstTxWarp>
            </a:bodyPr>
            <a:lstStyle/>
            <a:p>
              <a:endParaRPr lang="en-GB">
                <a:solidFill>
                  <a:srgbClr val="0000FF"/>
                </a:solidFill>
              </a:endParaRPr>
            </a:p>
          </p:txBody>
        </p:sp>
        <p:sp>
          <p:nvSpPr>
            <p:cNvPr id="39" name="Freeform 6"/>
            <p:cNvSpPr>
              <a:spLocks/>
            </p:cNvSpPr>
            <p:nvPr userDrawn="1"/>
          </p:nvSpPr>
          <p:spPr bwMode="auto">
            <a:xfrm>
              <a:off x="6324589" y="4488361"/>
              <a:ext cx="264478" cy="443388"/>
            </a:xfrm>
            <a:custGeom>
              <a:avLst/>
              <a:gdLst>
                <a:gd name="T0" fmla="*/ 43 w 85"/>
                <a:gd name="T1" fmla="*/ 142 h 142"/>
                <a:gd name="T2" fmla="*/ 43 w 85"/>
                <a:gd name="T3" fmla="*/ 142 h 142"/>
                <a:gd name="T4" fmla="*/ 0 w 85"/>
                <a:gd name="T5" fmla="*/ 99 h 142"/>
                <a:gd name="T6" fmla="*/ 0 w 85"/>
                <a:gd name="T7" fmla="*/ 43 h 142"/>
                <a:gd name="T8" fmla="*/ 43 w 85"/>
                <a:gd name="T9" fmla="*/ 0 h 142"/>
                <a:gd name="T10" fmla="*/ 43 w 85"/>
                <a:gd name="T11" fmla="*/ 0 h 142"/>
                <a:gd name="T12" fmla="*/ 85 w 85"/>
                <a:gd name="T13" fmla="*/ 43 h 142"/>
                <a:gd name="T14" fmla="*/ 85 w 85"/>
                <a:gd name="T15" fmla="*/ 99 h 142"/>
                <a:gd name="T16" fmla="*/ 43 w 85"/>
                <a:gd name="T17" fmla="*/ 142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142">
                  <a:moveTo>
                    <a:pt x="43" y="142"/>
                  </a:moveTo>
                  <a:cubicBezTo>
                    <a:pt x="43" y="142"/>
                    <a:pt x="43" y="142"/>
                    <a:pt x="43" y="142"/>
                  </a:cubicBezTo>
                  <a:cubicBezTo>
                    <a:pt x="19" y="142"/>
                    <a:pt x="0" y="123"/>
                    <a:pt x="0" y="99"/>
                  </a:cubicBezTo>
                  <a:cubicBezTo>
                    <a:pt x="0" y="43"/>
                    <a:pt x="0" y="43"/>
                    <a:pt x="0" y="43"/>
                  </a:cubicBezTo>
                  <a:cubicBezTo>
                    <a:pt x="0" y="19"/>
                    <a:pt x="19" y="0"/>
                    <a:pt x="43" y="0"/>
                  </a:cubicBezTo>
                  <a:cubicBezTo>
                    <a:pt x="43" y="0"/>
                    <a:pt x="43" y="0"/>
                    <a:pt x="43" y="0"/>
                  </a:cubicBezTo>
                  <a:cubicBezTo>
                    <a:pt x="66" y="0"/>
                    <a:pt x="85" y="19"/>
                    <a:pt x="85" y="43"/>
                  </a:cubicBezTo>
                  <a:cubicBezTo>
                    <a:pt x="85" y="99"/>
                    <a:pt x="85" y="99"/>
                    <a:pt x="85" y="99"/>
                  </a:cubicBezTo>
                  <a:cubicBezTo>
                    <a:pt x="85" y="123"/>
                    <a:pt x="66" y="142"/>
                    <a:pt x="43" y="142"/>
                  </a:cubicBezTo>
                  <a:close/>
                </a:path>
              </a:pathLst>
            </a:custGeom>
            <a:solidFill>
              <a:srgbClr val="0000FF"/>
            </a:solidFill>
            <a:ln>
              <a:noFill/>
            </a:ln>
          </p:spPr>
          <p:txBody>
            <a:bodyPr vert="horz" wrap="square" lIns="91440" tIns="45720" rIns="91440" bIns="45720" numCol="1" anchor="t" anchorCtr="0" compatLnSpc="1">
              <a:prstTxWarp prst="textNoShape">
                <a:avLst/>
              </a:prstTxWarp>
            </a:bodyPr>
            <a:lstStyle/>
            <a:p>
              <a:endParaRPr lang="en-GB">
                <a:solidFill>
                  <a:srgbClr val="0000FF"/>
                </a:solidFill>
              </a:endParaRPr>
            </a:p>
          </p:txBody>
        </p:sp>
        <p:sp>
          <p:nvSpPr>
            <p:cNvPr id="40" name="Freeform 7"/>
            <p:cNvSpPr>
              <a:spLocks/>
            </p:cNvSpPr>
            <p:nvPr userDrawn="1"/>
          </p:nvSpPr>
          <p:spPr bwMode="auto">
            <a:xfrm>
              <a:off x="7424505" y="2994841"/>
              <a:ext cx="550736" cy="2462752"/>
            </a:xfrm>
            <a:custGeom>
              <a:avLst/>
              <a:gdLst>
                <a:gd name="T0" fmla="*/ 89 w 177"/>
                <a:gd name="T1" fmla="*/ 791 h 791"/>
                <a:gd name="T2" fmla="*/ 89 w 177"/>
                <a:gd name="T3" fmla="*/ 791 h 791"/>
                <a:gd name="T4" fmla="*/ 0 w 177"/>
                <a:gd name="T5" fmla="*/ 703 h 791"/>
                <a:gd name="T6" fmla="*/ 0 w 177"/>
                <a:gd name="T7" fmla="*/ 89 h 791"/>
                <a:gd name="T8" fmla="*/ 89 w 177"/>
                <a:gd name="T9" fmla="*/ 0 h 791"/>
                <a:gd name="T10" fmla="*/ 89 w 177"/>
                <a:gd name="T11" fmla="*/ 0 h 791"/>
                <a:gd name="T12" fmla="*/ 177 w 177"/>
                <a:gd name="T13" fmla="*/ 89 h 791"/>
                <a:gd name="T14" fmla="*/ 177 w 177"/>
                <a:gd name="T15" fmla="*/ 703 h 791"/>
                <a:gd name="T16" fmla="*/ 89 w 177"/>
                <a:gd name="T17" fmla="*/ 791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7" h="791">
                  <a:moveTo>
                    <a:pt x="89" y="791"/>
                  </a:moveTo>
                  <a:cubicBezTo>
                    <a:pt x="89" y="791"/>
                    <a:pt x="89" y="791"/>
                    <a:pt x="89" y="791"/>
                  </a:cubicBezTo>
                  <a:cubicBezTo>
                    <a:pt x="40" y="791"/>
                    <a:pt x="0" y="752"/>
                    <a:pt x="0" y="703"/>
                  </a:cubicBezTo>
                  <a:cubicBezTo>
                    <a:pt x="0" y="89"/>
                    <a:pt x="0" y="89"/>
                    <a:pt x="0" y="89"/>
                  </a:cubicBezTo>
                  <a:cubicBezTo>
                    <a:pt x="0" y="40"/>
                    <a:pt x="40" y="0"/>
                    <a:pt x="89" y="0"/>
                  </a:cubicBezTo>
                  <a:cubicBezTo>
                    <a:pt x="89" y="0"/>
                    <a:pt x="89" y="0"/>
                    <a:pt x="89" y="0"/>
                  </a:cubicBezTo>
                  <a:cubicBezTo>
                    <a:pt x="137" y="0"/>
                    <a:pt x="177" y="40"/>
                    <a:pt x="177" y="89"/>
                  </a:cubicBezTo>
                  <a:cubicBezTo>
                    <a:pt x="177" y="703"/>
                    <a:pt x="177" y="703"/>
                    <a:pt x="177" y="703"/>
                  </a:cubicBezTo>
                  <a:cubicBezTo>
                    <a:pt x="177" y="752"/>
                    <a:pt x="137" y="791"/>
                    <a:pt x="89" y="791"/>
                  </a:cubicBezTo>
                  <a:close/>
                </a:path>
              </a:pathLst>
            </a:custGeom>
            <a:solidFill>
              <a:srgbClr val="0000FF"/>
            </a:solidFill>
            <a:ln>
              <a:noFill/>
            </a:ln>
          </p:spPr>
          <p:txBody>
            <a:bodyPr vert="horz" wrap="square" lIns="91440" tIns="45720" rIns="91440" bIns="45720" numCol="1" anchor="t" anchorCtr="0" compatLnSpc="1">
              <a:prstTxWarp prst="textNoShape">
                <a:avLst/>
              </a:prstTxWarp>
            </a:bodyPr>
            <a:lstStyle/>
            <a:p>
              <a:endParaRPr lang="en-GB">
                <a:solidFill>
                  <a:srgbClr val="0000FF"/>
                </a:solidFill>
              </a:endParaRPr>
            </a:p>
          </p:txBody>
        </p:sp>
        <p:sp>
          <p:nvSpPr>
            <p:cNvPr id="41" name="Freeform 8"/>
            <p:cNvSpPr>
              <a:spLocks/>
            </p:cNvSpPr>
            <p:nvPr userDrawn="1"/>
          </p:nvSpPr>
          <p:spPr bwMode="auto">
            <a:xfrm>
              <a:off x="8196157" y="3962517"/>
              <a:ext cx="549180" cy="2462752"/>
            </a:xfrm>
            <a:custGeom>
              <a:avLst/>
              <a:gdLst>
                <a:gd name="T0" fmla="*/ 88 w 176"/>
                <a:gd name="T1" fmla="*/ 791 h 791"/>
                <a:gd name="T2" fmla="*/ 88 w 176"/>
                <a:gd name="T3" fmla="*/ 791 h 791"/>
                <a:gd name="T4" fmla="*/ 0 w 176"/>
                <a:gd name="T5" fmla="*/ 702 h 791"/>
                <a:gd name="T6" fmla="*/ 0 w 176"/>
                <a:gd name="T7" fmla="*/ 88 h 791"/>
                <a:gd name="T8" fmla="*/ 88 w 176"/>
                <a:gd name="T9" fmla="*/ 0 h 791"/>
                <a:gd name="T10" fmla="*/ 88 w 176"/>
                <a:gd name="T11" fmla="*/ 0 h 791"/>
                <a:gd name="T12" fmla="*/ 176 w 176"/>
                <a:gd name="T13" fmla="*/ 88 h 791"/>
                <a:gd name="T14" fmla="*/ 176 w 176"/>
                <a:gd name="T15" fmla="*/ 702 h 791"/>
                <a:gd name="T16" fmla="*/ 88 w 176"/>
                <a:gd name="T17" fmla="*/ 791 h 7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6" h="791">
                  <a:moveTo>
                    <a:pt x="88" y="791"/>
                  </a:moveTo>
                  <a:cubicBezTo>
                    <a:pt x="88" y="791"/>
                    <a:pt x="88" y="791"/>
                    <a:pt x="88" y="791"/>
                  </a:cubicBezTo>
                  <a:cubicBezTo>
                    <a:pt x="39" y="791"/>
                    <a:pt x="0" y="751"/>
                    <a:pt x="0" y="702"/>
                  </a:cubicBezTo>
                  <a:cubicBezTo>
                    <a:pt x="0" y="88"/>
                    <a:pt x="0" y="88"/>
                    <a:pt x="0" y="88"/>
                  </a:cubicBezTo>
                  <a:cubicBezTo>
                    <a:pt x="0" y="39"/>
                    <a:pt x="39" y="0"/>
                    <a:pt x="88" y="0"/>
                  </a:cubicBezTo>
                  <a:cubicBezTo>
                    <a:pt x="88" y="0"/>
                    <a:pt x="88" y="0"/>
                    <a:pt x="88" y="0"/>
                  </a:cubicBezTo>
                  <a:cubicBezTo>
                    <a:pt x="137" y="0"/>
                    <a:pt x="176" y="39"/>
                    <a:pt x="176" y="88"/>
                  </a:cubicBezTo>
                  <a:cubicBezTo>
                    <a:pt x="176" y="702"/>
                    <a:pt x="176" y="702"/>
                    <a:pt x="176" y="702"/>
                  </a:cubicBezTo>
                  <a:cubicBezTo>
                    <a:pt x="176" y="751"/>
                    <a:pt x="137" y="791"/>
                    <a:pt x="88" y="791"/>
                  </a:cubicBezTo>
                  <a:close/>
                </a:path>
              </a:pathLst>
            </a:custGeom>
            <a:solidFill>
              <a:srgbClr val="0000FF"/>
            </a:solidFill>
            <a:ln>
              <a:noFill/>
            </a:ln>
          </p:spPr>
          <p:txBody>
            <a:bodyPr vert="horz" wrap="square" lIns="91440" tIns="45720" rIns="91440" bIns="45720" numCol="1" anchor="t" anchorCtr="0" compatLnSpc="1">
              <a:prstTxWarp prst="textNoShape">
                <a:avLst/>
              </a:prstTxWarp>
            </a:bodyPr>
            <a:lstStyle/>
            <a:p>
              <a:endParaRPr lang="en-GB">
                <a:solidFill>
                  <a:srgbClr val="0000FF"/>
                </a:solidFill>
              </a:endParaRPr>
            </a:p>
          </p:txBody>
        </p:sp>
        <p:sp>
          <p:nvSpPr>
            <p:cNvPr id="42" name="Freeform 9"/>
            <p:cNvSpPr>
              <a:spLocks/>
            </p:cNvSpPr>
            <p:nvPr userDrawn="1"/>
          </p:nvSpPr>
          <p:spPr bwMode="auto">
            <a:xfrm>
              <a:off x="8966253" y="4472803"/>
              <a:ext cx="180467" cy="1090580"/>
            </a:xfrm>
            <a:custGeom>
              <a:avLst/>
              <a:gdLst>
                <a:gd name="T0" fmla="*/ 0 w 58"/>
                <a:gd name="T1" fmla="*/ 69 h 350"/>
                <a:gd name="T2" fmla="*/ 0 w 58"/>
                <a:gd name="T3" fmla="*/ 281 h 350"/>
                <a:gd name="T4" fmla="*/ 58 w 58"/>
                <a:gd name="T5" fmla="*/ 350 h 350"/>
                <a:gd name="T6" fmla="*/ 58 w 58"/>
                <a:gd name="T7" fmla="*/ 0 h 350"/>
                <a:gd name="T8" fmla="*/ 0 w 58"/>
                <a:gd name="T9" fmla="*/ 69 h 350"/>
              </a:gdLst>
              <a:ahLst/>
              <a:cxnLst>
                <a:cxn ang="0">
                  <a:pos x="T0" y="T1"/>
                </a:cxn>
                <a:cxn ang="0">
                  <a:pos x="T2" y="T3"/>
                </a:cxn>
                <a:cxn ang="0">
                  <a:pos x="T4" y="T5"/>
                </a:cxn>
                <a:cxn ang="0">
                  <a:pos x="T6" y="T7"/>
                </a:cxn>
                <a:cxn ang="0">
                  <a:pos x="T8" y="T9"/>
                </a:cxn>
              </a:cxnLst>
              <a:rect l="0" t="0" r="r" b="b"/>
              <a:pathLst>
                <a:path w="58" h="350">
                  <a:moveTo>
                    <a:pt x="0" y="69"/>
                  </a:moveTo>
                  <a:cubicBezTo>
                    <a:pt x="0" y="281"/>
                    <a:pt x="0" y="281"/>
                    <a:pt x="0" y="281"/>
                  </a:cubicBezTo>
                  <a:cubicBezTo>
                    <a:pt x="0" y="315"/>
                    <a:pt x="25" y="344"/>
                    <a:pt x="58" y="350"/>
                  </a:cubicBezTo>
                  <a:cubicBezTo>
                    <a:pt x="58" y="0"/>
                    <a:pt x="58" y="0"/>
                    <a:pt x="58" y="0"/>
                  </a:cubicBezTo>
                  <a:cubicBezTo>
                    <a:pt x="25" y="5"/>
                    <a:pt x="0" y="34"/>
                    <a:pt x="0" y="69"/>
                  </a:cubicBezTo>
                  <a:close/>
                </a:path>
              </a:pathLst>
            </a:custGeom>
            <a:solidFill>
              <a:srgbClr val="0000FF"/>
            </a:solidFill>
            <a:ln>
              <a:noFill/>
            </a:ln>
          </p:spPr>
          <p:txBody>
            <a:bodyPr vert="horz" wrap="square" lIns="91440" tIns="45720" rIns="91440" bIns="45720" numCol="1" anchor="t" anchorCtr="0" compatLnSpc="1">
              <a:prstTxWarp prst="textNoShape">
                <a:avLst/>
              </a:prstTxWarp>
            </a:bodyPr>
            <a:lstStyle/>
            <a:p>
              <a:endParaRPr lang="en-GB">
                <a:solidFill>
                  <a:srgbClr val="0000FF"/>
                </a:solidFill>
              </a:endParaRPr>
            </a:p>
          </p:txBody>
        </p:sp>
      </p:grpSp>
      <p:grpSp>
        <p:nvGrpSpPr>
          <p:cNvPr id="19" name="Logotype"/>
          <p:cNvGrpSpPr>
            <a:grpSpLocks noChangeAspect="1"/>
          </p:cNvGrpSpPr>
          <p:nvPr userDrawn="1"/>
        </p:nvGrpSpPr>
        <p:grpSpPr>
          <a:xfrm>
            <a:off x="730476" y="536522"/>
            <a:ext cx="1845866" cy="448576"/>
            <a:chOff x="5075238" y="3101975"/>
            <a:chExt cx="2047875" cy="663575"/>
          </a:xfrm>
        </p:grpSpPr>
        <p:sp>
          <p:nvSpPr>
            <p:cNvPr id="20" name="Freeform 5"/>
            <p:cNvSpPr>
              <a:spLocks noEditPoints="1"/>
            </p:cNvSpPr>
            <p:nvPr/>
          </p:nvSpPr>
          <p:spPr bwMode="auto">
            <a:xfrm>
              <a:off x="6780213" y="3184525"/>
              <a:ext cx="342900" cy="342900"/>
            </a:xfrm>
            <a:custGeom>
              <a:avLst/>
              <a:gdLst>
                <a:gd name="T0" fmla="*/ 43 w 91"/>
                <a:gd name="T1" fmla="*/ 2 h 91"/>
                <a:gd name="T2" fmla="*/ 2 w 91"/>
                <a:gd name="T3" fmla="*/ 44 h 91"/>
                <a:gd name="T4" fmla="*/ 47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7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7"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7" y="21"/>
                  </a:cubicBezTo>
                  <a:cubicBezTo>
                    <a:pt x="60" y="21"/>
                    <a:pt x="72" y="32"/>
                    <a:pt x="72" y="45"/>
                  </a:cubicBezTo>
                  <a:lnTo>
                    <a:pt x="72" y="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6"/>
            <p:cNvSpPr>
              <a:spLocks noEditPoints="1"/>
            </p:cNvSpPr>
            <p:nvPr/>
          </p:nvSpPr>
          <p:spPr bwMode="auto">
            <a:xfrm>
              <a:off x="6423026" y="3187700"/>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7"/>
            <p:cNvSpPr>
              <a:spLocks/>
            </p:cNvSpPr>
            <p:nvPr/>
          </p:nvSpPr>
          <p:spPr bwMode="auto">
            <a:xfrm>
              <a:off x="5865813" y="3192463"/>
              <a:ext cx="166688" cy="331788"/>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7"/>
                    <a:pt x="31" y="19"/>
                    <a:pt x="44"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8"/>
            <p:cNvSpPr>
              <a:spLocks/>
            </p:cNvSpPr>
            <p:nvPr/>
          </p:nvSpPr>
          <p:spPr bwMode="auto">
            <a:xfrm>
              <a:off x="5075238" y="3135313"/>
              <a:ext cx="369888" cy="388938"/>
            </a:xfrm>
            <a:custGeom>
              <a:avLst/>
              <a:gdLst>
                <a:gd name="T0" fmla="*/ 185 w 233"/>
                <a:gd name="T1" fmla="*/ 164 h 245"/>
                <a:gd name="T2" fmla="*/ 48 w 233"/>
                <a:gd name="T3" fmla="*/ 0 h 245"/>
                <a:gd name="T4" fmla="*/ 0 w 233"/>
                <a:gd name="T5" fmla="*/ 0 h 245"/>
                <a:gd name="T6" fmla="*/ 0 w 233"/>
                <a:gd name="T7" fmla="*/ 245 h 245"/>
                <a:gd name="T8" fmla="*/ 50 w 233"/>
                <a:gd name="T9" fmla="*/ 245 h 245"/>
                <a:gd name="T10" fmla="*/ 50 w 233"/>
                <a:gd name="T11" fmla="*/ 81 h 245"/>
                <a:gd name="T12" fmla="*/ 190 w 233"/>
                <a:gd name="T13" fmla="*/ 245 h 245"/>
                <a:gd name="T14" fmla="*/ 233 w 233"/>
                <a:gd name="T15" fmla="*/ 245 h 245"/>
                <a:gd name="T16" fmla="*/ 233 w 233"/>
                <a:gd name="T17" fmla="*/ 0 h 245"/>
                <a:gd name="T18" fmla="*/ 185 w 233"/>
                <a:gd name="T19" fmla="*/ 0 h 245"/>
                <a:gd name="T20" fmla="*/ 185 w 233"/>
                <a:gd name="T21" fmla="*/ 164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5">
                  <a:moveTo>
                    <a:pt x="185" y="164"/>
                  </a:moveTo>
                  <a:lnTo>
                    <a:pt x="48" y="0"/>
                  </a:lnTo>
                  <a:lnTo>
                    <a:pt x="0" y="0"/>
                  </a:lnTo>
                  <a:lnTo>
                    <a:pt x="0" y="245"/>
                  </a:lnTo>
                  <a:lnTo>
                    <a:pt x="50" y="245"/>
                  </a:lnTo>
                  <a:lnTo>
                    <a:pt x="50" y="81"/>
                  </a:lnTo>
                  <a:lnTo>
                    <a:pt x="190" y="245"/>
                  </a:lnTo>
                  <a:lnTo>
                    <a:pt x="233" y="245"/>
                  </a:lnTo>
                  <a:lnTo>
                    <a:pt x="233" y="0"/>
                  </a:lnTo>
                  <a:lnTo>
                    <a:pt x="185" y="0"/>
                  </a:lnTo>
                  <a:lnTo>
                    <a:pt x="185" y="1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9"/>
            <p:cNvSpPr>
              <a:spLocks noEditPoints="1"/>
            </p:cNvSpPr>
            <p:nvPr/>
          </p:nvSpPr>
          <p:spPr bwMode="auto">
            <a:xfrm>
              <a:off x="6035676" y="3101975"/>
              <a:ext cx="342900" cy="425450"/>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0"/>
            <p:cNvSpPr>
              <a:spLocks noEditPoints="1"/>
            </p:cNvSpPr>
            <p:nvPr/>
          </p:nvSpPr>
          <p:spPr bwMode="auto">
            <a:xfrm>
              <a:off x="5486401" y="3192463"/>
              <a:ext cx="338138" cy="334963"/>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Line 11"/>
            <p:cNvSpPr>
              <a:spLocks noChangeShapeType="1"/>
            </p:cNvSpPr>
            <p:nvPr/>
          </p:nvSpPr>
          <p:spPr bwMode="auto">
            <a:xfrm>
              <a:off x="6494463" y="3354388"/>
              <a:ext cx="0" cy="0"/>
            </a:xfrm>
            <a:prstGeom prst="lin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Line 12"/>
            <p:cNvSpPr>
              <a:spLocks noChangeShapeType="1"/>
            </p:cNvSpPr>
            <p:nvPr/>
          </p:nvSpPr>
          <p:spPr bwMode="auto">
            <a:xfrm>
              <a:off x="6494463" y="3354388"/>
              <a:ext cx="0" cy="0"/>
            </a:xfrm>
            <a:prstGeom prst="lin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Line 13"/>
            <p:cNvSpPr>
              <a:spLocks noChangeShapeType="1"/>
            </p:cNvSpPr>
            <p:nvPr/>
          </p:nvSpPr>
          <p:spPr bwMode="auto">
            <a:xfrm>
              <a:off x="6675438" y="3302000"/>
              <a:ext cx="0" cy="0"/>
            </a:xfrm>
            <a:prstGeom prst="lin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Line 14"/>
            <p:cNvSpPr>
              <a:spLocks noChangeShapeType="1"/>
            </p:cNvSpPr>
            <p:nvPr/>
          </p:nvSpPr>
          <p:spPr bwMode="auto">
            <a:xfrm>
              <a:off x="6675438" y="3302000"/>
              <a:ext cx="0" cy="0"/>
            </a:xfrm>
            <a:prstGeom prst="lin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5"/>
            <p:cNvSpPr>
              <a:spLocks/>
            </p:cNvSpPr>
            <p:nvPr/>
          </p:nvSpPr>
          <p:spPr bwMode="auto">
            <a:xfrm>
              <a:off x="5681663" y="3663950"/>
              <a:ext cx="112713" cy="101600"/>
            </a:xfrm>
            <a:custGeom>
              <a:avLst/>
              <a:gdLst>
                <a:gd name="T0" fmla="*/ 30 w 30"/>
                <a:gd name="T1" fmla="*/ 0 h 27"/>
                <a:gd name="T2" fmla="*/ 30 w 30"/>
                <a:gd name="T3" fmla="*/ 27 h 27"/>
                <a:gd name="T4" fmla="*/ 24 w 30"/>
                <a:gd name="T5" fmla="*/ 27 h 27"/>
                <a:gd name="T6" fmla="*/ 24 w 30"/>
                <a:gd name="T7" fmla="*/ 17 h 27"/>
                <a:gd name="T8" fmla="*/ 24 w 30"/>
                <a:gd name="T9" fmla="*/ 7 h 27"/>
                <a:gd name="T10" fmla="*/ 21 w 30"/>
                <a:gd name="T11" fmla="*/ 17 h 27"/>
                <a:gd name="T12" fmla="*/ 17 w 30"/>
                <a:gd name="T13" fmla="*/ 27 h 27"/>
                <a:gd name="T14" fmla="*/ 13 w 30"/>
                <a:gd name="T15" fmla="*/ 27 h 27"/>
                <a:gd name="T16" fmla="*/ 9 w 30"/>
                <a:gd name="T17" fmla="*/ 17 h 27"/>
                <a:gd name="T18" fmla="*/ 6 w 30"/>
                <a:gd name="T19" fmla="*/ 7 h 27"/>
                <a:gd name="T20" fmla="*/ 6 w 30"/>
                <a:gd name="T21" fmla="*/ 17 h 27"/>
                <a:gd name="T22" fmla="*/ 6 w 30"/>
                <a:gd name="T23" fmla="*/ 27 h 27"/>
                <a:gd name="T24" fmla="*/ 0 w 30"/>
                <a:gd name="T25" fmla="*/ 27 h 27"/>
                <a:gd name="T26" fmla="*/ 0 w 30"/>
                <a:gd name="T27" fmla="*/ 0 h 27"/>
                <a:gd name="T28" fmla="*/ 8 w 30"/>
                <a:gd name="T29" fmla="*/ 0 h 27"/>
                <a:gd name="T30" fmla="*/ 12 w 30"/>
                <a:gd name="T31" fmla="*/ 11 h 27"/>
                <a:gd name="T32" fmla="*/ 15 w 30"/>
                <a:gd name="T33" fmla="*/ 19 h 27"/>
                <a:gd name="T34" fmla="*/ 18 w 30"/>
                <a:gd name="T35" fmla="*/ 11 h 27"/>
                <a:gd name="T36" fmla="*/ 22 w 30"/>
                <a:gd name="T37" fmla="*/ 0 h 27"/>
                <a:gd name="T38" fmla="*/ 30 w 30"/>
                <a:gd name="T39"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0" h="27">
                  <a:moveTo>
                    <a:pt x="30" y="0"/>
                  </a:moveTo>
                  <a:cubicBezTo>
                    <a:pt x="30" y="27"/>
                    <a:pt x="30" y="27"/>
                    <a:pt x="30" y="27"/>
                  </a:cubicBezTo>
                  <a:cubicBezTo>
                    <a:pt x="24" y="27"/>
                    <a:pt x="24" y="27"/>
                    <a:pt x="24" y="27"/>
                  </a:cubicBezTo>
                  <a:cubicBezTo>
                    <a:pt x="24" y="17"/>
                    <a:pt x="24" y="17"/>
                    <a:pt x="24" y="17"/>
                  </a:cubicBezTo>
                  <a:cubicBezTo>
                    <a:pt x="24" y="14"/>
                    <a:pt x="24" y="10"/>
                    <a:pt x="24" y="7"/>
                  </a:cubicBezTo>
                  <a:cubicBezTo>
                    <a:pt x="23" y="10"/>
                    <a:pt x="22" y="14"/>
                    <a:pt x="21" y="17"/>
                  </a:cubicBezTo>
                  <a:cubicBezTo>
                    <a:pt x="17" y="27"/>
                    <a:pt x="17" y="27"/>
                    <a:pt x="17" y="27"/>
                  </a:cubicBezTo>
                  <a:cubicBezTo>
                    <a:pt x="13" y="27"/>
                    <a:pt x="13" y="27"/>
                    <a:pt x="13" y="27"/>
                  </a:cubicBezTo>
                  <a:cubicBezTo>
                    <a:pt x="9" y="17"/>
                    <a:pt x="9" y="17"/>
                    <a:pt x="9" y="17"/>
                  </a:cubicBezTo>
                  <a:cubicBezTo>
                    <a:pt x="8" y="14"/>
                    <a:pt x="7" y="10"/>
                    <a:pt x="6" y="7"/>
                  </a:cubicBezTo>
                  <a:cubicBezTo>
                    <a:pt x="6" y="10"/>
                    <a:pt x="6" y="14"/>
                    <a:pt x="6" y="17"/>
                  </a:cubicBezTo>
                  <a:cubicBezTo>
                    <a:pt x="6" y="27"/>
                    <a:pt x="6" y="27"/>
                    <a:pt x="6" y="27"/>
                  </a:cubicBezTo>
                  <a:cubicBezTo>
                    <a:pt x="0" y="27"/>
                    <a:pt x="0" y="27"/>
                    <a:pt x="0" y="27"/>
                  </a:cubicBezTo>
                  <a:cubicBezTo>
                    <a:pt x="0" y="0"/>
                    <a:pt x="0" y="0"/>
                    <a:pt x="0" y="0"/>
                  </a:cubicBezTo>
                  <a:cubicBezTo>
                    <a:pt x="8" y="0"/>
                    <a:pt x="8" y="0"/>
                    <a:pt x="8" y="0"/>
                  </a:cubicBezTo>
                  <a:cubicBezTo>
                    <a:pt x="12" y="11"/>
                    <a:pt x="12" y="11"/>
                    <a:pt x="12" y="11"/>
                  </a:cubicBezTo>
                  <a:cubicBezTo>
                    <a:pt x="13" y="14"/>
                    <a:pt x="14" y="17"/>
                    <a:pt x="15" y="19"/>
                  </a:cubicBezTo>
                  <a:cubicBezTo>
                    <a:pt x="16" y="17"/>
                    <a:pt x="17" y="14"/>
                    <a:pt x="18" y="11"/>
                  </a:cubicBezTo>
                  <a:cubicBezTo>
                    <a:pt x="22" y="0"/>
                    <a:pt x="22" y="0"/>
                    <a:pt x="22" y="0"/>
                  </a:cubicBezTo>
                  <a:lnTo>
                    <a:pt x="3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6"/>
            <p:cNvSpPr>
              <a:spLocks noEditPoints="1"/>
            </p:cNvSpPr>
            <p:nvPr/>
          </p:nvSpPr>
          <p:spPr bwMode="auto">
            <a:xfrm>
              <a:off x="5832476" y="3663950"/>
              <a:ext cx="101600" cy="101600"/>
            </a:xfrm>
            <a:custGeom>
              <a:avLst/>
              <a:gdLst>
                <a:gd name="T0" fmla="*/ 19 w 27"/>
                <a:gd name="T1" fmla="*/ 21 h 27"/>
                <a:gd name="T2" fmla="*/ 8 w 27"/>
                <a:gd name="T3" fmla="*/ 21 h 27"/>
                <a:gd name="T4" fmla="*/ 6 w 27"/>
                <a:gd name="T5" fmla="*/ 27 h 27"/>
                <a:gd name="T6" fmla="*/ 0 w 27"/>
                <a:gd name="T7" fmla="*/ 27 h 27"/>
                <a:gd name="T8" fmla="*/ 11 w 27"/>
                <a:gd name="T9" fmla="*/ 0 h 27"/>
                <a:gd name="T10" fmla="*/ 17 w 27"/>
                <a:gd name="T11" fmla="*/ 0 h 27"/>
                <a:gd name="T12" fmla="*/ 27 w 27"/>
                <a:gd name="T13" fmla="*/ 27 h 27"/>
                <a:gd name="T14" fmla="*/ 21 w 27"/>
                <a:gd name="T15" fmla="*/ 27 h 27"/>
                <a:gd name="T16" fmla="*/ 19 w 27"/>
                <a:gd name="T17" fmla="*/ 21 h 27"/>
                <a:gd name="T18" fmla="*/ 18 w 27"/>
                <a:gd name="T19" fmla="*/ 17 h 27"/>
                <a:gd name="T20" fmla="*/ 17 w 27"/>
                <a:gd name="T21" fmla="*/ 16 h 27"/>
                <a:gd name="T22" fmla="*/ 14 w 27"/>
                <a:gd name="T23" fmla="*/ 6 h 27"/>
                <a:gd name="T24" fmla="*/ 10 w 27"/>
                <a:gd name="T25" fmla="*/ 16 h 27"/>
                <a:gd name="T26" fmla="*/ 10 w 27"/>
                <a:gd name="T27" fmla="*/ 17 h 27"/>
                <a:gd name="T28" fmla="*/ 18 w 27"/>
                <a:gd name="T29" fmla="*/ 1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 h="27">
                  <a:moveTo>
                    <a:pt x="19" y="21"/>
                  </a:moveTo>
                  <a:cubicBezTo>
                    <a:pt x="8" y="21"/>
                    <a:pt x="8" y="21"/>
                    <a:pt x="8" y="21"/>
                  </a:cubicBezTo>
                  <a:cubicBezTo>
                    <a:pt x="6" y="27"/>
                    <a:pt x="6" y="27"/>
                    <a:pt x="6" y="27"/>
                  </a:cubicBezTo>
                  <a:cubicBezTo>
                    <a:pt x="0" y="27"/>
                    <a:pt x="0" y="27"/>
                    <a:pt x="0" y="27"/>
                  </a:cubicBezTo>
                  <a:cubicBezTo>
                    <a:pt x="11" y="0"/>
                    <a:pt x="11" y="0"/>
                    <a:pt x="11" y="0"/>
                  </a:cubicBezTo>
                  <a:cubicBezTo>
                    <a:pt x="17" y="0"/>
                    <a:pt x="17" y="0"/>
                    <a:pt x="17" y="0"/>
                  </a:cubicBezTo>
                  <a:cubicBezTo>
                    <a:pt x="27" y="27"/>
                    <a:pt x="27" y="27"/>
                    <a:pt x="27" y="27"/>
                  </a:cubicBezTo>
                  <a:cubicBezTo>
                    <a:pt x="21" y="27"/>
                    <a:pt x="21" y="27"/>
                    <a:pt x="21" y="27"/>
                  </a:cubicBezTo>
                  <a:lnTo>
                    <a:pt x="19" y="21"/>
                  </a:lnTo>
                  <a:close/>
                  <a:moveTo>
                    <a:pt x="18" y="17"/>
                  </a:moveTo>
                  <a:cubicBezTo>
                    <a:pt x="17" y="16"/>
                    <a:pt x="17" y="16"/>
                    <a:pt x="17" y="16"/>
                  </a:cubicBezTo>
                  <a:cubicBezTo>
                    <a:pt x="16" y="13"/>
                    <a:pt x="15" y="9"/>
                    <a:pt x="14" y="6"/>
                  </a:cubicBezTo>
                  <a:cubicBezTo>
                    <a:pt x="13" y="9"/>
                    <a:pt x="11" y="12"/>
                    <a:pt x="10" y="16"/>
                  </a:cubicBezTo>
                  <a:cubicBezTo>
                    <a:pt x="10" y="17"/>
                    <a:pt x="10" y="17"/>
                    <a:pt x="10" y="17"/>
                  </a:cubicBezTo>
                  <a:lnTo>
                    <a:pt x="18"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17"/>
            <p:cNvSpPr>
              <a:spLocks noEditPoints="1"/>
            </p:cNvSpPr>
            <p:nvPr/>
          </p:nvSpPr>
          <p:spPr bwMode="auto">
            <a:xfrm>
              <a:off x="5975351" y="3663950"/>
              <a:ext cx="79375" cy="101600"/>
            </a:xfrm>
            <a:custGeom>
              <a:avLst/>
              <a:gdLst>
                <a:gd name="T0" fmla="*/ 9 w 21"/>
                <a:gd name="T1" fmla="*/ 17 h 27"/>
                <a:gd name="T2" fmla="*/ 5 w 21"/>
                <a:gd name="T3" fmla="*/ 17 h 27"/>
                <a:gd name="T4" fmla="*/ 5 w 21"/>
                <a:gd name="T5" fmla="*/ 27 h 27"/>
                <a:gd name="T6" fmla="*/ 0 w 21"/>
                <a:gd name="T7" fmla="*/ 27 h 27"/>
                <a:gd name="T8" fmla="*/ 0 w 21"/>
                <a:gd name="T9" fmla="*/ 0 h 27"/>
                <a:gd name="T10" fmla="*/ 11 w 21"/>
                <a:gd name="T11" fmla="*/ 0 h 27"/>
                <a:gd name="T12" fmla="*/ 20 w 21"/>
                <a:gd name="T13" fmla="*/ 9 h 27"/>
                <a:gd name="T14" fmla="*/ 15 w 21"/>
                <a:gd name="T15" fmla="*/ 16 h 27"/>
                <a:gd name="T16" fmla="*/ 21 w 21"/>
                <a:gd name="T17" fmla="*/ 27 h 27"/>
                <a:gd name="T18" fmla="*/ 15 w 21"/>
                <a:gd name="T19" fmla="*/ 27 h 27"/>
                <a:gd name="T20" fmla="*/ 9 w 21"/>
                <a:gd name="T21" fmla="*/ 17 h 27"/>
                <a:gd name="T22" fmla="*/ 5 w 21"/>
                <a:gd name="T23" fmla="*/ 13 h 27"/>
                <a:gd name="T24" fmla="*/ 10 w 21"/>
                <a:gd name="T25" fmla="*/ 13 h 27"/>
                <a:gd name="T26" fmla="*/ 15 w 21"/>
                <a:gd name="T27" fmla="*/ 9 h 27"/>
                <a:gd name="T28" fmla="*/ 10 w 21"/>
                <a:gd name="T29" fmla="*/ 5 h 27"/>
                <a:gd name="T30" fmla="*/ 5 w 21"/>
                <a:gd name="T31" fmla="*/ 5 h 27"/>
                <a:gd name="T32" fmla="*/ 5 w 21"/>
                <a:gd name="T33"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 h="27">
                  <a:moveTo>
                    <a:pt x="9" y="17"/>
                  </a:moveTo>
                  <a:cubicBezTo>
                    <a:pt x="5" y="17"/>
                    <a:pt x="5" y="17"/>
                    <a:pt x="5" y="17"/>
                  </a:cubicBezTo>
                  <a:cubicBezTo>
                    <a:pt x="5" y="27"/>
                    <a:pt x="5" y="27"/>
                    <a:pt x="5" y="27"/>
                  </a:cubicBezTo>
                  <a:cubicBezTo>
                    <a:pt x="0" y="27"/>
                    <a:pt x="0" y="27"/>
                    <a:pt x="0" y="27"/>
                  </a:cubicBezTo>
                  <a:cubicBezTo>
                    <a:pt x="0" y="0"/>
                    <a:pt x="0" y="0"/>
                    <a:pt x="0" y="0"/>
                  </a:cubicBezTo>
                  <a:cubicBezTo>
                    <a:pt x="11" y="0"/>
                    <a:pt x="11" y="0"/>
                    <a:pt x="11" y="0"/>
                  </a:cubicBezTo>
                  <a:cubicBezTo>
                    <a:pt x="16" y="0"/>
                    <a:pt x="20" y="3"/>
                    <a:pt x="20" y="9"/>
                  </a:cubicBezTo>
                  <a:cubicBezTo>
                    <a:pt x="20" y="13"/>
                    <a:pt x="18" y="15"/>
                    <a:pt x="15" y="16"/>
                  </a:cubicBezTo>
                  <a:cubicBezTo>
                    <a:pt x="21" y="27"/>
                    <a:pt x="21" y="27"/>
                    <a:pt x="21" y="27"/>
                  </a:cubicBezTo>
                  <a:cubicBezTo>
                    <a:pt x="15" y="27"/>
                    <a:pt x="15" y="27"/>
                    <a:pt x="15" y="27"/>
                  </a:cubicBezTo>
                  <a:lnTo>
                    <a:pt x="9" y="17"/>
                  </a:lnTo>
                  <a:close/>
                  <a:moveTo>
                    <a:pt x="5" y="13"/>
                  </a:moveTo>
                  <a:cubicBezTo>
                    <a:pt x="10" y="13"/>
                    <a:pt x="10" y="13"/>
                    <a:pt x="10" y="13"/>
                  </a:cubicBezTo>
                  <a:cubicBezTo>
                    <a:pt x="13" y="13"/>
                    <a:pt x="15" y="11"/>
                    <a:pt x="15" y="9"/>
                  </a:cubicBezTo>
                  <a:cubicBezTo>
                    <a:pt x="15" y="6"/>
                    <a:pt x="13" y="5"/>
                    <a:pt x="10" y="5"/>
                  </a:cubicBezTo>
                  <a:cubicBezTo>
                    <a:pt x="5" y="5"/>
                    <a:pt x="5" y="5"/>
                    <a:pt x="5" y="5"/>
                  </a:cubicBezTo>
                  <a:lnTo>
                    <a:pt x="5" y="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Freeform 18"/>
            <p:cNvSpPr>
              <a:spLocks/>
            </p:cNvSpPr>
            <p:nvPr/>
          </p:nvSpPr>
          <p:spPr bwMode="auto">
            <a:xfrm>
              <a:off x="6099176" y="3663950"/>
              <a:ext cx="90488" cy="101600"/>
            </a:xfrm>
            <a:custGeom>
              <a:avLst/>
              <a:gdLst>
                <a:gd name="T0" fmla="*/ 24 w 57"/>
                <a:gd name="T1" fmla="*/ 36 h 64"/>
                <a:gd name="T2" fmla="*/ 14 w 57"/>
                <a:gd name="T3" fmla="*/ 48 h 64"/>
                <a:gd name="T4" fmla="*/ 14 w 57"/>
                <a:gd name="T5" fmla="*/ 64 h 64"/>
                <a:gd name="T6" fmla="*/ 0 w 57"/>
                <a:gd name="T7" fmla="*/ 64 h 64"/>
                <a:gd name="T8" fmla="*/ 0 w 57"/>
                <a:gd name="T9" fmla="*/ 0 h 64"/>
                <a:gd name="T10" fmla="*/ 14 w 57"/>
                <a:gd name="T11" fmla="*/ 0 h 64"/>
                <a:gd name="T12" fmla="*/ 14 w 57"/>
                <a:gd name="T13" fmla="*/ 31 h 64"/>
                <a:gd name="T14" fmla="*/ 41 w 57"/>
                <a:gd name="T15" fmla="*/ 0 h 64"/>
                <a:gd name="T16" fmla="*/ 55 w 57"/>
                <a:gd name="T17" fmla="*/ 0 h 64"/>
                <a:gd name="T18" fmla="*/ 33 w 57"/>
                <a:gd name="T19" fmla="*/ 26 h 64"/>
                <a:gd name="T20" fmla="*/ 57 w 57"/>
                <a:gd name="T21" fmla="*/ 64 h 64"/>
                <a:gd name="T22" fmla="*/ 41 w 57"/>
                <a:gd name="T23" fmla="*/ 64 h 64"/>
                <a:gd name="T24" fmla="*/ 24 w 57"/>
                <a:gd name="T25"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4">
                  <a:moveTo>
                    <a:pt x="24" y="36"/>
                  </a:moveTo>
                  <a:lnTo>
                    <a:pt x="14" y="48"/>
                  </a:lnTo>
                  <a:lnTo>
                    <a:pt x="14" y="64"/>
                  </a:lnTo>
                  <a:lnTo>
                    <a:pt x="0" y="64"/>
                  </a:lnTo>
                  <a:lnTo>
                    <a:pt x="0" y="0"/>
                  </a:lnTo>
                  <a:lnTo>
                    <a:pt x="14" y="0"/>
                  </a:lnTo>
                  <a:lnTo>
                    <a:pt x="14" y="31"/>
                  </a:lnTo>
                  <a:lnTo>
                    <a:pt x="41" y="0"/>
                  </a:lnTo>
                  <a:lnTo>
                    <a:pt x="55" y="0"/>
                  </a:lnTo>
                  <a:lnTo>
                    <a:pt x="33" y="26"/>
                  </a:lnTo>
                  <a:lnTo>
                    <a:pt x="57" y="64"/>
                  </a:lnTo>
                  <a:lnTo>
                    <a:pt x="41" y="64"/>
                  </a:lnTo>
                  <a:lnTo>
                    <a:pt x="24"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19"/>
            <p:cNvSpPr>
              <a:spLocks/>
            </p:cNvSpPr>
            <p:nvPr/>
          </p:nvSpPr>
          <p:spPr bwMode="auto">
            <a:xfrm>
              <a:off x="6230938" y="3663950"/>
              <a:ext cx="71438" cy="101600"/>
            </a:xfrm>
            <a:custGeom>
              <a:avLst/>
              <a:gdLst>
                <a:gd name="T0" fmla="*/ 45 w 45"/>
                <a:gd name="T1" fmla="*/ 53 h 64"/>
                <a:gd name="T2" fmla="*/ 45 w 45"/>
                <a:gd name="T3" fmla="*/ 64 h 64"/>
                <a:gd name="T4" fmla="*/ 0 w 45"/>
                <a:gd name="T5" fmla="*/ 64 h 64"/>
                <a:gd name="T6" fmla="*/ 0 w 45"/>
                <a:gd name="T7" fmla="*/ 0 h 64"/>
                <a:gd name="T8" fmla="*/ 43 w 45"/>
                <a:gd name="T9" fmla="*/ 0 h 64"/>
                <a:gd name="T10" fmla="*/ 43 w 45"/>
                <a:gd name="T11" fmla="*/ 12 h 64"/>
                <a:gd name="T12" fmla="*/ 14 w 45"/>
                <a:gd name="T13" fmla="*/ 12 h 64"/>
                <a:gd name="T14" fmla="*/ 14 w 45"/>
                <a:gd name="T15" fmla="*/ 26 h 64"/>
                <a:gd name="T16" fmla="*/ 40 w 45"/>
                <a:gd name="T17" fmla="*/ 26 h 64"/>
                <a:gd name="T18" fmla="*/ 40 w 45"/>
                <a:gd name="T19" fmla="*/ 38 h 64"/>
                <a:gd name="T20" fmla="*/ 14 w 45"/>
                <a:gd name="T21" fmla="*/ 38 h 64"/>
                <a:gd name="T22" fmla="*/ 14 w 45"/>
                <a:gd name="T23" fmla="*/ 53 h 64"/>
                <a:gd name="T24" fmla="*/ 45 w 45"/>
                <a:gd name="T25" fmla="*/ 5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 h="64">
                  <a:moveTo>
                    <a:pt x="45" y="53"/>
                  </a:moveTo>
                  <a:lnTo>
                    <a:pt x="45" y="64"/>
                  </a:lnTo>
                  <a:lnTo>
                    <a:pt x="0" y="64"/>
                  </a:lnTo>
                  <a:lnTo>
                    <a:pt x="0" y="0"/>
                  </a:lnTo>
                  <a:lnTo>
                    <a:pt x="43" y="0"/>
                  </a:lnTo>
                  <a:lnTo>
                    <a:pt x="43" y="12"/>
                  </a:lnTo>
                  <a:lnTo>
                    <a:pt x="14" y="12"/>
                  </a:lnTo>
                  <a:lnTo>
                    <a:pt x="14" y="26"/>
                  </a:lnTo>
                  <a:lnTo>
                    <a:pt x="40" y="26"/>
                  </a:lnTo>
                  <a:lnTo>
                    <a:pt x="40" y="38"/>
                  </a:lnTo>
                  <a:lnTo>
                    <a:pt x="14" y="38"/>
                  </a:lnTo>
                  <a:lnTo>
                    <a:pt x="14" y="53"/>
                  </a:lnTo>
                  <a:lnTo>
                    <a:pt x="45"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20"/>
            <p:cNvSpPr>
              <a:spLocks/>
            </p:cNvSpPr>
            <p:nvPr/>
          </p:nvSpPr>
          <p:spPr bwMode="auto">
            <a:xfrm>
              <a:off x="6343651" y="3663950"/>
              <a:ext cx="79375" cy="101600"/>
            </a:xfrm>
            <a:custGeom>
              <a:avLst/>
              <a:gdLst>
                <a:gd name="T0" fmla="*/ 17 w 50"/>
                <a:gd name="T1" fmla="*/ 12 h 64"/>
                <a:gd name="T2" fmla="*/ 0 w 50"/>
                <a:gd name="T3" fmla="*/ 12 h 64"/>
                <a:gd name="T4" fmla="*/ 0 w 50"/>
                <a:gd name="T5" fmla="*/ 0 h 64"/>
                <a:gd name="T6" fmla="*/ 50 w 50"/>
                <a:gd name="T7" fmla="*/ 0 h 64"/>
                <a:gd name="T8" fmla="*/ 50 w 50"/>
                <a:gd name="T9" fmla="*/ 12 h 64"/>
                <a:gd name="T10" fmla="*/ 31 w 50"/>
                <a:gd name="T11" fmla="*/ 12 h 64"/>
                <a:gd name="T12" fmla="*/ 31 w 50"/>
                <a:gd name="T13" fmla="*/ 64 h 64"/>
                <a:gd name="T14" fmla="*/ 17 w 50"/>
                <a:gd name="T15" fmla="*/ 64 h 64"/>
                <a:gd name="T16" fmla="*/ 17 w 50"/>
                <a:gd name="T17" fmla="*/ 1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0" h="64">
                  <a:moveTo>
                    <a:pt x="17" y="12"/>
                  </a:moveTo>
                  <a:lnTo>
                    <a:pt x="0" y="12"/>
                  </a:lnTo>
                  <a:lnTo>
                    <a:pt x="0" y="0"/>
                  </a:lnTo>
                  <a:lnTo>
                    <a:pt x="50" y="0"/>
                  </a:lnTo>
                  <a:lnTo>
                    <a:pt x="50" y="12"/>
                  </a:lnTo>
                  <a:lnTo>
                    <a:pt x="31" y="12"/>
                  </a:lnTo>
                  <a:lnTo>
                    <a:pt x="31" y="64"/>
                  </a:lnTo>
                  <a:lnTo>
                    <a:pt x="17" y="64"/>
                  </a:lnTo>
                  <a:lnTo>
                    <a:pt x="17"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21"/>
            <p:cNvSpPr>
              <a:spLocks/>
            </p:cNvSpPr>
            <p:nvPr/>
          </p:nvSpPr>
          <p:spPr bwMode="auto">
            <a:xfrm>
              <a:off x="6450013" y="3663950"/>
              <a:ext cx="77788" cy="101600"/>
            </a:xfrm>
            <a:custGeom>
              <a:avLst/>
              <a:gdLst>
                <a:gd name="T0" fmla="*/ 0 w 21"/>
                <a:gd name="T1" fmla="*/ 24 h 27"/>
                <a:gd name="T2" fmla="*/ 3 w 21"/>
                <a:gd name="T3" fmla="*/ 20 h 27"/>
                <a:gd name="T4" fmla="*/ 11 w 21"/>
                <a:gd name="T5" fmla="*/ 23 h 27"/>
                <a:gd name="T6" fmla="*/ 15 w 21"/>
                <a:gd name="T7" fmla="*/ 19 h 27"/>
                <a:gd name="T8" fmla="*/ 10 w 21"/>
                <a:gd name="T9" fmla="*/ 16 h 27"/>
                <a:gd name="T10" fmla="*/ 1 w 21"/>
                <a:gd name="T11" fmla="*/ 8 h 27"/>
                <a:gd name="T12" fmla="*/ 12 w 21"/>
                <a:gd name="T13" fmla="*/ 0 h 27"/>
                <a:gd name="T14" fmla="*/ 20 w 21"/>
                <a:gd name="T15" fmla="*/ 3 h 27"/>
                <a:gd name="T16" fmla="*/ 18 w 21"/>
                <a:gd name="T17" fmla="*/ 7 h 27"/>
                <a:gd name="T18" fmla="*/ 11 w 21"/>
                <a:gd name="T19" fmla="*/ 5 h 27"/>
                <a:gd name="T20" fmla="*/ 7 w 21"/>
                <a:gd name="T21" fmla="*/ 7 h 27"/>
                <a:gd name="T22" fmla="*/ 13 w 21"/>
                <a:gd name="T23" fmla="*/ 11 h 27"/>
                <a:gd name="T24" fmla="*/ 21 w 21"/>
                <a:gd name="T25" fmla="*/ 19 h 27"/>
                <a:gd name="T26" fmla="*/ 11 w 21"/>
                <a:gd name="T27" fmla="*/ 27 h 27"/>
                <a:gd name="T28" fmla="*/ 0 w 21"/>
                <a:gd name="T29" fmla="*/ 2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 h="27">
                  <a:moveTo>
                    <a:pt x="0" y="24"/>
                  </a:moveTo>
                  <a:cubicBezTo>
                    <a:pt x="3" y="20"/>
                    <a:pt x="3" y="20"/>
                    <a:pt x="3" y="20"/>
                  </a:cubicBezTo>
                  <a:cubicBezTo>
                    <a:pt x="5" y="21"/>
                    <a:pt x="7" y="23"/>
                    <a:pt x="11" y="23"/>
                  </a:cubicBezTo>
                  <a:cubicBezTo>
                    <a:pt x="13" y="23"/>
                    <a:pt x="15" y="22"/>
                    <a:pt x="15" y="19"/>
                  </a:cubicBezTo>
                  <a:cubicBezTo>
                    <a:pt x="15" y="17"/>
                    <a:pt x="13" y="17"/>
                    <a:pt x="10" y="16"/>
                  </a:cubicBezTo>
                  <a:cubicBezTo>
                    <a:pt x="4" y="14"/>
                    <a:pt x="1" y="12"/>
                    <a:pt x="1" y="8"/>
                  </a:cubicBezTo>
                  <a:cubicBezTo>
                    <a:pt x="1" y="3"/>
                    <a:pt x="5" y="0"/>
                    <a:pt x="12" y="0"/>
                  </a:cubicBezTo>
                  <a:cubicBezTo>
                    <a:pt x="15" y="0"/>
                    <a:pt x="19" y="1"/>
                    <a:pt x="20" y="3"/>
                  </a:cubicBezTo>
                  <a:cubicBezTo>
                    <a:pt x="18" y="7"/>
                    <a:pt x="18" y="7"/>
                    <a:pt x="18" y="7"/>
                  </a:cubicBezTo>
                  <a:cubicBezTo>
                    <a:pt x="16" y="5"/>
                    <a:pt x="14" y="5"/>
                    <a:pt x="11" y="5"/>
                  </a:cubicBezTo>
                  <a:cubicBezTo>
                    <a:pt x="9" y="5"/>
                    <a:pt x="7" y="6"/>
                    <a:pt x="7" y="7"/>
                  </a:cubicBezTo>
                  <a:cubicBezTo>
                    <a:pt x="7" y="9"/>
                    <a:pt x="9" y="10"/>
                    <a:pt x="13" y="11"/>
                  </a:cubicBezTo>
                  <a:cubicBezTo>
                    <a:pt x="18" y="13"/>
                    <a:pt x="21" y="15"/>
                    <a:pt x="21" y="19"/>
                  </a:cubicBezTo>
                  <a:cubicBezTo>
                    <a:pt x="21" y="24"/>
                    <a:pt x="17" y="27"/>
                    <a:pt x="11" y="27"/>
                  </a:cubicBezTo>
                  <a:cubicBezTo>
                    <a:pt x="6" y="27"/>
                    <a:pt x="3" y="26"/>
                    <a:pt x="0" y="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0" name="Title 1"/>
          <p:cNvSpPr txBox="1">
            <a:spLocks/>
          </p:cNvSpPr>
          <p:nvPr userDrawn="1"/>
        </p:nvSpPr>
        <p:spPr>
          <a:xfrm>
            <a:off x="853239" y="1120039"/>
            <a:ext cx="9602500" cy="654317"/>
          </a:xfrm>
          <a:prstGeom prst="rect">
            <a:avLst/>
          </a:prstGeom>
        </p:spPr>
        <p:txBody>
          <a:bodyPr vert="horz" lIns="0" tIns="0" rIns="0" bIns="0" rtlCol="0" anchor="b" anchorCtr="0">
            <a:noAutofit/>
          </a:bodyPr>
          <a:lstStyle>
            <a:lvl1pPr algn="l" defTabSz="1088776" rtl="0" eaLnBrk="1" latinLnBrk="0" hangingPunct="1">
              <a:spcBef>
                <a:spcPct val="0"/>
              </a:spcBef>
              <a:buNone/>
              <a:defRPr sz="2900" b="1" kern="1200">
                <a:solidFill>
                  <a:schemeClr val="accent1"/>
                </a:solidFill>
                <a:latin typeface="+mj-lt"/>
                <a:ea typeface="+mj-ea"/>
                <a:cs typeface="+mj-cs"/>
              </a:defRPr>
            </a:lvl1pPr>
          </a:lstStyle>
          <a:p>
            <a:pPr marL="0" marR="0" lvl="0" indent="0" algn="l" defTabSz="1296406" rtl="0" eaLnBrk="1" fontAlgn="auto" latinLnBrk="0" hangingPunct="1">
              <a:lnSpc>
                <a:spcPct val="100000"/>
              </a:lnSpc>
              <a:spcBef>
                <a:spcPct val="0"/>
              </a:spcBef>
              <a:spcAft>
                <a:spcPts val="0"/>
              </a:spcAft>
              <a:buClrTx/>
              <a:buSzTx/>
              <a:buFontTx/>
              <a:buNone/>
              <a:tabLst/>
              <a:defRPr/>
            </a:pPr>
            <a:r>
              <a:rPr kumimoji="0" lang="en-GB" sz="2900" b="1" i="0" u="none" strike="noStrike" kern="1200" cap="none" spc="0" normalizeH="0" baseline="0" noProof="0" dirty="0">
                <a:ln>
                  <a:noFill/>
                </a:ln>
                <a:solidFill>
                  <a:schemeClr val="accent4"/>
                </a:solidFill>
                <a:effectLst/>
                <a:uLnTx/>
                <a:uFillTx/>
                <a:latin typeface="Arial"/>
                <a:ea typeface="+mj-ea"/>
                <a:cs typeface="+mj-cs"/>
              </a:rPr>
              <a:t>Thank you!</a:t>
            </a:r>
          </a:p>
        </p:txBody>
      </p:sp>
      <p:sp>
        <p:nvSpPr>
          <p:cNvPr id="31" name="Text Placeholder 4"/>
          <p:cNvSpPr txBox="1">
            <a:spLocks/>
          </p:cNvSpPr>
          <p:nvPr userDrawn="1"/>
        </p:nvSpPr>
        <p:spPr>
          <a:xfrm>
            <a:off x="842254" y="3802480"/>
            <a:ext cx="7067440" cy="2553291"/>
          </a:xfrm>
          <a:prstGeom prst="rect">
            <a:avLst/>
          </a:prstGeom>
        </p:spPr>
        <p:txBody>
          <a:bodyPr vert="horz" lIns="0" tIns="0" rIns="0" bIns="0" rtlCol="0">
            <a:noAutofit/>
          </a:bodyPr>
          <a:lstStyle>
            <a:lvl1pPr marL="0" indent="0" algn="l" defTabSz="1088776" rtl="0" eaLnBrk="1" latinLnBrk="0" hangingPunct="1">
              <a:spcBef>
                <a:spcPts val="0"/>
              </a:spcBef>
              <a:buFont typeface="Arial" pitchFamily="34" charset="0"/>
              <a:buNone/>
              <a:defRPr sz="900" kern="1200">
                <a:solidFill>
                  <a:schemeClr val="tx1"/>
                </a:solidFill>
                <a:latin typeface="+mn-lt"/>
                <a:ea typeface="+mn-ea"/>
                <a:cs typeface="+mn-cs"/>
              </a:defRPr>
            </a:lvl1pPr>
            <a:lvl2pPr marL="257191" indent="0" algn="l" defTabSz="1088776" rtl="0" eaLnBrk="1" latinLnBrk="0" hangingPunct="1">
              <a:spcBef>
                <a:spcPts val="0"/>
              </a:spcBef>
              <a:buFont typeface="Arial" pitchFamily="34" charset="0"/>
              <a:buNone/>
              <a:defRPr sz="900" kern="1200">
                <a:solidFill>
                  <a:schemeClr val="bg1"/>
                </a:solidFill>
                <a:latin typeface="+mn-lt"/>
                <a:ea typeface="+mn-ea"/>
                <a:cs typeface="+mn-cs"/>
              </a:defRPr>
            </a:lvl2pPr>
            <a:lvl3pPr marL="514382" indent="0" algn="l" defTabSz="1088776" rtl="0" eaLnBrk="1" latinLnBrk="0" hangingPunct="1">
              <a:spcBef>
                <a:spcPts val="0"/>
              </a:spcBef>
              <a:buFont typeface="Arial" pitchFamily="34" charset="0"/>
              <a:buNone/>
              <a:defRPr sz="900" kern="1200">
                <a:solidFill>
                  <a:schemeClr val="bg1"/>
                </a:solidFill>
                <a:latin typeface="+mn-lt"/>
                <a:ea typeface="+mn-ea"/>
                <a:cs typeface="+mn-cs"/>
              </a:defRPr>
            </a:lvl3pPr>
            <a:lvl4pPr marL="771574" indent="0" algn="l" defTabSz="1088776" rtl="0" eaLnBrk="1" latinLnBrk="0" hangingPunct="1">
              <a:spcBef>
                <a:spcPts val="0"/>
              </a:spcBef>
              <a:buFont typeface="Arial" pitchFamily="34" charset="0"/>
              <a:buNone/>
              <a:defRPr sz="900" kern="1200">
                <a:solidFill>
                  <a:schemeClr val="bg1"/>
                </a:solidFill>
                <a:latin typeface="+mn-lt"/>
                <a:ea typeface="+mn-ea"/>
                <a:cs typeface="+mn-cs"/>
              </a:defRPr>
            </a:lvl4pPr>
            <a:lvl5pPr marL="1028765" indent="0" algn="l" defTabSz="1088776" rtl="0" eaLnBrk="1" latinLnBrk="0" hangingPunct="1">
              <a:spcBef>
                <a:spcPts val="0"/>
              </a:spcBef>
              <a:buFont typeface="Arial" pitchFamily="34" charset="0"/>
              <a:buNone/>
              <a:defRPr sz="900" kern="1200">
                <a:solidFill>
                  <a:schemeClr val="bg1"/>
                </a:solidFill>
                <a:latin typeface="+mn-lt"/>
                <a:ea typeface="+mn-ea"/>
                <a:cs typeface="+mn-cs"/>
              </a:defRPr>
            </a:lvl5pPr>
            <a:lvl6pPr marL="2994134"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8522"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910"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7298"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296406" rtl="0" eaLnBrk="1" fontAlgn="auto" latinLnBrk="0" hangingPunct="0">
              <a:lnSpc>
                <a:spcPct val="100000"/>
              </a:lnSpc>
              <a:spcBef>
                <a:spcPts val="0"/>
              </a:spcBef>
              <a:spcAft>
                <a:spcPts val="0"/>
              </a:spcAft>
              <a:buClrTx/>
              <a:buSzTx/>
              <a:buFont typeface="Arial" pitchFamily="34" charset="0"/>
              <a:buNone/>
              <a:tabLst/>
              <a:defRPr/>
            </a:pPr>
            <a:r>
              <a:rPr kumimoji="0" lang="en-GB" sz="1100" b="0" i="0" u="none" strike="noStrike" kern="1200" cap="none" spc="0" normalizeH="0" baseline="0" noProof="0" dirty="0">
                <a:ln>
                  <a:noFill/>
                </a:ln>
                <a:solidFill>
                  <a:schemeClr val="bg1"/>
                </a:solidFill>
                <a:effectLst/>
                <a:uLnTx/>
                <a:uFillTx/>
                <a:latin typeface="Arial"/>
                <a:ea typeface="+mn-ea"/>
                <a:cs typeface="+mn-cs"/>
              </a:rPr>
              <a:t>Nordea Markets is the commercial name for Nordea’s international capital markets operation. </a:t>
            </a:r>
          </a:p>
          <a:p>
            <a:pPr marL="0" marR="0" lvl="0" indent="0" algn="l" defTabSz="1296406" rtl="0" eaLnBrk="1" fontAlgn="auto" latinLnBrk="0" hangingPunct="0">
              <a:lnSpc>
                <a:spcPct val="100000"/>
              </a:lnSpc>
              <a:spcBef>
                <a:spcPts val="0"/>
              </a:spcBef>
              <a:spcAft>
                <a:spcPts val="0"/>
              </a:spcAft>
              <a:buClrTx/>
              <a:buSzTx/>
              <a:buFont typeface="Arial" pitchFamily="34" charset="0"/>
              <a:buNone/>
              <a:tabLst/>
              <a:defRPr/>
            </a:pPr>
            <a:r>
              <a:rPr kumimoji="0" lang="en-GB" sz="1100" b="0" i="0" u="none" strike="noStrike" kern="1200" cap="none" spc="0" normalizeH="0" baseline="0" noProof="0" dirty="0">
                <a:ln>
                  <a:noFill/>
                </a:ln>
                <a:solidFill>
                  <a:schemeClr val="bg1"/>
                </a:solidFill>
                <a:effectLst/>
                <a:uLnTx/>
                <a:uFillTx/>
                <a:latin typeface="Arial"/>
                <a:ea typeface="+mn-ea"/>
                <a:cs typeface="+mn-cs"/>
              </a:rPr>
              <a:t> </a:t>
            </a:r>
          </a:p>
          <a:p>
            <a:pPr marL="0" marR="0" lvl="0" indent="0" algn="l" defTabSz="1296406" rtl="0" eaLnBrk="1" fontAlgn="auto" latinLnBrk="0" hangingPunct="0">
              <a:lnSpc>
                <a:spcPct val="100000"/>
              </a:lnSpc>
              <a:spcBef>
                <a:spcPts val="0"/>
              </a:spcBef>
              <a:spcAft>
                <a:spcPts val="0"/>
              </a:spcAft>
              <a:buClrTx/>
              <a:buSzTx/>
              <a:buFont typeface="Arial" pitchFamily="34" charset="0"/>
              <a:buNone/>
              <a:tabLst/>
              <a:defRPr/>
            </a:pPr>
            <a:r>
              <a:rPr kumimoji="0" lang="en-GB" sz="1100" b="0" i="0" u="none" strike="noStrike" kern="1200" cap="none" spc="0" normalizeH="0" baseline="0" noProof="0" dirty="0">
                <a:ln>
                  <a:noFill/>
                </a:ln>
                <a:solidFill>
                  <a:schemeClr val="bg1"/>
                </a:solidFill>
                <a:effectLst/>
                <a:uLnTx/>
                <a:uFillTx/>
                <a:latin typeface="Arial"/>
                <a:ea typeface="+mn-ea"/>
                <a:cs typeface="+mn-cs"/>
              </a:rPr>
              <a:t>The information provided herein is intended for background information only and for the sole use of the intended recipient. The views and other information provided herein are the current views of Nordea Markets as of the date of this document and are subject to change without notice. This notice is not an exhaustive description of the described product or the risks related to it, and it should not be relied on as such, nor is it a substitute for the judgement of the recipient.</a:t>
            </a:r>
          </a:p>
          <a:p>
            <a:pPr marL="0" marR="0" lvl="0" indent="0" algn="l" defTabSz="1296406" rtl="0" eaLnBrk="1" fontAlgn="auto" latinLnBrk="0" hangingPunct="0">
              <a:lnSpc>
                <a:spcPct val="100000"/>
              </a:lnSpc>
              <a:spcBef>
                <a:spcPts val="0"/>
              </a:spcBef>
              <a:spcAft>
                <a:spcPts val="0"/>
              </a:spcAft>
              <a:buClrTx/>
              <a:buSzTx/>
              <a:buFont typeface="Arial" pitchFamily="34" charset="0"/>
              <a:buNone/>
              <a:tabLst/>
              <a:defRPr/>
            </a:pPr>
            <a:r>
              <a:rPr kumimoji="0" lang="en-GB" sz="1100" b="0" i="0" u="none" strike="noStrike" kern="1200" cap="none" spc="0" normalizeH="0" baseline="0" noProof="0" dirty="0">
                <a:ln>
                  <a:noFill/>
                </a:ln>
                <a:solidFill>
                  <a:schemeClr val="bg1"/>
                </a:solidFill>
                <a:effectLst/>
                <a:uLnTx/>
                <a:uFillTx/>
                <a:latin typeface="Arial"/>
                <a:ea typeface="+mn-ea"/>
                <a:cs typeface="+mn-cs"/>
              </a:rPr>
              <a:t> </a:t>
            </a:r>
          </a:p>
          <a:p>
            <a:pPr marL="0" marR="0" lvl="0" indent="0" algn="l" defTabSz="1296406" rtl="0" eaLnBrk="1" fontAlgn="auto" latinLnBrk="0" hangingPunct="0">
              <a:lnSpc>
                <a:spcPct val="100000"/>
              </a:lnSpc>
              <a:spcBef>
                <a:spcPts val="0"/>
              </a:spcBef>
              <a:spcAft>
                <a:spcPts val="0"/>
              </a:spcAft>
              <a:buClrTx/>
              <a:buSzTx/>
              <a:buFont typeface="Arial" pitchFamily="34" charset="0"/>
              <a:buNone/>
              <a:tabLst/>
              <a:defRPr/>
            </a:pPr>
            <a:r>
              <a:rPr kumimoji="0" lang="en-GB" sz="1100" b="0" i="0" u="none" strike="noStrike" kern="1200" cap="none" spc="0" normalizeH="0" baseline="0" noProof="0" dirty="0">
                <a:ln>
                  <a:noFill/>
                </a:ln>
                <a:solidFill>
                  <a:schemeClr val="bg1"/>
                </a:solidFill>
                <a:effectLst/>
                <a:uLnTx/>
                <a:uFillTx/>
                <a:latin typeface="Arial"/>
                <a:ea typeface="+mn-ea"/>
                <a:cs typeface="+mn-cs"/>
              </a:rPr>
              <a:t>The information provided herein is not intended to constitute and does not constitute investment advice nor is the information intended as an offer or solicitation for the purchase or sale of any financial instrument. The information contained herein has no regard to the specific investment objectives, the financial situation or particular needs of any particular recipient. Relevant and specific professional advice should always be obtained before making any investment or credit decision. It is important to note that past performance is not indicative of future results. </a:t>
            </a:r>
          </a:p>
          <a:p>
            <a:pPr marL="0" marR="0" lvl="0" indent="0" algn="l" defTabSz="1296406" rtl="0" eaLnBrk="1" fontAlgn="auto" latinLnBrk="0" hangingPunct="0">
              <a:lnSpc>
                <a:spcPct val="100000"/>
              </a:lnSpc>
              <a:spcBef>
                <a:spcPts val="0"/>
              </a:spcBef>
              <a:spcAft>
                <a:spcPts val="0"/>
              </a:spcAft>
              <a:buClrTx/>
              <a:buSzTx/>
              <a:buFont typeface="Arial" pitchFamily="34" charset="0"/>
              <a:buNone/>
              <a:tabLst/>
              <a:defRPr/>
            </a:pPr>
            <a:r>
              <a:rPr kumimoji="0" lang="en-GB" sz="1100" b="0" i="0" u="none" strike="noStrike" kern="1200" cap="none" spc="0" normalizeH="0" baseline="0" noProof="0" dirty="0">
                <a:ln>
                  <a:noFill/>
                </a:ln>
                <a:solidFill>
                  <a:schemeClr val="bg1"/>
                </a:solidFill>
                <a:effectLst/>
                <a:uLnTx/>
                <a:uFillTx/>
                <a:latin typeface="Arial"/>
                <a:ea typeface="+mn-ea"/>
                <a:cs typeface="+mn-cs"/>
              </a:rPr>
              <a:t> </a:t>
            </a:r>
          </a:p>
          <a:p>
            <a:pPr marL="0" marR="0" lvl="0" indent="0" algn="l" defTabSz="1296406" rtl="0" eaLnBrk="1" fontAlgn="auto" latinLnBrk="0" hangingPunct="0">
              <a:lnSpc>
                <a:spcPct val="100000"/>
              </a:lnSpc>
              <a:spcBef>
                <a:spcPts val="0"/>
              </a:spcBef>
              <a:spcAft>
                <a:spcPts val="0"/>
              </a:spcAft>
              <a:buClrTx/>
              <a:buSzTx/>
              <a:buFont typeface="Arial" pitchFamily="34" charset="0"/>
              <a:buNone/>
              <a:tabLst/>
              <a:defRPr/>
            </a:pPr>
            <a:r>
              <a:rPr kumimoji="0" lang="en-GB" sz="1100" b="0" i="0" u="none" strike="noStrike" kern="1200" cap="none" spc="0" normalizeH="0" baseline="0" noProof="0" dirty="0">
                <a:ln>
                  <a:noFill/>
                </a:ln>
                <a:solidFill>
                  <a:schemeClr val="bg1"/>
                </a:solidFill>
                <a:effectLst/>
                <a:uLnTx/>
                <a:uFillTx/>
                <a:latin typeface="Arial"/>
                <a:ea typeface="+mn-ea"/>
                <a:cs typeface="+mn-cs"/>
              </a:rPr>
              <a:t>Nordea Markets is not and does not purport to be an adviser as to legal, taxation, accounting or regulatory matters in any jurisdiction.</a:t>
            </a:r>
          </a:p>
          <a:p>
            <a:pPr marL="0" marR="0" lvl="0" indent="0" algn="l" defTabSz="1296406" rtl="0" eaLnBrk="1" fontAlgn="auto" latinLnBrk="0" hangingPunct="0">
              <a:lnSpc>
                <a:spcPct val="100000"/>
              </a:lnSpc>
              <a:spcBef>
                <a:spcPts val="0"/>
              </a:spcBef>
              <a:spcAft>
                <a:spcPts val="0"/>
              </a:spcAft>
              <a:buClrTx/>
              <a:buSzTx/>
              <a:buFont typeface="Arial" pitchFamily="34" charset="0"/>
              <a:buNone/>
              <a:tabLst/>
              <a:defRPr/>
            </a:pPr>
            <a:r>
              <a:rPr kumimoji="0" lang="en-GB" sz="1100" b="0" i="0" u="none" strike="noStrike" kern="1200" cap="none" spc="0" normalizeH="0" baseline="0" noProof="0" dirty="0">
                <a:ln>
                  <a:noFill/>
                </a:ln>
                <a:solidFill>
                  <a:schemeClr val="bg1"/>
                </a:solidFill>
                <a:effectLst/>
                <a:uLnTx/>
                <a:uFillTx/>
                <a:latin typeface="Arial"/>
                <a:ea typeface="+mn-ea"/>
                <a:cs typeface="+mn-cs"/>
              </a:rPr>
              <a:t> </a:t>
            </a:r>
          </a:p>
          <a:p>
            <a:pPr marL="0" marR="0" lvl="0" indent="0" algn="l" defTabSz="1296406" rtl="0" eaLnBrk="1" fontAlgn="auto" latinLnBrk="0" hangingPunct="0">
              <a:lnSpc>
                <a:spcPct val="100000"/>
              </a:lnSpc>
              <a:spcBef>
                <a:spcPts val="0"/>
              </a:spcBef>
              <a:spcAft>
                <a:spcPts val="0"/>
              </a:spcAft>
              <a:buClrTx/>
              <a:buSzTx/>
              <a:buFont typeface="Arial" pitchFamily="34" charset="0"/>
              <a:buNone/>
              <a:tabLst/>
              <a:defRPr/>
            </a:pPr>
            <a:r>
              <a:rPr kumimoji="0" lang="en-GB" sz="1100" b="0" i="0" u="none" strike="noStrike" kern="1200" cap="none" spc="0" normalizeH="0" baseline="0" noProof="0" dirty="0">
                <a:ln>
                  <a:noFill/>
                </a:ln>
                <a:solidFill>
                  <a:schemeClr val="bg1"/>
                </a:solidFill>
                <a:effectLst/>
                <a:uLnTx/>
                <a:uFillTx/>
                <a:latin typeface="Arial"/>
                <a:ea typeface="+mn-ea"/>
                <a:cs typeface="+mn-cs"/>
              </a:rPr>
              <a:t>This document may not be reproduced, distributed or published for any purpose without the prior written consent from Nordea Markets.</a:t>
            </a:r>
          </a:p>
          <a:p>
            <a:pPr marL="0" marR="0" lvl="0" indent="0" algn="l" defTabSz="1296406" rtl="0" eaLnBrk="1" fontAlgn="auto" latinLnBrk="0" hangingPunct="1">
              <a:lnSpc>
                <a:spcPct val="100000"/>
              </a:lnSpc>
              <a:spcBef>
                <a:spcPts val="0"/>
              </a:spcBef>
              <a:spcAft>
                <a:spcPts val="0"/>
              </a:spcAft>
              <a:buClrTx/>
              <a:buSzTx/>
              <a:buFont typeface="Arial" pitchFamily="34" charset="0"/>
              <a:buNone/>
              <a:tabLst/>
              <a:defRPr/>
            </a:pPr>
            <a:endParaRPr kumimoji="0" lang="en-GB" sz="1100" b="0" i="0" u="none" strike="noStrike" kern="1200" cap="none" spc="0" normalizeH="0" baseline="0" noProof="0" dirty="0">
              <a:ln>
                <a:noFill/>
              </a:ln>
              <a:solidFill>
                <a:schemeClr val="bg1"/>
              </a:solidFill>
              <a:effectLst/>
              <a:uLnTx/>
              <a:uFillTx/>
              <a:latin typeface="Arial"/>
              <a:ea typeface="+mn-ea"/>
              <a:cs typeface="+mn-cs"/>
            </a:endParaRPr>
          </a:p>
        </p:txBody>
      </p:sp>
      <p:sp>
        <p:nvSpPr>
          <p:cNvPr id="32" name="Content Placeholder 5"/>
          <p:cNvSpPr>
            <a:spLocks noGrp="1"/>
          </p:cNvSpPr>
          <p:nvPr>
            <p:ph sz="quarter" idx="10" hasCustomPrompt="1"/>
          </p:nvPr>
        </p:nvSpPr>
        <p:spPr>
          <a:xfrm>
            <a:off x="842255" y="2118250"/>
            <a:ext cx="9912814" cy="226083"/>
          </a:xfrm>
        </p:spPr>
        <p:txBody>
          <a:bodyPr/>
          <a:lstStyle>
            <a:lvl1pPr marL="0" indent="0">
              <a:spcBef>
                <a:spcPts val="0"/>
              </a:spcBef>
              <a:buNone/>
              <a:defRPr b="1">
                <a:solidFill>
                  <a:schemeClr val="bg1"/>
                </a:solidFill>
              </a:defRPr>
            </a:lvl1pPr>
          </a:lstStyle>
          <a:p>
            <a:r>
              <a:rPr lang="en-GB" dirty="0"/>
              <a:t>Title, Subject area</a:t>
            </a:r>
          </a:p>
        </p:txBody>
      </p:sp>
      <p:sp>
        <p:nvSpPr>
          <p:cNvPr id="33" name="Content Placeholder 5"/>
          <p:cNvSpPr>
            <a:spLocks noGrp="1"/>
          </p:cNvSpPr>
          <p:nvPr>
            <p:ph sz="quarter" idx="11" hasCustomPrompt="1"/>
          </p:nvPr>
        </p:nvSpPr>
        <p:spPr>
          <a:xfrm>
            <a:off x="842255" y="1828816"/>
            <a:ext cx="9912814" cy="239887"/>
          </a:xfrm>
        </p:spPr>
        <p:txBody>
          <a:bodyPr/>
          <a:lstStyle>
            <a:lvl1pPr marL="0" indent="0">
              <a:spcBef>
                <a:spcPts val="0"/>
              </a:spcBef>
              <a:buNone/>
              <a:defRPr b="1">
                <a:solidFill>
                  <a:schemeClr val="bg1"/>
                </a:solidFill>
              </a:defRPr>
            </a:lvl1pPr>
          </a:lstStyle>
          <a:p>
            <a:r>
              <a:rPr lang="en-GB" dirty="0"/>
              <a:t>Name</a:t>
            </a:r>
          </a:p>
        </p:txBody>
      </p:sp>
      <p:sp>
        <p:nvSpPr>
          <p:cNvPr id="34" name="Content Placeholder 5"/>
          <p:cNvSpPr>
            <a:spLocks noGrp="1"/>
          </p:cNvSpPr>
          <p:nvPr>
            <p:ph sz="quarter" idx="12" hasCustomPrompt="1"/>
          </p:nvPr>
        </p:nvSpPr>
        <p:spPr>
          <a:xfrm>
            <a:off x="842255" y="2393881"/>
            <a:ext cx="9912814" cy="210412"/>
          </a:xfrm>
        </p:spPr>
        <p:txBody>
          <a:bodyPr/>
          <a:lstStyle>
            <a:lvl1pPr marL="0" indent="0">
              <a:spcBef>
                <a:spcPts val="0"/>
              </a:spcBef>
              <a:buNone/>
              <a:defRPr b="1">
                <a:solidFill>
                  <a:schemeClr val="bg1"/>
                </a:solidFill>
              </a:defRPr>
            </a:lvl1pPr>
          </a:lstStyle>
          <a:p>
            <a:r>
              <a:rPr lang="en-GB" dirty="0"/>
              <a:t>E-Mail</a:t>
            </a:r>
          </a:p>
        </p:txBody>
      </p:sp>
      <p:sp>
        <p:nvSpPr>
          <p:cNvPr id="35" name="Content Placeholder 5"/>
          <p:cNvSpPr>
            <a:spLocks noGrp="1"/>
          </p:cNvSpPr>
          <p:nvPr>
            <p:ph sz="quarter" idx="13" hasCustomPrompt="1"/>
          </p:nvPr>
        </p:nvSpPr>
        <p:spPr>
          <a:xfrm>
            <a:off x="842255" y="2653840"/>
            <a:ext cx="9912814" cy="230428"/>
          </a:xfrm>
        </p:spPr>
        <p:txBody>
          <a:bodyPr/>
          <a:lstStyle>
            <a:lvl1pPr marL="0" indent="0">
              <a:spcBef>
                <a:spcPts val="0"/>
              </a:spcBef>
              <a:buNone/>
              <a:defRPr b="1">
                <a:solidFill>
                  <a:schemeClr val="bg1"/>
                </a:solidFill>
              </a:defRPr>
            </a:lvl1pPr>
          </a:lstStyle>
          <a:p>
            <a:r>
              <a:rPr lang="en-GB" dirty="0"/>
              <a:t>Phone (office) / Cell</a:t>
            </a:r>
          </a:p>
        </p:txBody>
      </p:sp>
      <p:sp>
        <p:nvSpPr>
          <p:cNvPr id="36" name="Content Placeholder 5"/>
          <p:cNvSpPr>
            <a:spLocks noGrp="1"/>
          </p:cNvSpPr>
          <p:nvPr>
            <p:ph sz="quarter" idx="14" hasCustomPrompt="1"/>
          </p:nvPr>
        </p:nvSpPr>
        <p:spPr>
          <a:xfrm>
            <a:off x="842255" y="2933815"/>
            <a:ext cx="9912814" cy="225744"/>
          </a:xfrm>
        </p:spPr>
        <p:txBody>
          <a:bodyPr/>
          <a:lstStyle>
            <a:lvl1pPr marL="0" indent="0">
              <a:spcBef>
                <a:spcPts val="0"/>
              </a:spcBef>
              <a:buNone/>
              <a:defRPr b="1">
                <a:solidFill>
                  <a:schemeClr val="bg1"/>
                </a:solidFill>
              </a:defRPr>
            </a:lvl1pPr>
          </a:lstStyle>
          <a:p>
            <a:r>
              <a:rPr lang="en-GB" dirty="0"/>
              <a:t>Twitter handle</a:t>
            </a:r>
          </a:p>
        </p:txBody>
      </p:sp>
      <p:sp>
        <p:nvSpPr>
          <p:cNvPr id="50" name="Content Placeholder 5"/>
          <p:cNvSpPr>
            <a:spLocks noGrp="1"/>
          </p:cNvSpPr>
          <p:nvPr>
            <p:ph sz="quarter" idx="15" hasCustomPrompt="1"/>
          </p:nvPr>
        </p:nvSpPr>
        <p:spPr>
          <a:xfrm>
            <a:off x="842255" y="3209109"/>
            <a:ext cx="9912814" cy="256297"/>
          </a:xfrm>
        </p:spPr>
        <p:txBody>
          <a:bodyPr/>
          <a:lstStyle>
            <a:lvl1pPr marL="0" indent="0">
              <a:spcBef>
                <a:spcPts val="0"/>
              </a:spcBef>
              <a:buNone/>
              <a:defRPr b="1">
                <a:solidFill>
                  <a:schemeClr val="bg1"/>
                </a:solidFill>
              </a:defRPr>
            </a:lvl1pPr>
          </a:lstStyle>
          <a:p>
            <a:r>
              <a:rPr lang="en-GB" dirty="0"/>
              <a:t>Link to e-Markets profile</a:t>
            </a:r>
          </a:p>
        </p:txBody>
      </p:sp>
    </p:spTree>
    <p:extLst>
      <p:ext uri="{BB962C8B-B14F-4D97-AF65-F5344CB8AC3E}">
        <p14:creationId xmlns:p14="http://schemas.microsoft.com/office/powerpoint/2010/main" val="15209534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8002" y="1338265"/>
            <a:ext cx="7200000" cy="750221"/>
          </a:xfrm>
        </p:spPr>
        <p:txBody>
          <a:bodyPr>
            <a:noAutofit/>
          </a:bodyPr>
          <a:lstStyle>
            <a:lvl1pPr>
              <a:defRPr sz="2398">
                <a:solidFill>
                  <a:srgbClr val="FBD9CA"/>
                </a:solidFill>
              </a:defRPr>
            </a:lvl1pPr>
          </a:lstStyle>
          <a:p>
            <a:r>
              <a:rPr lang="en-US"/>
              <a:t>Click to edit Master title style</a:t>
            </a:r>
          </a:p>
        </p:txBody>
      </p:sp>
      <p:sp>
        <p:nvSpPr>
          <p:cNvPr id="3" name="Subtitle 2"/>
          <p:cNvSpPr>
            <a:spLocks noGrp="1"/>
          </p:cNvSpPr>
          <p:nvPr>
            <p:ph type="subTitle" idx="1"/>
          </p:nvPr>
        </p:nvSpPr>
        <p:spPr>
          <a:xfrm>
            <a:off x="648002" y="2133650"/>
            <a:ext cx="7200000" cy="360083"/>
          </a:xfrm>
        </p:spPr>
        <p:txBody>
          <a:bodyPr>
            <a:noAutofit/>
          </a:bodyPr>
          <a:lstStyle>
            <a:lvl1pPr marL="0" indent="0" algn="l">
              <a:buNone/>
              <a:defRPr b="1">
                <a:solidFill>
                  <a:srgbClr val="FFFFFF"/>
                </a:solidFill>
              </a:defRPr>
            </a:lvl1pPr>
            <a:lvl2pPr marL="544280" indent="0" algn="ctr">
              <a:buNone/>
              <a:defRPr>
                <a:solidFill>
                  <a:schemeClr val="tx1">
                    <a:tint val="75000"/>
                  </a:schemeClr>
                </a:solidFill>
              </a:defRPr>
            </a:lvl2pPr>
            <a:lvl3pPr marL="1088558" indent="0" algn="ctr">
              <a:buNone/>
              <a:defRPr>
                <a:solidFill>
                  <a:schemeClr val="tx1">
                    <a:tint val="75000"/>
                  </a:schemeClr>
                </a:solidFill>
              </a:defRPr>
            </a:lvl3pPr>
            <a:lvl4pPr marL="1632838" indent="0" algn="ctr">
              <a:buNone/>
              <a:defRPr>
                <a:solidFill>
                  <a:schemeClr val="tx1">
                    <a:tint val="75000"/>
                  </a:schemeClr>
                </a:solidFill>
              </a:defRPr>
            </a:lvl4pPr>
            <a:lvl5pPr marL="2177116" indent="0" algn="ctr">
              <a:buNone/>
              <a:defRPr>
                <a:solidFill>
                  <a:schemeClr val="tx1">
                    <a:tint val="75000"/>
                  </a:schemeClr>
                </a:solidFill>
              </a:defRPr>
            </a:lvl5pPr>
            <a:lvl6pPr marL="2721394" indent="0" algn="ctr">
              <a:buNone/>
              <a:defRPr>
                <a:solidFill>
                  <a:schemeClr val="tx1">
                    <a:tint val="75000"/>
                  </a:schemeClr>
                </a:solidFill>
              </a:defRPr>
            </a:lvl6pPr>
            <a:lvl7pPr marL="3265674" indent="0" algn="ctr">
              <a:buNone/>
              <a:defRPr>
                <a:solidFill>
                  <a:schemeClr val="tx1">
                    <a:tint val="75000"/>
                  </a:schemeClr>
                </a:solidFill>
              </a:defRPr>
            </a:lvl7pPr>
            <a:lvl8pPr marL="3809954" indent="0" algn="ctr">
              <a:buNone/>
              <a:defRPr>
                <a:solidFill>
                  <a:schemeClr val="tx1">
                    <a:tint val="75000"/>
                  </a:schemeClr>
                </a:solidFill>
              </a:defRPr>
            </a:lvl8pPr>
            <a:lvl9pPr marL="4354233" indent="0" algn="ctr">
              <a:buNone/>
              <a:defRPr>
                <a:solidFill>
                  <a:schemeClr val="tx1">
                    <a:tint val="75000"/>
                  </a:schemeClr>
                </a:solidFill>
              </a:defRPr>
            </a:lvl9pPr>
          </a:lstStyle>
          <a:p>
            <a:r>
              <a:rPr lang="en-US"/>
              <a:t>Click to edit Master subtitle style</a:t>
            </a:r>
          </a:p>
        </p:txBody>
      </p:sp>
      <p:sp>
        <p:nvSpPr>
          <p:cNvPr id="21" name="Text Placeholder 20"/>
          <p:cNvSpPr>
            <a:spLocks noGrp="1"/>
          </p:cNvSpPr>
          <p:nvPr>
            <p:ph type="body" sz="quarter" idx="13" hasCustomPrompt="1"/>
          </p:nvPr>
        </p:nvSpPr>
        <p:spPr>
          <a:xfrm>
            <a:off x="648002" y="2592000"/>
            <a:ext cx="7200000" cy="216000"/>
          </a:xfrm>
        </p:spPr>
        <p:txBody>
          <a:bodyPr>
            <a:noAutofit/>
          </a:bodyPr>
          <a:lstStyle>
            <a:lvl1pPr marL="0" indent="0">
              <a:buNone/>
              <a:defRPr sz="1300">
                <a:solidFill>
                  <a:srgbClr val="FFFFFF"/>
                </a:solidFill>
              </a:defRPr>
            </a:lvl1pPr>
            <a:lvl2pPr marL="257139" indent="0">
              <a:buNone/>
              <a:defRPr>
                <a:solidFill>
                  <a:schemeClr val="accent2"/>
                </a:solidFill>
              </a:defRPr>
            </a:lvl2pPr>
            <a:lvl3pPr marL="514280" indent="0">
              <a:buNone/>
              <a:defRPr>
                <a:solidFill>
                  <a:schemeClr val="accent2"/>
                </a:solidFill>
              </a:defRPr>
            </a:lvl3pPr>
            <a:lvl4pPr marL="771420" indent="0">
              <a:buNone/>
              <a:defRPr>
                <a:solidFill>
                  <a:schemeClr val="accent2"/>
                </a:solidFill>
              </a:defRPr>
            </a:lvl4pPr>
            <a:lvl5pPr marL="1028559" indent="0">
              <a:buNone/>
              <a:defRPr>
                <a:solidFill>
                  <a:schemeClr val="accent2"/>
                </a:solidFill>
              </a:defRPr>
            </a:lvl5pPr>
          </a:lstStyle>
          <a:p>
            <a:pPr lvl="0"/>
            <a:r>
              <a:rPr lang="en-US"/>
              <a:t>Name, title</a:t>
            </a:r>
          </a:p>
        </p:txBody>
      </p:sp>
      <p:sp>
        <p:nvSpPr>
          <p:cNvPr id="22" name="Text Placeholder 20"/>
          <p:cNvSpPr>
            <a:spLocks noGrp="1"/>
          </p:cNvSpPr>
          <p:nvPr>
            <p:ph type="body" sz="quarter" idx="14" hasCustomPrompt="1"/>
          </p:nvPr>
        </p:nvSpPr>
        <p:spPr>
          <a:xfrm>
            <a:off x="648002" y="2844000"/>
            <a:ext cx="7200000" cy="216000"/>
          </a:xfrm>
        </p:spPr>
        <p:txBody>
          <a:bodyPr>
            <a:noAutofit/>
          </a:bodyPr>
          <a:lstStyle>
            <a:lvl1pPr marL="0" indent="0">
              <a:buNone/>
              <a:defRPr sz="1300">
                <a:solidFill>
                  <a:srgbClr val="FFFFFF"/>
                </a:solidFill>
              </a:defRPr>
            </a:lvl1pPr>
            <a:lvl2pPr marL="257139" indent="0">
              <a:buNone/>
              <a:defRPr>
                <a:solidFill>
                  <a:schemeClr val="accent2"/>
                </a:solidFill>
              </a:defRPr>
            </a:lvl2pPr>
            <a:lvl3pPr marL="514280" indent="0">
              <a:buNone/>
              <a:defRPr>
                <a:solidFill>
                  <a:schemeClr val="accent2"/>
                </a:solidFill>
              </a:defRPr>
            </a:lvl3pPr>
            <a:lvl4pPr marL="771420" indent="0">
              <a:buNone/>
              <a:defRPr>
                <a:solidFill>
                  <a:schemeClr val="accent2"/>
                </a:solidFill>
              </a:defRPr>
            </a:lvl4pPr>
            <a:lvl5pPr marL="1028559" indent="0">
              <a:buNone/>
              <a:defRPr>
                <a:solidFill>
                  <a:schemeClr val="accent2"/>
                </a:solidFill>
              </a:defRPr>
            </a:lvl5pPr>
          </a:lstStyle>
          <a:p>
            <a:pPr lvl="0"/>
            <a:r>
              <a:rPr lang="en-US"/>
              <a:t>Date</a:t>
            </a:r>
          </a:p>
        </p:txBody>
      </p:sp>
      <p:sp>
        <p:nvSpPr>
          <p:cNvPr id="8" name="AutoShape 3"/>
          <p:cNvSpPr>
            <a:spLocks noChangeAspect="1" noChangeArrowheads="1" noTextEdit="1"/>
          </p:cNvSpPr>
          <p:nvPr userDrawn="1"/>
        </p:nvSpPr>
        <p:spPr bwMode="auto">
          <a:xfrm>
            <a:off x="8326440" y="2854327"/>
            <a:ext cx="3995737"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8" rIns="91434" bIns="45718" numCol="1" anchor="t" anchorCtr="0" compatLnSpc="1">
            <a:prstTxWarp prst="textNoShape">
              <a:avLst/>
            </a:prstTxWarp>
          </a:bodyPr>
          <a:lstStyle/>
          <a:p>
            <a:endParaRPr lang="en-US" sz="2098"/>
          </a:p>
        </p:txBody>
      </p:sp>
      <p:grpSp>
        <p:nvGrpSpPr>
          <p:cNvPr id="17" name="Pulse"/>
          <p:cNvGrpSpPr/>
          <p:nvPr userDrawn="1"/>
        </p:nvGrpSpPr>
        <p:grpSpPr>
          <a:xfrm>
            <a:off x="8751888" y="3030540"/>
            <a:ext cx="3446462" cy="3490913"/>
            <a:chOff x="8751888" y="3030538"/>
            <a:chExt cx="3446462" cy="3490913"/>
          </a:xfrm>
          <a:solidFill>
            <a:srgbClr val="0000FF"/>
          </a:solidFill>
        </p:grpSpPr>
        <p:sp>
          <p:nvSpPr>
            <p:cNvPr id="10"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098"/>
            </a:p>
          </p:txBody>
        </p:sp>
        <p:sp>
          <p:nvSpPr>
            <p:cNvPr id="11"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098"/>
            </a:p>
          </p:txBody>
        </p:sp>
        <p:sp>
          <p:nvSpPr>
            <p:cNvPr id="12"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098"/>
            </a:p>
          </p:txBody>
        </p:sp>
        <p:sp>
          <p:nvSpPr>
            <p:cNvPr id="14"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098"/>
            </a:p>
          </p:txBody>
        </p:sp>
        <p:sp>
          <p:nvSpPr>
            <p:cNvPr id="15"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098"/>
            </a:p>
          </p:txBody>
        </p:sp>
        <p:sp>
          <p:nvSpPr>
            <p:cNvPr id="16"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098"/>
            </a:p>
          </p:txBody>
        </p:sp>
      </p:grpSp>
      <p:grpSp>
        <p:nvGrpSpPr>
          <p:cNvPr id="27" name="Logotype"/>
          <p:cNvGrpSpPr/>
          <p:nvPr userDrawn="1"/>
        </p:nvGrpSpPr>
        <p:grpSpPr>
          <a:xfrm>
            <a:off x="641352" y="530892"/>
            <a:ext cx="1384039" cy="288609"/>
            <a:chOff x="9501453" y="6148765"/>
            <a:chExt cx="2047875" cy="427037"/>
          </a:xfrm>
          <a:solidFill>
            <a:schemeClr val="bg1"/>
          </a:solidFill>
        </p:grpSpPr>
        <p:sp>
          <p:nvSpPr>
            <p:cNvPr id="28"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98"/>
            </a:p>
          </p:txBody>
        </p:sp>
        <p:sp>
          <p:nvSpPr>
            <p:cNvPr id="29"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98"/>
            </a:p>
          </p:txBody>
        </p:sp>
        <p:sp>
          <p:nvSpPr>
            <p:cNvPr id="30"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98"/>
            </a:p>
          </p:txBody>
        </p:sp>
        <p:sp>
          <p:nvSpPr>
            <p:cNvPr id="31"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98"/>
            </a:p>
          </p:txBody>
        </p:sp>
        <p:sp>
          <p:nvSpPr>
            <p:cNvPr id="32"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98"/>
            </a:p>
          </p:txBody>
        </p:sp>
        <p:sp>
          <p:nvSpPr>
            <p:cNvPr id="33"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98"/>
            </a:p>
          </p:txBody>
        </p:sp>
      </p:grpSp>
    </p:spTree>
    <p:extLst>
      <p:ext uri="{BB962C8B-B14F-4D97-AF65-F5344CB8AC3E}">
        <p14:creationId xmlns:p14="http://schemas.microsoft.com/office/powerpoint/2010/main" val="987958033"/>
      </p:ext>
    </p:extLst>
  </p:cSld>
  <p:clrMapOvr>
    <a:masterClrMapping/>
  </p:clrMapOvr>
  <p:hf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8000" y="1338263"/>
            <a:ext cx="7200000" cy="750221"/>
          </a:xfrm>
        </p:spPr>
        <p:txBody>
          <a:bodyPr>
            <a:noAutofit/>
          </a:bodyPr>
          <a:lstStyle>
            <a:lvl1pPr>
              <a:defRPr sz="2400">
                <a:solidFill>
                  <a:srgbClr val="FBD9CA"/>
                </a:solidFill>
              </a:defRPr>
            </a:lvl1pPr>
          </a:lstStyle>
          <a:p>
            <a:r>
              <a:rPr lang="en-GB"/>
              <a:t>Click to edit Master title style</a:t>
            </a:r>
          </a:p>
        </p:txBody>
      </p:sp>
      <p:sp>
        <p:nvSpPr>
          <p:cNvPr id="3" name="Subtitle 2"/>
          <p:cNvSpPr>
            <a:spLocks noGrp="1"/>
          </p:cNvSpPr>
          <p:nvPr>
            <p:ph type="subTitle" idx="1"/>
          </p:nvPr>
        </p:nvSpPr>
        <p:spPr>
          <a:xfrm>
            <a:off x="648000" y="2133650"/>
            <a:ext cx="7200000" cy="360083"/>
          </a:xfrm>
        </p:spPr>
        <p:txBody>
          <a:bodyPr>
            <a:noAutofit/>
          </a:bodyPr>
          <a:lstStyle>
            <a:lvl1pPr marL="0" indent="0" algn="l">
              <a:buNone/>
              <a:defRPr b="1">
                <a:solidFill>
                  <a:srgbClr val="FFFFFF"/>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a:t>Click to edit Master subtitle style</a:t>
            </a:r>
          </a:p>
        </p:txBody>
      </p:sp>
      <p:sp>
        <p:nvSpPr>
          <p:cNvPr id="21" name="Text Placeholder 20"/>
          <p:cNvSpPr>
            <a:spLocks noGrp="1"/>
          </p:cNvSpPr>
          <p:nvPr>
            <p:ph type="body" sz="quarter" idx="13" hasCustomPrompt="1"/>
          </p:nvPr>
        </p:nvSpPr>
        <p:spPr>
          <a:xfrm>
            <a:off x="648000" y="2592000"/>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Name, title</a:t>
            </a:r>
          </a:p>
        </p:txBody>
      </p:sp>
      <p:sp>
        <p:nvSpPr>
          <p:cNvPr id="22" name="Text Placeholder 20"/>
          <p:cNvSpPr>
            <a:spLocks noGrp="1"/>
          </p:cNvSpPr>
          <p:nvPr>
            <p:ph type="body" sz="quarter" idx="14" hasCustomPrompt="1"/>
          </p:nvPr>
        </p:nvSpPr>
        <p:spPr>
          <a:xfrm>
            <a:off x="648000" y="2844000"/>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Date</a:t>
            </a:r>
          </a:p>
        </p:txBody>
      </p:sp>
      <p:sp>
        <p:nvSpPr>
          <p:cNvPr id="8" name="AutoShape 3"/>
          <p:cNvSpPr>
            <a:spLocks noChangeAspect="1" noChangeArrowheads="1" noTextEdit="1"/>
          </p:cNvSpPr>
          <p:nvPr userDrawn="1"/>
        </p:nvSpPr>
        <p:spPr bwMode="auto">
          <a:xfrm>
            <a:off x="8326438" y="2854325"/>
            <a:ext cx="3995737"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7" name="Pulse"/>
          <p:cNvGrpSpPr/>
          <p:nvPr userDrawn="1"/>
        </p:nvGrpSpPr>
        <p:grpSpPr>
          <a:xfrm>
            <a:off x="8751888" y="3030538"/>
            <a:ext cx="3446462" cy="3490913"/>
            <a:chOff x="8751888" y="3030538"/>
            <a:chExt cx="3446462" cy="3490913"/>
          </a:xfrm>
          <a:solidFill>
            <a:srgbClr val="0000FF"/>
          </a:solidFill>
        </p:grpSpPr>
        <p:sp>
          <p:nvSpPr>
            <p:cNvPr id="10"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7" name="Logotype"/>
          <p:cNvGrpSpPr/>
          <p:nvPr userDrawn="1"/>
        </p:nvGrpSpPr>
        <p:grpSpPr>
          <a:xfrm>
            <a:off x="641350" y="530890"/>
            <a:ext cx="1384039" cy="288609"/>
            <a:chOff x="9501453" y="6148765"/>
            <a:chExt cx="2047875" cy="427037"/>
          </a:xfrm>
          <a:solidFill>
            <a:schemeClr val="bg1"/>
          </a:solidFill>
        </p:grpSpPr>
        <p:sp>
          <p:nvSpPr>
            <p:cNvPr id="28"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411785303"/>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p:cNvSpPr>
            <a:spLocks noGrp="1"/>
          </p:cNvSpPr>
          <p:nvPr>
            <p:ph type="sldNum" sz="quarter" idx="12"/>
          </p:nvPr>
        </p:nvSpPr>
        <p:spPr/>
        <p:txBody>
          <a:bodyPr/>
          <a:lstStyle>
            <a:lvl1pPr>
              <a:defRPr>
                <a:solidFill>
                  <a:srgbClr val="8B8A8D"/>
                </a:solidFill>
              </a:defRPr>
            </a:lvl1pPr>
          </a:lstStyle>
          <a:p>
            <a:fld id="{D14BCCD3-0010-4FBA-B965-2126ADC31932}" type="slidenum">
              <a:rPr lang="en-GB" smtClean="0"/>
              <a:pPr/>
              <a:t>‹#›</a:t>
            </a:fld>
            <a:endParaRPr lang="en-GB"/>
          </a:p>
        </p:txBody>
      </p:sp>
      <p:sp>
        <p:nvSpPr>
          <p:cNvPr id="4" name="Title 3"/>
          <p:cNvSpPr>
            <a:spLocks noGrp="1"/>
          </p:cNvSpPr>
          <p:nvPr>
            <p:ph type="title"/>
          </p:nvPr>
        </p:nvSpPr>
        <p:spPr/>
        <p:txBody>
          <a:bodyPr/>
          <a:lstStyle/>
          <a:p>
            <a:r>
              <a:rPr lang="en-GB"/>
              <a:t>Click to edit Master title style</a:t>
            </a:r>
          </a:p>
        </p:txBody>
      </p:sp>
      <p:sp>
        <p:nvSpPr>
          <p:cNvPr id="5" name="Footer Placeholder 4"/>
          <p:cNvSpPr>
            <a:spLocks noGrp="1"/>
          </p:cNvSpPr>
          <p:nvPr>
            <p:ph type="ftr" sz="quarter" idx="13"/>
          </p:nvPr>
        </p:nvSpPr>
        <p:spPr/>
        <p:txBody>
          <a:bodyPr/>
          <a:lstStyle>
            <a:lvl1pPr>
              <a:defRPr>
                <a:solidFill>
                  <a:srgbClr val="8B8A8D"/>
                </a:solidFill>
              </a:defRPr>
            </a:lvl1pPr>
          </a:lstStyle>
          <a:p>
            <a:endParaRPr lang="en-GB"/>
          </a:p>
        </p:txBody>
      </p:sp>
    </p:spTree>
    <p:extLst>
      <p:ext uri="{BB962C8B-B14F-4D97-AF65-F5344CB8AC3E}">
        <p14:creationId xmlns:p14="http://schemas.microsoft.com/office/powerpoint/2010/main" val="2081718086"/>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Narr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647999" y="1332000"/>
            <a:ext cx="7200000" cy="4428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p:cNvSpPr>
            <a:spLocks noGrp="1"/>
          </p:cNvSpPr>
          <p:nvPr>
            <p:ph type="sldNum" sz="quarter" idx="12"/>
          </p:nvPr>
        </p:nvSpPr>
        <p:spPr/>
        <p:txBody>
          <a:bodyPr/>
          <a:lstStyle/>
          <a:p>
            <a:fld id="{D14BCCD3-0010-4FBA-B965-2126ADC31932}" type="slidenum">
              <a:rPr lang="en-GB" smtClean="0"/>
              <a:t>‹#›</a:t>
            </a:fld>
            <a:endParaRPr lang="en-GB"/>
          </a:p>
        </p:txBody>
      </p:sp>
      <p:sp>
        <p:nvSpPr>
          <p:cNvPr id="4" name="Footer Placeholder 3"/>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3266011761"/>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48000" y="360083"/>
            <a:ext cx="7200000" cy="720167"/>
          </a:xfrm>
        </p:spPr>
        <p:txBody>
          <a:bodyPr/>
          <a:lstStyle/>
          <a:p>
            <a:r>
              <a:rPr lang="en-GB"/>
              <a:t>Click to edit Master title style</a:t>
            </a:r>
          </a:p>
        </p:txBody>
      </p:sp>
      <p:sp>
        <p:nvSpPr>
          <p:cNvPr id="3" name="Content Placeholder 2"/>
          <p:cNvSpPr>
            <a:spLocks noGrp="1"/>
          </p:cNvSpPr>
          <p:nvPr>
            <p:ph sz="half" idx="1"/>
          </p:nvPr>
        </p:nvSpPr>
        <p:spPr>
          <a:xfrm>
            <a:off x="648000" y="1332000"/>
            <a:ext cx="5364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92000" y="1332000"/>
            <a:ext cx="5364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a:p>
        </p:txBody>
      </p:sp>
      <p:sp>
        <p:nvSpPr>
          <p:cNvPr id="5" name="Footer Placeholder 4"/>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208227245"/>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48000" y="360083"/>
            <a:ext cx="7200000" cy="720167"/>
          </a:xfrm>
        </p:spPr>
        <p:txBody>
          <a:bodyPr/>
          <a:lstStyle/>
          <a:p>
            <a:r>
              <a:rPr lang="en-GB"/>
              <a:t>Click to edit Master title style</a:t>
            </a:r>
          </a:p>
        </p:txBody>
      </p:sp>
      <p:sp>
        <p:nvSpPr>
          <p:cNvPr id="3" name="Content Placeholder 2"/>
          <p:cNvSpPr>
            <a:spLocks noGrp="1"/>
          </p:cNvSpPr>
          <p:nvPr>
            <p:ph sz="half" idx="1"/>
          </p:nvPr>
        </p:nvSpPr>
        <p:spPr>
          <a:xfrm>
            <a:off x="648000" y="1332000"/>
            <a:ext cx="3492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4359600" y="1332000"/>
            <a:ext cx="3492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a:p>
        </p:txBody>
      </p:sp>
      <p:sp>
        <p:nvSpPr>
          <p:cNvPr id="6" name="Content Placeholder 3"/>
          <p:cNvSpPr>
            <a:spLocks noGrp="1"/>
          </p:cNvSpPr>
          <p:nvPr>
            <p:ph sz="half" idx="13"/>
          </p:nvPr>
        </p:nvSpPr>
        <p:spPr>
          <a:xfrm>
            <a:off x="8067600" y="1332000"/>
            <a:ext cx="3492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3115275949"/>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648000" y="360083"/>
            <a:ext cx="7200000" cy="720167"/>
          </a:xfrm>
        </p:spPr>
        <p:txBody>
          <a:bodyPr/>
          <a:lstStyle/>
          <a:p>
            <a:r>
              <a:rPr lang="en-GB"/>
              <a:t>Click to edit Master title style</a:t>
            </a:r>
          </a:p>
        </p:txBody>
      </p:sp>
      <p:sp>
        <p:nvSpPr>
          <p:cNvPr id="5" name="Slide Number Placeholder 4"/>
          <p:cNvSpPr>
            <a:spLocks noGrp="1"/>
          </p:cNvSpPr>
          <p:nvPr>
            <p:ph type="sldNum" sz="quarter" idx="12"/>
          </p:nvPr>
        </p:nvSpPr>
        <p:spPr/>
        <p:txBody>
          <a:bodyPr/>
          <a:lstStyle/>
          <a:p>
            <a:fld id="{D14BCCD3-0010-4FBA-B965-2126ADC31932}" type="slidenum">
              <a:rPr lang="en-GB" smtClean="0"/>
              <a:t>‹#›</a:t>
            </a:fld>
            <a:endParaRPr lang="en-GB"/>
          </a:p>
        </p:txBody>
      </p:sp>
      <p:sp>
        <p:nvSpPr>
          <p:cNvPr id="3" name="Footer Placeholder 2"/>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607180982"/>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14BCCD3-0010-4FBA-B965-2126ADC31932}" type="slidenum">
              <a:rPr lang="en-GB" smtClean="0"/>
              <a:t>‹#›</a:t>
            </a:fld>
            <a:endParaRPr lang="en-GB"/>
          </a:p>
        </p:txBody>
      </p:sp>
      <p:sp>
        <p:nvSpPr>
          <p:cNvPr id="2" name="Footer Placeholder 1"/>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2557132463"/>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633BB387-327F-4923-A6D3-1C1A3167A7B5}"/>
              </a:ext>
            </a:extLst>
          </p:cNvPr>
          <p:cNvGraphicFramePr>
            <a:graphicFrameLocks noChangeAspect="1"/>
          </p:cNvGraphicFramePr>
          <p:nvPr userDrawn="1">
            <p:custDataLst>
              <p:tags r:id="rId1"/>
            </p:custDataLst>
            <p:extLst>
              <p:ext uri="{D42A27DB-BD31-4B8C-83A1-F6EECF244321}">
                <p14:modId xmlns:p14="http://schemas.microsoft.com/office/powerpoint/2010/main" val="76526127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0" imgH="531" progId="TCLayout.ActiveDocument.1">
                  <p:embed/>
                </p:oleObj>
              </mc:Choice>
              <mc:Fallback>
                <p:oleObj name="think-cell Slide" r:id="rId3" imgW="530" imgH="531" progId="TCLayout.ActiveDocument.1">
                  <p:embed/>
                  <p:pic>
                    <p:nvPicPr>
                      <p:cNvPr id="6" name="Object 5" hidden="1">
                        <a:extLst>
                          <a:ext uri="{FF2B5EF4-FFF2-40B4-BE49-F238E27FC236}">
                            <a16:creationId xmlns:a16="http://schemas.microsoft.com/office/drawing/2014/main" id="{633BB387-327F-4923-A6D3-1C1A3167A7B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648000" y="360083"/>
            <a:ext cx="7200000" cy="720167"/>
          </a:xfrm>
        </p:spPr>
        <p:txBody>
          <a:bodyPr vert="horz"/>
          <a:lstStyle/>
          <a:p>
            <a:r>
              <a:rPr lang="en-GB"/>
              <a:t>Click to edit Master title style</a:t>
            </a:r>
            <a:endParaRPr lang="en-GB" dirty="0"/>
          </a:p>
        </p:txBody>
      </p:sp>
      <p:sp>
        <p:nvSpPr>
          <p:cNvPr id="5" name="Slide Number Placeholder 4"/>
          <p:cNvSpPr>
            <a:spLocks noGrp="1"/>
          </p:cNvSpPr>
          <p:nvPr>
            <p:ph type="sldNum" sz="quarter" idx="12"/>
          </p:nvPr>
        </p:nvSpPr>
        <p:spPr/>
        <p:txBody>
          <a:bodyPr/>
          <a:lstStyle/>
          <a:p>
            <a:fld id="{D14BCCD3-0010-4FBA-B965-2126ADC31932}" type="slidenum">
              <a:rPr lang="en-GB" smtClean="0"/>
              <a:t>‹#›</a:t>
            </a:fld>
            <a:endParaRPr lang="en-GB" dirty="0"/>
          </a:p>
        </p:txBody>
      </p:sp>
      <p:sp>
        <p:nvSpPr>
          <p:cNvPr id="3" name="Footer Placeholder 2"/>
          <p:cNvSpPr>
            <a:spLocks noGrp="1"/>
          </p:cNvSpPr>
          <p:nvPr>
            <p:ph type="ftr" sz="quarter" idx="13"/>
          </p:nvPr>
        </p:nvSpPr>
        <p:spPr/>
        <p:txBody>
          <a:bodyPr/>
          <a:lstStyle/>
          <a:p>
            <a:endParaRPr lang="en-GB" dirty="0"/>
          </a:p>
        </p:txBody>
      </p:sp>
    </p:spTree>
    <p:extLst>
      <p:ext uri="{BB962C8B-B14F-4D97-AF65-F5344CB8AC3E}">
        <p14:creationId xmlns:p14="http://schemas.microsoft.com/office/powerpoint/2010/main" val="1378173229"/>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2" name="Title 1"/>
          <p:cNvSpPr>
            <a:spLocks noGrp="1"/>
          </p:cNvSpPr>
          <p:nvPr>
            <p:ph type="title"/>
          </p:nvPr>
        </p:nvSpPr>
        <p:spPr>
          <a:xfrm>
            <a:off x="648000" y="360083"/>
            <a:ext cx="7200000" cy="720167"/>
          </a:xfrm>
        </p:spPr>
        <p:txBody>
          <a:bodyPr/>
          <a:lstStyle/>
          <a:p>
            <a:r>
              <a:rPr lang="en-GB"/>
              <a:t>Click to edit Master title style</a:t>
            </a:r>
          </a:p>
        </p:txBody>
      </p:sp>
      <p:sp>
        <p:nvSpPr>
          <p:cNvPr id="4" name="Content Placeholder 3"/>
          <p:cNvSpPr>
            <a:spLocks noGrp="1"/>
          </p:cNvSpPr>
          <p:nvPr>
            <p:ph sz="half" idx="2"/>
          </p:nvPr>
        </p:nvSpPr>
        <p:spPr>
          <a:xfrm>
            <a:off x="6192000" y="1332000"/>
            <a:ext cx="5364000" cy="44316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a:p>
        </p:txBody>
      </p:sp>
      <p:sp>
        <p:nvSpPr>
          <p:cNvPr id="10" name="Picture Placeholder 9"/>
          <p:cNvSpPr>
            <a:spLocks noGrp="1"/>
          </p:cNvSpPr>
          <p:nvPr>
            <p:ph type="pic" sz="quarter" idx="14" hasCustomPrompt="1"/>
          </p:nvPr>
        </p:nvSpPr>
        <p:spPr>
          <a:xfrm>
            <a:off x="648000" y="1332000"/>
            <a:ext cx="5364000" cy="4428000"/>
          </a:xfrm>
          <a:solidFill>
            <a:schemeClr val="bg1">
              <a:lumMod val="95000"/>
            </a:schemeClr>
          </a:solidFill>
        </p:spPr>
        <p:txBody>
          <a:bodyPr anchor="ctr" anchorCtr="0"/>
          <a:lstStyle>
            <a:lvl1pPr marL="0" indent="0" algn="ctr">
              <a:buFontTx/>
              <a:buNone/>
              <a:defRPr/>
            </a:lvl1pPr>
          </a:lstStyle>
          <a:p>
            <a:r>
              <a:rPr lang="en-GB"/>
              <a:t>Picture</a:t>
            </a:r>
          </a:p>
        </p:txBody>
      </p:sp>
      <p:sp>
        <p:nvSpPr>
          <p:cNvPr id="6" name="Footer Placeholder 5"/>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2844054040"/>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2" name="Title 1"/>
          <p:cNvSpPr>
            <a:spLocks noGrp="1"/>
          </p:cNvSpPr>
          <p:nvPr>
            <p:ph type="title"/>
          </p:nvPr>
        </p:nvSpPr>
        <p:spPr>
          <a:xfrm>
            <a:off x="648000" y="360083"/>
            <a:ext cx="8064000" cy="720167"/>
          </a:xfrm>
        </p:spPr>
        <p:txBody>
          <a:bodyPr/>
          <a:lstStyle/>
          <a:p>
            <a:r>
              <a:rPr lang="en-GB"/>
              <a:t>Click to edit Master title style</a:t>
            </a:r>
          </a:p>
        </p:txBody>
      </p:sp>
      <p:sp>
        <p:nvSpPr>
          <p:cNvPr id="4" name="Content Placeholder 3"/>
          <p:cNvSpPr>
            <a:spLocks noGrp="1"/>
          </p:cNvSpPr>
          <p:nvPr>
            <p:ph sz="half" idx="2"/>
          </p:nvPr>
        </p:nvSpPr>
        <p:spPr>
          <a:xfrm>
            <a:off x="648000" y="1332000"/>
            <a:ext cx="5364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a:p>
        </p:txBody>
      </p:sp>
      <p:sp>
        <p:nvSpPr>
          <p:cNvPr id="10" name="Picture Placeholder 9"/>
          <p:cNvSpPr>
            <a:spLocks noGrp="1"/>
          </p:cNvSpPr>
          <p:nvPr>
            <p:ph type="pic" sz="quarter" idx="14" hasCustomPrompt="1"/>
          </p:nvPr>
        </p:nvSpPr>
        <p:spPr>
          <a:xfrm>
            <a:off x="6192000" y="1332000"/>
            <a:ext cx="5364000" cy="4428000"/>
          </a:xfrm>
          <a:solidFill>
            <a:schemeClr val="bg1">
              <a:lumMod val="95000"/>
            </a:schemeClr>
          </a:solidFill>
        </p:spPr>
        <p:txBody>
          <a:bodyPr anchor="ctr" anchorCtr="0"/>
          <a:lstStyle>
            <a:lvl1pPr marL="0" indent="0" algn="ctr">
              <a:buFontTx/>
              <a:buNone/>
              <a:defRPr/>
            </a:lvl1pPr>
          </a:lstStyle>
          <a:p>
            <a:r>
              <a:rPr lang="en-GB"/>
              <a:t>Picture</a:t>
            </a:r>
          </a:p>
        </p:txBody>
      </p:sp>
      <p:sp>
        <p:nvSpPr>
          <p:cNvPr id="3" name="Footer Placeholder 2"/>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3628982623"/>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2" name="Title 1"/>
          <p:cNvSpPr>
            <a:spLocks noGrp="1"/>
          </p:cNvSpPr>
          <p:nvPr>
            <p:ph type="title"/>
          </p:nvPr>
        </p:nvSpPr>
        <p:spPr>
          <a:xfrm>
            <a:off x="648000" y="360083"/>
            <a:ext cx="8064000" cy="720167"/>
          </a:xfrm>
        </p:spPr>
        <p:txBody>
          <a:bodyPr/>
          <a:lstStyle/>
          <a:p>
            <a:r>
              <a:rPr lang="en-GB"/>
              <a:t>Click to edit Master title style</a:t>
            </a:r>
          </a:p>
        </p:txBody>
      </p:sp>
      <p:sp>
        <p:nvSpPr>
          <p:cNvPr id="4" name="Content Placeholder 3"/>
          <p:cNvSpPr>
            <a:spLocks noGrp="1"/>
          </p:cNvSpPr>
          <p:nvPr>
            <p:ph sz="half" idx="2"/>
          </p:nvPr>
        </p:nvSpPr>
        <p:spPr>
          <a:xfrm>
            <a:off x="648000" y="1332000"/>
            <a:ext cx="3492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a:p>
        </p:txBody>
      </p:sp>
      <p:sp>
        <p:nvSpPr>
          <p:cNvPr id="10" name="Picture Placeholder 9"/>
          <p:cNvSpPr>
            <a:spLocks noGrp="1"/>
          </p:cNvSpPr>
          <p:nvPr>
            <p:ph type="pic" sz="quarter" idx="14" hasCustomPrompt="1"/>
          </p:nvPr>
        </p:nvSpPr>
        <p:spPr>
          <a:xfrm>
            <a:off x="8067600" y="1332000"/>
            <a:ext cx="3492000" cy="2124000"/>
          </a:xfrm>
          <a:solidFill>
            <a:schemeClr val="bg1">
              <a:lumMod val="95000"/>
            </a:schemeClr>
          </a:solidFill>
        </p:spPr>
        <p:txBody>
          <a:bodyPr anchor="ctr" anchorCtr="0"/>
          <a:lstStyle>
            <a:lvl1pPr marL="0" indent="0" algn="ctr">
              <a:buFontTx/>
              <a:buNone/>
              <a:defRPr/>
            </a:lvl1pPr>
          </a:lstStyle>
          <a:p>
            <a:r>
              <a:rPr lang="en-GB"/>
              <a:t>Picture</a:t>
            </a:r>
          </a:p>
        </p:txBody>
      </p:sp>
      <p:sp>
        <p:nvSpPr>
          <p:cNvPr id="8" name="Content Placeholder 3"/>
          <p:cNvSpPr>
            <a:spLocks noGrp="1"/>
          </p:cNvSpPr>
          <p:nvPr>
            <p:ph sz="half" idx="15"/>
          </p:nvPr>
        </p:nvSpPr>
        <p:spPr>
          <a:xfrm>
            <a:off x="4359600" y="1332000"/>
            <a:ext cx="3492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Picture Placeholder 9"/>
          <p:cNvSpPr>
            <a:spLocks noGrp="1"/>
          </p:cNvSpPr>
          <p:nvPr>
            <p:ph type="pic" sz="quarter" idx="16" hasCustomPrompt="1"/>
          </p:nvPr>
        </p:nvSpPr>
        <p:spPr>
          <a:xfrm>
            <a:off x="8067600" y="3636000"/>
            <a:ext cx="3492000" cy="2124000"/>
          </a:xfrm>
          <a:solidFill>
            <a:schemeClr val="bg1">
              <a:lumMod val="95000"/>
            </a:schemeClr>
          </a:solidFill>
        </p:spPr>
        <p:txBody>
          <a:bodyPr anchor="ctr" anchorCtr="0"/>
          <a:lstStyle>
            <a:lvl1pPr marL="0" indent="0" algn="ctr">
              <a:buFontTx/>
              <a:buNone/>
              <a:defRPr/>
            </a:lvl1pPr>
          </a:lstStyle>
          <a:p>
            <a:r>
              <a:rPr lang="en-GB"/>
              <a:t>Picture</a:t>
            </a:r>
          </a:p>
        </p:txBody>
      </p:sp>
      <p:sp>
        <p:nvSpPr>
          <p:cNvPr id="5" name="Footer Placeholder 4"/>
          <p:cNvSpPr>
            <a:spLocks noGrp="1"/>
          </p:cNvSpPr>
          <p:nvPr>
            <p:ph type="ftr" sz="quarter" idx="17"/>
          </p:nvPr>
        </p:nvSpPr>
        <p:spPr/>
        <p:txBody>
          <a:bodyPr/>
          <a:lstStyle/>
          <a:p>
            <a:endParaRPr lang="en-GB"/>
          </a:p>
        </p:txBody>
      </p:sp>
    </p:spTree>
    <p:extLst>
      <p:ext uri="{BB962C8B-B14F-4D97-AF65-F5344CB8AC3E}">
        <p14:creationId xmlns:p14="http://schemas.microsoft.com/office/powerpoint/2010/main" val="52095354"/>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648000" y="1980000"/>
            <a:ext cx="10908000" cy="3780000"/>
          </a:xfrm>
          <a:solidFill>
            <a:schemeClr val="bg1">
              <a:lumMod val="95000"/>
            </a:schemeClr>
          </a:solidFill>
        </p:spPr>
        <p:txBody>
          <a:bodyPr anchor="ctr" anchorCtr="0"/>
          <a:lstStyle>
            <a:lvl1pPr marL="0" indent="0" algn="ctr">
              <a:buFontTx/>
              <a:buNone/>
              <a:defRPr/>
            </a:lvl1pPr>
          </a:lstStyle>
          <a:p>
            <a:r>
              <a:rPr lang="en-GB"/>
              <a:t>Picture</a:t>
            </a:r>
          </a:p>
        </p:txBody>
      </p:sp>
      <p:sp>
        <p:nvSpPr>
          <p:cNvPr id="2" name="Title 1"/>
          <p:cNvSpPr>
            <a:spLocks noGrp="1"/>
          </p:cNvSpPr>
          <p:nvPr>
            <p:ph type="title"/>
          </p:nvPr>
        </p:nvSpPr>
        <p:spPr>
          <a:xfrm>
            <a:off x="2496600" y="397565"/>
            <a:ext cx="7200000" cy="943998"/>
          </a:xfrm>
        </p:spPr>
        <p:txBody>
          <a:bodyPr>
            <a:noAutofit/>
          </a:bodyPr>
          <a:lstStyle>
            <a:lvl1pPr algn="ctr">
              <a:defRPr sz="3000"/>
            </a:lvl1pPr>
          </a:lstStyle>
          <a:p>
            <a:r>
              <a:rPr lang="en-GB"/>
              <a:t>Click to edit Master title style</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a:p>
        </p:txBody>
      </p:sp>
      <p:sp>
        <p:nvSpPr>
          <p:cNvPr id="9" name="Text Placeholder 9"/>
          <p:cNvSpPr>
            <a:spLocks noGrp="1"/>
          </p:cNvSpPr>
          <p:nvPr>
            <p:ph type="body" sz="quarter" idx="13" hasCustomPrompt="1"/>
          </p:nvPr>
        </p:nvSpPr>
        <p:spPr>
          <a:xfrm>
            <a:off x="2496600" y="1485578"/>
            <a:ext cx="7200000" cy="360446"/>
          </a:xfrm>
        </p:spPr>
        <p:txBody>
          <a:bodyPr>
            <a:noAutofit/>
          </a:bodyPr>
          <a:lstStyle>
            <a:lvl1pPr marL="0" indent="0" algn="ctr">
              <a:buFontTx/>
              <a:buNone/>
              <a:defRPr b="1">
                <a:solidFill>
                  <a:srgbClr val="8B8A8D"/>
                </a:solidFill>
              </a:defRPr>
            </a:lvl1pPr>
            <a:lvl2pPr marL="257191" indent="0">
              <a:buFontTx/>
              <a:buNone/>
              <a:defRPr b="1">
                <a:solidFill>
                  <a:schemeClr val="accent4"/>
                </a:solidFill>
              </a:defRPr>
            </a:lvl2pPr>
            <a:lvl3pPr marL="514382" indent="0">
              <a:buFontTx/>
              <a:buNone/>
              <a:defRPr b="1">
                <a:solidFill>
                  <a:schemeClr val="accent4"/>
                </a:solidFill>
              </a:defRPr>
            </a:lvl3pPr>
            <a:lvl4pPr marL="771574" indent="0">
              <a:buFontTx/>
              <a:buNone/>
              <a:defRPr b="1">
                <a:solidFill>
                  <a:schemeClr val="accent4"/>
                </a:solidFill>
              </a:defRPr>
            </a:lvl4pPr>
            <a:lvl5pPr marL="1028765" indent="0">
              <a:buFontTx/>
              <a:buNone/>
              <a:defRPr b="1">
                <a:solidFill>
                  <a:schemeClr val="accent4"/>
                </a:solidFill>
              </a:defRPr>
            </a:lvl5pPr>
          </a:lstStyle>
          <a:p>
            <a:pPr lvl="0"/>
            <a:r>
              <a:rPr lang="en-GB"/>
              <a:t>Click to add subtitle</a:t>
            </a:r>
          </a:p>
        </p:txBody>
      </p:sp>
      <p:sp>
        <p:nvSpPr>
          <p:cNvPr id="4" name="Footer Placeholder 3"/>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71515907"/>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2" name="Title 1"/>
          <p:cNvSpPr>
            <a:spLocks noGrp="1"/>
          </p:cNvSpPr>
          <p:nvPr>
            <p:ph type="title"/>
          </p:nvPr>
        </p:nvSpPr>
        <p:spPr>
          <a:xfrm>
            <a:off x="2496600" y="397565"/>
            <a:ext cx="7200000" cy="943998"/>
          </a:xfrm>
        </p:spPr>
        <p:txBody>
          <a:bodyPr>
            <a:noAutofit/>
          </a:bodyPr>
          <a:lstStyle>
            <a:lvl1pPr algn="ctr">
              <a:defRPr sz="3000"/>
            </a:lvl1pPr>
          </a:lstStyle>
          <a:p>
            <a:r>
              <a:rPr lang="en-GB"/>
              <a:t>Click to edit Master title style</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a:p>
        </p:txBody>
      </p:sp>
      <p:sp>
        <p:nvSpPr>
          <p:cNvPr id="9" name="Text Placeholder 9"/>
          <p:cNvSpPr>
            <a:spLocks noGrp="1"/>
          </p:cNvSpPr>
          <p:nvPr>
            <p:ph type="body" sz="quarter" idx="13" hasCustomPrompt="1"/>
          </p:nvPr>
        </p:nvSpPr>
        <p:spPr>
          <a:xfrm>
            <a:off x="2496600" y="1485578"/>
            <a:ext cx="7200000" cy="360446"/>
          </a:xfrm>
        </p:spPr>
        <p:txBody>
          <a:bodyPr>
            <a:noAutofit/>
          </a:bodyPr>
          <a:lstStyle>
            <a:lvl1pPr marL="0" indent="0" algn="ctr">
              <a:buFontTx/>
              <a:buNone/>
              <a:defRPr b="1">
                <a:solidFill>
                  <a:srgbClr val="8B8A8D"/>
                </a:solidFill>
              </a:defRPr>
            </a:lvl1pPr>
            <a:lvl2pPr marL="257191" indent="0">
              <a:buFontTx/>
              <a:buNone/>
              <a:defRPr b="1">
                <a:solidFill>
                  <a:schemeClr val="accent4"/>
                </a:solidFill>
              </a:defRPr>
            </a:lvl2pPr>
            <a:lvl3pPr marL="514382" indent="0">
              <a:buFontTx/>
              <a:buNone/>
              <a:defRPr b="1">
                <a:solidFill>
                  <a:schemeClr val="accent4"/>
                </a:solidFill>
              </a:defRPr>
            </a:lvl3pPr>
            <a:lvl4pPr marL="771574" indent="0">
              <a:buFontTx/>
              <a:buNone/>
              <a:defRPr b="1">
                <a:solidFill>
                  <a:schemeClr val="accent4"/>
                </a:solidFill>
              </a:defRPr>
            </a:lvl4pPr>
            <a:lvl5pPr marL="1028765" indent="0">
              <a:buFontTx/>
              <a:buNone/>
              <a:defRPr b="1">
                <a:solidFill>
                  <a:schemeClr val="accent4"/>
                </a:solidFill>
              </a:defRPr>
            </a:lvl5pPr>
          </a:lstStyle>
          <a:p>
            <a:pPr lvl="0"/>
            <a:r>
              <a:rPr lang="en-GB"/>
              <a:t>Click to add subtitle</a:t>
            </a:r>
          </a:p>
        </p:txBody>
      </p:sp>
      <p:sp>
        <p:nvSpPr>
          <p:cNvPr id="10" name="Picture Placeholder 9"/>
          <p:cNvSpPr>
            <a:spLocks noGrp="1"/>
          </p:cNvSpPr>
          <p:nvPr>
            <p:ph type="pic" sz="quarter" idx="14" hasCustomPrompt="1"/>
          </p:nvPr>
        </p:nvSpPr>
        <p:spPr>
          <a:xfrm>
            <a:off x="2407371" y="1989634"/>
            <a:ext cx="1746000" cy="1980000"/>
          </a:xfrm>
          <a:solidFill>
            <a:schemeClr val="bg1">
              <a:lumMod val="95000"/>
            </a:schemeClr>
          </a:solidFill>
        </p:spPr>
        <p:txBody>
          <a:bodyPr anchor="ctr" anchorCtr="0"/>
          <a:lstStyle>
            <a:lvl1pPr marL="0" indent="0" algn="ctr">
              <a:buFontTx/>
              <a:buNone/>
              <a:defRPr/>
            </a:lvl1pPr>
          </a:lstStyle>
          <a:p>
            <a:r>
              <a:rPr lang="en-GB"/>
              <a:t>Picture</a:t>
            </a:r>
          </a:p>
        </p:txBody>
      </p:sp>
      <p:sp>
        <p:nvSpPr>
          <p:cNvPr id="8" name="Picture Placeholder 9"/>
          <p:cNvSpPr>
            <a:spLocks noGrp="1"/>
          </p:cNvSpPr>
          <p:nvPr>
            <p:ph type="pic" sz="quarter" idx="15" hasCustomPrompt="1"/>
          </p:nvPr>
        </p:nvSpPr>
        <p:spPr>
          <a:xfrm>
            <a:off x="4368800" y="1989634"/>
            <a:ext cx="3489325" cy="3024000"/>
          </a:xfrm>
          <a:solidFill>
            <a:schemeClr val="bg1">
              <a:lumMod val="95000"/>
            </a:schemeClr>
          </a:solidFill>
        </p:spPr>
        <p:txBody>
          <a:bodyPr anchor="ctr" anchorCtr="0"/>
          <a:lstStyle>
            <a:lvl1pPr marL="0" indent="0" algn="ctr">
              <a:buFontTx/>
              <a:buNone/>
              <a:defRPr/>
            </a:lvl1pPr>
          </a:lstStyle>
          <a:p>
            <a:r>
              <a:rPr lang="en-GB"/>
              <a:t>Picture</a:t>
            </a:r>
          </a:p>
        </p:txBody>
      </p:sp>
      <p:sp>
        <p:nvSpPr>
          <p:cNvPr id="11" name="Picture Placeholder 9"/>
          <p:cNvSpPr>
            <a:spLocks noGrp="1"/>
          </p:cNvSpPr>
          <p:nvPr>
            <p:ph type="pic" sz="quarter" idx="16" hasCustomPrompt="1"/>
          </p:nvPr>
        </p:nvSpPr>
        <p:spPr>
          <a:xfrm>
            <a:off x="8064000" y="1989634"/>
            <a:ext cx="2556000" cy="1980000"/>
          </a:xfrm>
          <a:solidFill>
            <a:schemeClr val="bg1">
              <a:lumMod val="95000"/>
            </a:schemeClr>
          </a:solidFill>
        </p:spPr>
        <p:txBody>
          <a:bodyPr anchor="ctr" anchorCtr="0"/>
          <a:lstStyle>
            <a:lvl1pPr marL="0" indent="0" algn="ctr">
              <a:buFontTx/>
              <a:buNone/>
              <a:defRPr/>
            </a:lvl1pPr>
          </a:lstStyle>
          <a:p>
            <a:r>
              <a:rPr lang="en-GB"/>
              <a:t>Picture</a:t>
            </a:r>
          </a:p>
        </p:txBody>
      </p:sp>
      <p:sp>
        <p:nvSpPr>
          <p:cNvPr id="12" name="Picture Placeholder 9"/>
          <p:cNvSpPr>
            <a:spLocks noGrp="1"/>
          </p:cNvSpPr>
          <p:nvPr>
            <p:ph type="pic" sz="quarter" idx="17" hasCustomPrompt="1"/>
          </p:nvPr>
        </p:nvSpPr>
        <p:spPr>
          <a:xfrm>
            <a:off x="8064000" y="4149874"/>
            <a:ext cx="1692000" cy="1332000"/>
          </a:xfrm>
          <a:solidFill>
            <a:schemeClr val="bg1">
              <a:lumMod val="95000"/>
            </a:schemeClr>
          </a:solidFill>
        </p:spPr>
        <p:txBody>
          <a:bodyPr anchor="ctr" anchorCtr="0"/>
          <a:lstStyle>
            <a:lvl1pPr marL="0" indent="0" algn="ctr">
              <a:buFontTx/>
              <a:buNone/>
              <a:defRPr/>
            </a:lvl1pPr>
          </a:lstStyle>
          <a:p>
            <a:r>
              <a:rPr lang="en-GB"/>
              <a:t>Picture</a:t>
            </a:r>
          </a:p>
        </p:txBody>
      </p:sp>
      <p:sp>
        <p:nvSpPr>
          <p:cNvPr id="4" name="Footer Placeholder 3"/>
          <p:cNvSpPr>
            <a:spLocks noGrp="1"/>
          </p:cNvSpPr>
          <p:nvPr>
            <p:ph type="ftr" sz="quarter" idx="18"/>
          </p:nvPr>
        </p:nvSpPr>
        <p:spPr/>
        <p:txBody>
          <a:bodyPr/>
          <a:lstStyle/>
          <a:p>
            <a:endParaRPr lang="en-GB"/>
          </a:p>
        </p:txBody>
      </p:sp>
    </p:spTree>
    <p:extLst>
      <p:ext uri="{BB962C8B-B14F-4D97-AF65-F5344CB8AC3E}">
        <p14:creationId xmlns:p14="http://schemas.microsoft.com/office/powerpoint/2010/main" val="1311414649"/>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Image and Heading">
    <p:bg>
      <p:bgPr>
        <a:solidFill>
          <a:schemeClr val="bg1">
            <a:lumMod val="95000"/>
          </a:schemeClr>
        </a:solidFill>
        <a:effectLst/>
      </p:bgPr>
    </p:bg>
    <p:spTree>
      <p:nvGrpSpPr>
        <p:cNvPr id="1" name=""/>
        <p:cNvGrpSpPr/>
        <p:nvPr/>
      </p:nvGrpSpPr>
      <p:grpSpPr>
        <a:xfrm>
          <a:off x="0" y="0"/>
          <a:ext cx="0" cy="0"/>
          <a:chOff x="0" y="0"/>
          <a:chExt cx="0" cy="0"/>
        </a:xfrm>
      </p:grpSpPr>
      <p:sp>
        <p:nvSpPr>
          <p:cNvPr id="28" name="Picture Placeholder 5"/>
          <p:cNvSpPr>
            <a:spLocks noGrp="1"/>
          </p:cNvSpPr>
          <p:nvPr>
            <p:ph type="pic" sz="quarter" idx="15" hasCustomPrompt="1"/>
          </p:nvPr>
        </p:nvSpPr>
        <p:spPr>
          <a:xfrm>
            <a:off x="0" y="0"/>
            <a:ext cx="12195175" cy="6859588"/>
          </a:xfrm>
          <a:noFill/>
        </p:spPr>
        <p:txBody>
          <a:bodyPr anchor="ctr" anchorCtr="0"/>
          <a:lstStyle>
            <a:lvl1pPr marL="0" indent="0" algn="ctr">
              <a:buNone/>
              <a:defRPr baseline="0">
                <a:solidFill>
                  <a:schemeClr val="tx1"/>
                </a:solidFill>
              </a:defRPr>
            </a:lvl1pPr>
          </a:lstStyle>
          <a:p>
            <a:r>
              <a:rPr lang="en-GB"/>
              <a:t>Insert picture by using Nordea Image Bank button</a:t>
            </a:r>
          </a:p>
        </p:txBody>
      </p:sp>
      <p:sp>
        <p:nvSpPr>
          <p:cNvPr id="2" name="Title 1"/>
          <p:cNvSpPr>
            <a:spLocks noGrp="1"/>
          </p:cNvSpPr>
          <p:nvPr>
            <p:ph type="ctrTitle"/>
          </p:nvPr>
        </p:nvSpPr>
        <p:spPr>
          <a:xfrm>
            <a:off x="648000" y="333450"/>
            <a:ext cx="7200000" cy="1009078"/>
          </a:xfrm>
        </p:spPr>
        <p:txBody>
          <a:bodyPr>
            <a:noAutofit/>
          </a:bodyPr>
          <a:lstStyle>
            <a:lvl1pPr>
              <a:defRPr sz="3000">
                <a:solidFill>
                  <a:schemeClr val="accent1"/>
                </a:solidFill>
              </a:defRPr>
            </a:lvl1pPr>
          </a:lstStyle>
          <a:p>
            <a:r>
              <a:rPr lang="en-GB"/>
              <a:t>Click to edit Master title style</a:t>
            </a:r>
          </a:p>
        </p:txBody>
      </p:sp>
      <p:sp>
        <p:nvSpPr>
          <p:cNvPr id="3" name="Subtitle 2"/>
          <p:cNvSpPr>
            <a:spLocks noGrp="1"/>
          </p:cNvSpPr>
          <p:nvPr>
            <p:ph type="subTitle" idx="1"/>
          </p:nvPr>
        </p:nvSpPr>
        <p:spPr>
          <a:xfrm>
            <a:off x="648000" y="1510482"/>
            <a:ext cx="7200000" cy="685243"/>
          </a:xfrm>
        </p:spPr>
        <p:txBody>
          <a:bodyPr>
            <a:noAutofit/>
          </a:bodyPr>
          <a:lstStyle>
            <a:lvl1pPr marL="0" indent="0" algn="l">
              <a:buNone/>
              <a:defRPr b="1">
                <a:solidFill>
                  <a:schemeClr val="tx2"/>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a:t>Click to edit Master subtitle style</a:t>
            </a:r>
          </a:p>
        </p:txBody>
      </p:sp>
      <p:sp>
        <p:nvSpPr>
          <p:cNvPr id="5" name="Platshållare för sidfot 4"/>
          <p:cNvSpPr>
            <a:spLocks noGrp="1"/>
          </p:cNvSpPr>
          <p:nvPr>
            <p:ph type="ftr" sz="quarter" idx="16"/>
          </p:nvPr>
        </p:nvSpPr>
        <p:spPr/>
        <p:txBody>
          <a:bodyPr/>
          <a:lstStyle>
            <a:lvl1pPr>
              <a:defRPr>
                <a:solidFill>
                  <a:srgbClr val="8B8A8D"/>
                </a:solidFill>
              </a:defRPr>
            </a:lvl1pPr>
          </a:lstStyle>
          <a:p>
            <a:endParaRPr lang="en-GB"/>
          </a:p>
        </p:txBody>
      </p:sp>
      <p:sp>
        <p:nvSpPr>
          <p:cNvPr id="6" name="Platshållare för bildnummer 5"/>
          <p:cNvSpPr>
            <a:spLocks noGrp="1"/>
          </p:cNvSpPr>
          <p:nvPr>
            <p:ph type="sldNum" sz="quarter" idx="17"/>
          </p:nvPr>
        </p:nvSpPr>
        <p:spPr/>
        <p:txBody>
          <a:bodyPr/>
          <a:lstStyle>
            <a:lvl1pPr>
              <a:defRPr>
                <a:solidFill>
                  <a:srgbClr val="8B8A8D"/>
                </a:solidFill>
              </a:defRPr>
            </a:lvl1pPr>
          </a:lstStyle>
          <a:p>
            <a:fld id="{D14BCCD3-0010-4FBA-B965-2126ADC31932}" type="slidenum">
              <a:rPr lang="en-GB" smtClean="0"/>
              <a:pPr/>
              <a:t>‹#›</a:t>
            </a:fld>
            <a:endParaRPr lang="en-GB"/>
          </a:p>
        </p:txBody>
      </p:sp>
      <p:cxnSp>
        <p:nvCxnSpPr>
          <p:cNvPr id="29" name="Line"/>
          <p:cNvCxnSpPr/>
          <p:nvPr userDrawn="1"/>
        </p:nvCxnSpPr>
        <p:spPr>
          <a:xfrm>
            <a:off x="648000" y="6318000"/>
            <a:ext cx="10893600" cy="0"/>
          </a:xfrm>
          <a:prstGeom prst="line">
            <a:avLst/>
          </a:prstGeom>
          <a:ln w="9525">
            <a:solidFill>
              <a:srgbClr val="8B8A8D"/>
            </a:solidFill>
          </a:ln>
        </p:spPr>
        <p:style>
          <a:lnRef idx="1">
            <a:schemeClr val="accent1"/>
          </a:lnRef>
          <a:fillRef idx="0">
            <a:schemeClr val="accent1"/>
          </a:fillRef>
          <a:effectRef idx="0">
            <a:schemeClr val="accent1"/>
          </a:effectRef>
          <a:fontRef idx="minor">
            <a:schemeClr val="tx1"/>
          </a:fontRef>
        </p:style>
      </p:cxnSp>
      <p:grpSp>
        <p:nvGrpSpPr>
          <p:cNvPr id="15" name="Logotype"/>
          <p:cNvGrpSpPr/>
          <p:nvPr userDrawn="1"/>
        </p:nvGrpSpPr>
        <p:grpSpPr>
          <a:xfrm>
            <a:off x="10689465" y="6389301"/>
            <a:ext cx="863687" cy="180102"/>
            <a:chOff x="9501453" y="6148765"/>
            <a:chExt cx="2047875" cy="427037"/>
          </a:xfrm>
        </p:grpSpPr>
        <p:sp>
          <p:nvSpPr>
            <p:cNvPr id="16"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022357498"/>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8000" y="1339200"/>
            <a:ext cx="7200000" cy="748800"/>
          </a:xfrm>
        </p:spPr>
        <p:txBody>
          <a:bodyPr>
            <a:noAutofit/>
          </a:bodyPr>
          <a:lstStyle>
            <a:lvl1pPr>
              <a:defRPr sz="2400">
                <a:solidFill>
                  <a:schemeClr val="accent1"/>
                </a:solidFill>
              </a:defRPr>
            </a:lvl1pPr>
          </a:lstStyle>
          <a:p>
            <a:r>
              <a:rPr lang="en-GB"/>
              <a:t>Click to edit Master title style</a:t>
            </a:r>
          </a:p>
        </p:txBody>
      </p:sp>
      <p:sp>
        <p:nvSpPr>
          <p:cNvPr id="3" name="Subtitle 2"/>
          <p:cNvSpPr>
            <a:spLocks noGrp="1"/>
          </p:cNvSpPr>
          <p:nvPr>
            <p:ph type="subTitle" idx="1"/>
          </p:nvPr>
        </p:nvSpPr>
        <p:spPr>
          <a:xfrm>
            <a:off x="648000" y="2133650"/>
            <a:ext cx="7200000" cy="360083"/>
          </a:xfrm>
        </p:spPr>
        <p:txBody>
          <a:bodyPr>
            <a:noAutofit/>
          </a:bodyPr>
          <a:lstStyle>
            <a:lvl1pPr marL="0" indent="0" algn="l">
              <a:buNone/>
              <a:defRPr b="1">
                <a:solidFill>
                  <a:schemeClr val="tx2"/>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a:t>Click to edit Master subtitle style</a:t>
            </a:r>
          </a:p>
        </p:txBody>
      </p:sp>
      <p:sp>
        <p:nvSpPr>
          <p:cNvPr id="21" name="Text Placeholder 20"/>
          <p:cNvSpPr>
            <a:spLocks noGrp="1"/>
          </p:cNvSpPr>
          <p:nvPr>
            <p:ph type="body" sz="quarter" idx="13" hasCustomPrompt="1"/>
          </p:nvPr>
        </p:nvSpPr>
        <p:spPr>
          <a:xfrm>
            <a:off x="648000" y="2592000"/>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Name, title</a:t>
            </a:r>
          </a:p>
        </p:txBody>
      </p:sp>
      <p:sp>
        <p:nvSpPr>
          <p:cNvPr id="22" name="Text Placeholder 20"/>
          <p:cNvSpPr>
            <a:spLocks noGrp="1"/>
          </p:cNvSpPr>
          <p:nvPr>
            <p:ph type="body" sz="quarter" idx="14" hasCustomPrompt="1"/>
          </p:nvPr>
        </p:nvSpPr>
        <p:spPr>
          <a:xfrm>
            <a:off x="648000" y="2844000"/>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Date</a:t>
            </a:r>
          </a:p>
        </p:txBody>
      </p:sp>
      <p:grpSp>
        <p:nvGrpSpPr>
          <p:cNvPr id="10" name="Pulse"/>
          <p:cNvGrpSpPr/>
          <p:nvPr userDrawn="1"/>
        </p:nvGrpSpPr>
        <p:grpSpPr>
          <a:xfrm>
            <a:off x="8751888" y="3030538"/>
            <a:ext cx="3446462" cy="3490913"/>
            <a:chOff x="8751888" y="3030538"/>
            <a:chExt cx="3446462" cy="3490913"/>
          </a:xfrm>
          <a:solidFill>
            <a:schemeClr val="accent1"/>
          </a:solidFill>
        </p:grpSpPr>
        <p:sp>
          <p:nvSpPr>
            <p:cNvPr id="11"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9" name="Logotype"/>
          <p:cNvGrpSpPr/>
          <p:nvPr userDrawn="1"/>
        </p:nvGrpSpPr>
        <p:grpSpPr>
          <a:xfrm>
            <a:off x="641350" y="530890"/>
            <a:ext cx="1384039" cy="288609"/>
            <a:chOff x="9501453" y="6148765"/>
            <a:chExt cx="2047875" cy="427037"/>
          </a:xfrm>
          <a:solidFill>
            <a:schemeClr val="bg2"/>
          </a:solidFill>
        </p:grpSpPr>
        <p:sp>
          <p:nvSpPr>
            <p:cNvPr id="20"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67725342"/>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Slide Pulse Patter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8000" y="1339200"/>
            <a:ext cx="7200000" cy="748800"/>
          </a:xfrm>
        </p:spPr>
        <p:txBody>
          <a:bodyPr>
            <a:noAutofit/>
          </a:bodyPr>
          <a:lstStyle>
            <a:lvl1pPr>
              <a:defRPr sz="2400">
                <a:solidFill>
                  <a:srgbClr val="FBD9CA"/>
                </a:solidFill>
              </a:defRPr>
            </a:lvl1pPr>
          </a:lstStyle>
          <a:p>
            <a:r>
              <a:rPr lang="en-GB"/>
              <a:t>Click to edit Master title style</a:t>
            </a:r>
          </a:p>
        </p:txBody>
      </p:sp>
      <p:sp>
        <p:nvSpPr>
          <p:cNvPr id="3" name="Subtitle 2"/>
          <p:cNvSpPr>
            <a:spLocks noGrp="1"/>
          </p:cNvSpPr>
          <p:nvPr>
            <p:ph type="subTitle" idx="1"/>
          </p:nvPr>
        </p:nvSpPr>
        <p:spPr>
          <a:xfrm>
            <a:off x="648000" y="2133650"/>
            <a:ext cx="7200000" cy="360083"/>
          </a:xfrm>
        </p:spPr>
        <p:txBody>
          <a:bodyPr/>
          <a:lstStyle>
            <a:lvl1pPr marL="0" indent="0" algn="l">
              <a:buNone/>
              <a:defRPr b="1">
                <a:solidFill>
                  <a:srgbClr val="FFFFFF"/>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a:t>Click to edit Master subtitle style</a:t>
            </a:r>
          </a:p>
        </p:txBody>
      </p:sp>
      <p:sp>
        <p:nvSpPr>
          <p:cNvPr id="21" name="Text Placeholder 20"/>
          <p:cNvSpPr>
            <a:spLocks noGrp="1"/>
          </p:cNvSpPr>
          <p:nvPr>
            <p:ph type="body" sz="quarter" idx="13" hasCustomPrompt="1"/>
          </p:nvPr>
        </p:nvSpPr>
        <p:spPr>
          <a:xfrm>
            <a:off x="648000" y="2592000"/>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Name, title</a:t>
            </a:r>
          </a:p>
        </p:txBody>
      </p:sp>
      <p:sp>
        <p:nvSpPr>
          <p:cNvPr id="22" name="Text Placeholder 20"/>
          <p:cNvSpPr>
            <a:spLocks noGrp="1"/>
          </p:cNvSpPr>
          <p:nvPr>
            <p:ph type="body" sz="quarter" idx="14" hasCustomPrompt="1"/>
          </p:nvPr>
        </p:nvSpPr>
        <p:spPr>
          <a:xfrm>
            <a:off x="648000" y="2844000"/>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Date</a:t>
            </a:r>
          </a:p>
        </p:txBody>
      </p:sp>
      <p:grpSp>
        <p:nvGrpSpPr>
          <p:cNvPr id="60" name="Pulse"/>
          <p:cNvGrpSpPr/>
          <p:nvPr userDrawn="1"/>
        </p:nvGrpSpPr>
        <p:grpSpPr>
          <a:xfrm>
            <a:off x="0" y="2990850"/>
            <a:ext cx="12204000" cy="3559175"/>
            <a:chOff x="0" y="2990850"/>
            <a:chExt cx="12204700" cy="3559175"/>
          </a:xfrm>
          <a:solidFill>
            <a:srgbClr val="0000FF"/>
          </a:solidFill>
        </p:grpSpPr>
        <p:sp>
          <p:nvSpPr>
            <p:cNvPr id="11" name="Freeform 5"/>
            <p:cNvSpPr>
              <a:spLocks/>
            </p:cNvSpPr>
            <p:nvPr userDrawn="1"/>
          </p:nvSpPr>
          <p:spPr bwMode="auto">
            <a:xfrm>
              <a:off x="182086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9" y="138"/>
                    <a:pt x="0" y="119"/>
                    <a:pt x="0" y="96"/>
                  </a:cubicBezTo>
                  <a:cubicBezTo>
                    <a:pt x="0" y="41"/>
                    <a:pt x="0" y="41"/>
                    <a:pt x="0" y="41"/>
                  </a:cubicBezTo>
                  <a:cubicBezTo>
                    <a:pt x="0" y="19"/>
                    <a:pt x="19" y="0"/>
                    <a:pt x="41" y="0"/>
                  </a:cubicBezTo>
                  <a:cubicBezTo>
                    <a:pt x="64" y="0"/>
                    <a:pt x="82" y="19"/>
                    <a:pt x="82" y="41"/>
                  </a:cubicBezTo>
                  <a:cubicBezTo>
                    <a:pt x="82" y="96"/>
                    <a:pt x="82" y="96"/>
                    <a:pt x="82" y="96"/>
                  </a:cubicBezTo>
                  <a:cubicBezTo>
                    <a:pt x="82" y="119"/>
                    <a:pt x="64"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p:cNvSpPr>
              <a:spLocks/>
            </p:cNvSpPr>
            <p:nvPr userDrawn="1"/>
          </p:nvSpPr>
          <p:spPr bwMode="auto">
            <a:xfrm>
              <a:off x="1211263" y="4605338"/>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6" y="0"/>
                    <a:pt x="137" y="31"/>
                    <a:pt x="137" y="69"/>
                  </a:cubicBezTo>
                  <a:cubicBezTo>
                    <a:pt x="137" y="275"/>
                    <a:pt x="137" y="275"/>
                    <a:pt x="137" y="275"/>
                  </a:cubicBezTo>
                  <a:cubicBezTo>
                    <a:pt x="137" y="313"/>
                    <a:pt x="106"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p:cNvSpPr>
              <a:spLocks/>
            </p:cNvSpPr>
            <p:nvPr userDrawn="1"/>
          </p:nvSpPr>
          <p:spPr bwMode="auto">
            <a:xfrm>
              <a:off x="447675" y="4105275"/>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p:cNvSpPr>
              <a:spLocks/>
            </p:cNvSpPr>
            <p:nvPr userDrawn="1"/>
          </p:nvSpPr>
          <p:spPr bwMode="auto">
            <a:xfrm>
              <a:off x="10529888" y="3994150"/>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7" y="31"/>
                    <a:pt x="137" y="69"/>
                  </a:cubicBezTo>
                  <a:cubicBezTo>
                    <a:pt x="137" y="275"/>
                    <a:pt x="137" y="275"/>
                    <a:pt x="137" y="275"/>
                  </a:cubicBezTo>
                  <a:cubicBezTo>
                    <a:pt x="137"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p:cNvSpPr>
              <a:spLocks/>
            </p:cNvSpPr>
            <p:nvPr userDrawn="1"/>
          </p:nvSpPr>
          <p:spPr bwMode="auto">
            <a:xfrm>
              <a:off x="1009491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8" y="138"/>
                    <a:pt x="0" y="119"/>
                    <a:pt x="0" y="96"/>
                  </a:cubicBezTo>
                  <a:cubicBezTo>
                    <a:pt x="0" y="41"/>
                    <a:pt x="0" y="41"/>
                    <a:pt x="0" y="41"/>
                  </a:cubicBezTo>
                  <a:cubicBezTo>
                    <a:pt x="0" y="19"/>
                    <a:pt x="18" y="0"/>
                    <a:pt x="41" y="0"/>
                  </a:cubicBezTo>
                  <a:cubicBezTo>
                    <a:pt x="63" y="0"/>
                    <a:pt x="82" y="19"/>
                    <a:pt x="82" y="41"/>
                  </a:cubicBezTo>
                  <a:cubicBezTo>
                    <a:pt x="82" y="96"/>
                    <a:pt x="82" y="96"/>
                    <a:pt x="82" y="96"/>
                  </a:cubicBezTo>
                  <a:cubicBezTo>
                    <a:pt x="82" y="119"/>
                    <a:pt x="63"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p:cNvSpPr>
              <a:spLocks/>
            </p:cNvSpPr>
            <p:nvPr userDrawn="1"/>
          </p:nvSpPr>
          <p:spPr bwMode="auto">
            <a:xfrm>
              <a:off x="11183938" y="3144838"/>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1"/>
            <p:cNvSpPr>
              <a:spLocks noEditPoints="1"/>
            </p:cNvSpPr>
            <p:nvPr userDrawn="1"/>
          </p:nvSpPr>
          <p:spPr bwMode="auto">
            <a:xfrm>
              <a:off x="7742238" y="4083050"/>
              <a:ext cx="434975" cy="1092200"/>
            </a:xfrm>
            <a:custGeom>
              <a:avLst/>
              <a:gdLst>
                <a:gd name="T0" fmla="*/ 69 w 137"/>
                <a:gd name="T1" fmla="*/ 13 h 343"/>
                <a:gd name="T2" fmla="*/ 124 w 137"/>
                <a:gd name="T3" fmla="*/ 68 h 343"/>
                <a:gd name="T4" fmla="*/ 124 w 137"/>
                <a:gd name="T5" fmla="*/ 274 h 343"/>
                <a:gd name="T6" fmla="*/ 69 w 137"/>
                <a:gd name="T7" fmla="*/ 329 h 343"/>
                <a:gd name="T8" fmla="*/ 14 w 137"/>
                <a:gd name="T9" fmla="*/ 274 h 343"/>
                <a:gd name="T10" fmla="*/ 14 w 137"/>
                <a:gd name="T11" fmla="*/ 68 h 343"/>
                <a:gd name="T12" fmla="*/ 69 w 137"/>
                <a:gd name="T13" fmla="*/ 13 h 343"/>
                <a:gd name="T14" fmla="*/ 69 w 137"/>
                <a:gd name="T15" fmla="*/ 0 h 343"/>
                <a:gd name="T16" fmla="*/ 69 w 137"/>
                <a:gd name="T17" fmla="*/ 0 h 343"/>
                <a:gd name="T18" fmla="*/ 0 w 137"/>
                <a:gd name="T19" fmla="*/ 68 h 343"/>
                <a:gd name="T20" fmla="*/ 0 w 137"/>
                <a:gd name="T21" fmla="*/ 274 h 343"/>
                <a:gd name="T22" fmla="*/ 69 w 137"/>
                <a:gd name="T23" fmla="*/ 343 h 343"/>
                <a:gd name="T24" fmla="*/ 137 w 137"/>
                <a:gd name="T25" fmla="*/ 274 h 343"/>
                <a:gd name="T26" fmla="*/ 137 w 137"/>
                <a:gd name="T27" fmla="*/ 68 h 343"/>
                <a:gd name="T28" fmla="*/ 69 w 137"/>
                <a:gd name="T29"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69" y="0"/>
                    <a:pt x="69" y="0"/>
                    <a:pt x="69" y="0"/>
                  </a:cubicBezTo>
                  <a:cubicBezTo>
                    <a:pt x="31" y="0"/>
                    <a:pt x="0" y="30"/>
                    <a:pt x="0" y="68"/>
                  </a:cubicBezTo>
                  <a:cubicBezTo>
                    <a:pt x="0" y="274"/>
                    <a:pt x="0" y="274"/>
                    <a:pt x="0" y="274"/>
                  </a:cubicBezTo>
                  <a:cubicBezTo>
                    <a:pt x="0" y="312"/>
                    <a:pt x="31" y="343"/>
                    <a:pt x="69" y="343"/>
                  </a:cubicBezTo>
                  <a:cubicBezTo>
                    <a:pt x="107" y="343"/>
                    <a:pt x="137" y="312"/>
                    <a:pt x="137" y="274"/>
                  </a:cubicBezTo>
                  <a:cubicBezTo>
                    <a:pt x="137" y="68"/>
                    <a:pt x="137" y="68"/>
                    <a:pt x="137" y="68"/>
                  </a:cubicBezTo>
                  <a:cubicBezTo>
                    <a:pt x="137"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2"/>
            <p:cNvSpPr>
              <a:spLocks/>
            </p:cNvSpPr>
            <p:nvPr userDrawn="1"/>
          </p:nvSpPr>
          <p:spPr bwMode="auto">
            <a:xfrm>
              <a:off x="9480550" y="4605338"/>
              <a:ext cx="439738" cy="1092200"/>
            </a:xfrm>
            <a:custGeom>
              <a:avLst/>
              <a:gdLst>
                <a:gd name="T0" fmla="*/ 69 w 138"/>
                <a:gd name="T1" fmla="*/ 343 h 343"/>
                <a:gd name="T2" fmla="*/ 69 w 138"/>
                <a:gd name="T3" fmla="*/ 343 h 343"/>
                <a:gd name="T4" fmla="*/ 0 w 138"/>
                <a:gd name="T5" fmla="*/ 275 h 343"/>
                <a:gd name="T6" fmla="*/ 0 w 138"/>
                <a:gd name="T7" fmla="*/ 69 h 343"/>
                <a:gd name="T8" fmla="*/ 69 w 138"/>
                <a:gd name="T9" fmla="*/ 0 h 343"/>
                <a:gd name="T10" fmla="*/ 138 w 138"/>
                <a:gd name="T11" fmla="*/ 69 h 343"/>
                <a:gd name="T12" fmla="*/ 138 w 138"/>
                <a:gd name="T13" fmla="*/ 275 h 343"/>
                <a:gd name="T14" fmla="*/ 69 w 138"/>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8" y="31"/>
                    <a:pt x="138" y="69"/>
                  </a:cubicBezTo>
                  <a:cubicBezTo>
                    <a:pt x="138" y="275"/>
                    <a:pt x="138" y="275"/>
                    <a:pt x="138" y="275"/>
                  </a:cubicBezTo>
                  <a:cubicBezTo>
                    <a:pt x="138"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13"/>
            <p:cNvSpPr>
              <a:spLocks noEditPoints="1"/>
            </p:cNvSpPr>
            <p:nvPr userDrawn="1"/>
          </p:nvSpPr>
          <p:spPr bwMode="auto">
            <a:xfrm>
              <a:off x="83978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8" y="0"/>
                    <a:pt x="0" y="39"/>
                    <a:pt x="0" y="86"/>
                  </a:cubicBezTo>
                  <a:cubicBezTo>
                    <a:pt x="0" y="683"/>
                    <a:pt x="0" y="683"/>
                    <a:pt x="0" y="683"/>
                  </a:cubicBezTo>
                  <a:cubicBezTo>
                    <a:pt x="0" y="730"/>
                    <a:pt x="38"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14"/>
            <p:cNvSpPr>
              <a:spLocks noEditPoints="1"/>
            </p:cNvSpPr>
            <p:nvPr userDrawn="1"/>
          </p:nvSpPr>
          <p:spPr bwMode="auto">
            <a:xfrm>
              <a:off x="1951038" y="4083050"/>
              <a:ext cx="439738" cy="1092200"/>
            </a:xfrm>
            <a:custGeom>
              <a:avLst/>
              <a:gdLst>
                <a:gd name="T0" fmla="*/ 69 w 138"/>
                <a:gd name="T1" fmla="*/ 13 h 343"/>
                <a:gd name="T2" fmla="*/ 124 w 138"/>
                <a:gd name="T3" fmla="*/ 68 h 343"/>
                <a:gd name="T4" fmla="*/ 124 w 138"/>
                <a:gd name="T5" fmla="*/ 274 h 343"/>
                <a:gd name="T6" fmla="*/ 69 w 138"/>
                <a:gd name="T7" fmla="*/ 329 h 343"/>
                <a:gd name="T8" fmla="*/ 14 w 138"/>
                <a:gd name="T9" fmla="*/ 274 h 343"/>
                <a:gd name="T10" fmla="*/ 14 w 138"/>
                <a:gd name="T11" fmla="*/ 68 h 343"/>
                <a:gd name="T12" fmla="*/ 69 w 138"/>
                <a:gd name="T13" fmla="*/ 13 h 343"/>
                <a:gd name="T14" fmla="*/ 69 w 138"/>
                <a:gd name="T15" fmla="*/ 0 h 343"/>
                <a:gd name="T16" fmla="*/ 0 w 138"/>
                <a:gd name="T17" fmla="*/ 68 h 343"/>
                <a:gd name="T18" fmla="*/ 0 w 138"/>
                <a:gd name="T19" fmla="*/ 274 h 343"/>
                <a:gd name="T20" fmla="*/ 69 w 138"/>
                <a:gd name="T21" fmla="*/ 343 h 343"/>
                <a:gd name="T22" fmla="*/ 138 w 138"/>
                <a:gd name="T23" fmla="*/ 274 h 343"/>
                <a:gd name="T24" fmla="*/ 138 w 138"/>
                <a:gd name="T25" fmla="*/ 68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31" y="0"/>
                    <a:pt x="0" y="30"/>
                    <a:pt x="0" y="68"/>
                  </a:cubicBezTo>
                  <a:cubicBezTo>
                    <a:pt x="0" y="274"/>
                    <a:pt x="0" y="274"/>
                    <a:pt x="0" y="274"/>
                  </a:cubicBezTo>
                  <a:cubicBezTo>
                    <a:pt x="0" y="312"/>
                    <a:pt x="31" y="343"/>
                    <a:pt x="69" y="343"/>
                  </a:cubicBezTo>
                  <a:cubicBezTo>
                    <a:pt x="107" y="343"/>
                    <a:pt x="138" y="312"/>
                    <a:pt x="138" y="274"/>
                  </a:cubicBezTo>
                  <a:cubicBezTo>
                    <a:pt x="138" y="68"/>
                    <a:pt x="138" y="68"/>
                    <a:pt x="138" y="68"/>
                  </a:cubicBezTo>
                  <a:cubicBezTo>
                    <a:pt x="138"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15"/>
            <p:cNvSpPr>
              <a:spLocks noEditPoints="1"/>
            </p:cNvSpPr>
            <p:nvPr userDrawn="1"/>
          </p:nvSpPr>
          <p:spPr bwMode="auto">
            <a:xfrm>
              <a:off x="26066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9" y="0"/>
                    <a:pt x="0" y="39"/>
                    <a:pt x="0" y="86"/>
                  </a:cubicBezTo>
                  <a:cubicBezTo>
                    <a:pt x="0" y="683"/>
                    <a:pt x="0" y="683"/>
                    <a:pt x="0" y="683"/>
                  </a:cubicBezTo>
                  <a:cubicBezTo>
                    <a:pt x="0" y="730"/>
                    <a:pt x="39"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16"/>
            <p:cNvSpPr>
              <a:spLocks/>
            </p:cNvSpPr>
            <p:nvPr userDrawn="1"/>
          </p:nvSpPr>
          <p:spPr bwMode="auto">
            <a:xfrm>
              <a:off x="8718550" y="4105275"/>
              <a:ext cx="546100"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17"/>
            <p:cNvSpPr>
              <a:spLocks noEditPoints="1"/>
            </p:cNvSpPr>
            <p:nvPr userDrawn="1"/>
          </p:nvSpPr>
          <p:spPr bwMode="auto">
            <a:xfrm>
              <a:off x="4465638" y="3841750"/>
              <a:ext cx="438150" cy="1092200"/>
            </a:xfrm>
            <a:custGeom>
              <a:avLst/>
              <a:gdLst>
                <a:gd name="T0" fmla="*/ 69 w 138"/>
                <a:gd name="T1" fmla="*/ 14 h 343"/>
                <a:gd name="T2" fmla="*/ 124 w 138"/>
                <a:gd name="T3" fmla="*/ 69 h 343"/>
                <a:gd name="T4" fmla="*/ 124 w 138"/>
                <a:gd name="T5" fmla="*/ 275 h 343"/>
                <a:gd name="T6" fmla="*/ 69 w 138"/>
                <a:gd name="T7" fmla="*/ 330 h 343"/>
                <a:gd name="T8" fmla="*/ 14 w 138"/>
                <a:gd name="T9" fmla="*/ 275 h 343"/>
                <a:gd name="T10" fmla="*/ 14 w 138"/>
                <a:gd name="T11" fmla="*/ 69 h 343"/>
                <a:gd name="T12" fmla="*/ 69 w 138"/>
                <a:gd name="T13" fmla="*/ 14 h 343"/>
                <a:gd name="T14" fmla="*/ 69 w 138"/>
                <a:gd name="T15" fmla="*/ 0 h 343"/>
                <a:gd name="T16" fmla="*/ 0 w 138"/>
                <a:gd name="T17" fmla="*/ 69 h 343"/>
                <a:gd name="T18" fmla="*/ 0 w 138"/>
                <a:gd name="T19" fmla="*/ 275 h 343"/>
                <a:gd name="T20" fmla="*/ 69 w 138"/>
                <a:gd name="T21" fmla="*/ 343 h 343"/>
                <a:gd name="T22" fmla="*/ 138 w 138"/>
                <a:gd name="T23" fmla="*/ 275 h 343"/>
                <a:gd name="T24" fmla="*/ 138 w 138"/>
                <a:gd name="T25" fmla="*/ 69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4"/>
                  </a:moveTo>
                  <a:cubicBezTo>
                    <a:pt x="99" y="14"/>
                    <a:pt x="124" y="39"/>
                    <a:pt x="124" y="69"/>
                  </a:cubicBezTo>
                  <a:cubicBezTo>
                    <a:pt x="124" y="275"/>
                    <a:pt x="124" y="275"/>
                    <a:pt x="124" y="275"/>
                  </a:cubicBezTo>
                  <a:cubicBezTo>
                    <a:pt x="124" y="305"/>
                    <a:pt x="99" y="330"/>
                    <a:pt x="69" y="330"/>
                  </a:cubicBezTo>
                  <a:cubicBezTo>
                    <a:pt x="39" y="330"/>
                    <a:pt x="14" y="305"/>
                    <a:pt x="14" y="275"/>
                  </a:cubicBezTo>
                  <a:cubicBezTo>
                    <a:pt x="14" y="69"/>
                    <a:pt x="14" y="69"/>
                    <a:pt x="14" y="69"/>
                  </a:cubicBezTo>
                  <a:cubicBezTo>
                    <a:pt x="14" y="39"/>
                    <a:pt x="39" y="14"/>
                    <a:pt x="69" y="14"/>
                  </a:cubicBezTo>
                  <a:moveTo>
                    <a:pt x="69" y="0"/>
                  </a:moveTo>
                  <a:cubicBezTo>
                    <a:pt x="31" y="0"/>
                    <a:pt x="0" y="31"/>
                    <a:pt x="0" y="69"/>
                  </a:cubicBezTo>
                  <a:cubicBezTo>
                    <a:pt x="0" y="275"/>
                    <a:pt x="0" y="275"/>
                    <a:pt x="0" y="275"/>
                  </a:cubicBezTo>
                  <a:cubicBezTo>
                    <a:pt x="0" y="313"/>
                    <a:pt x="31" y="343"/>
                    <a:pt x="69" y="343"/>
                  </a:cubicBezTo>
                  <a:cubicBezTo>
                    <a:pt x="107" y="343"/>
                    <a:pt x="138" y="313"/>
                    <a:pt x="138" y="275"/>
                  </a:cubicBezTo>
                  <a:cubicBezTo>
                    <a:pt x="138" y="69"/>
                    <a:pt x="138" y="69"/>
                    <a:pt x="138" y="69"/>
                  </a:cubicBezTo>
                  <a:cubicBezTo>
                    <a:pt x="138" y="31"/>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18"/>
            <p:cNvSpPr>
              <a:spLocks/>
            </p:cNvSpPr>
            <p:nvPr userDrawn="1"/>
          </p:nvSpPr>
          <p:spPr bwMode="auto">
            <a:xfrm>
              <a:off x="7259638" y="4475163"/>
              <a:ext cx="260350" cy="436563"/>
            </a:xfrm>
            <a:custGeom>
              <a:avLst/>
              <a:gdLst>
                <a:gd name="T0" fmla="*/ 41 w 82"/>
                <a:gd name="T1" fmla="*/ 137 h 137"/>
                <a:gd name="T2" fmla="*/ 41 w 82"/>
                <a:gd name="T3" fmla="*/ 137 h 137"/>
                <a:gd name="T4" fmla="*/ 0 w 82"/>
                <a:gd name="T5" fmla="*/ 96 h 137"/>
                <a:gd name="T6" fmla="*/ 0 w 82"/>
                <a:gd name="T7" fmla="*/ 41 h 137"/>
                <a:gd name="T8" fmla="*/ 41 w 82"/>
                <a:gd name="T9" fmla="*/ 0 h 137"/>
                <a:gd name="T10" fmla="*/ 82 w 82"/>
                <a:gd name="T11" fmla="*/ 41 h 137"/>
                <a:gd name="T12" fmla="*/ 82 w 82"/>
                <a:gd name="T13" fmla="*/ 96 h 137"/>
                <a:gd name="T14" fmla="*/ 41 w 82"/>
                <a:gd name="T15" fmla="*/ 137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7">
                  <a:moveTo>
                    <a:pt x="41" y="137"/>
                  </a:moveTo>
                  <a:cubicBezTo>
                    <a:pt x="41" y="137"/>
                    <a:pt x="41" y="137"/>
                    <a:pt x="41" y="137"/>
                  </a:cubicBezTo>
                  <a:cubicBezTo>
                    <a:pt x="18" y="137"/>
                    <a:pt x="0" y="119"/>
                    <a:pt x="0" y="96"/>
                  </a:cubicBezTo>
                  <a:cubicBezTo>
                    <a:pt x="0" y="41"/>
                    <a:pt x="0" y="41"/>
                    <a:pt x="0" y="41"/>
                  </a:cubicBezTo>
                  <a:cubicBezTo>
                    <a:pt x="0" y="19"/>
                    <a:pt x="18" y="0"/>
                    <a:pt x="41" y="0"/>
                  </a:cubicBezTo>
                  <a:cubicBezTo>
                    <a:pt x="64" y="0"/>
                    <a:pt x="82" y="19"/>
                    <a:pt x="82" y="41"/>
                  </a:cubicBezTo>
                  <a:cubicBezTo>
                    <a:pt x="82" y="96"/>
                    <a:pt x="82" y="96"/>
                    <a:pt x="82" y="96"/>
                  </a:cubicBezTo>
                  <a:cubicBezTo>
                    <a:pt x="82" y="119"/>
                    <a:pt x="64" y="137"/>
                    <a:pt x="41" y="1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19"/>
            <p:cNvSpPr>
              <a:spLocks noEditPoints="1"/>
            </p:cNvSpPr>
            <p:nvPr userDrawn="1"/>
          </p:nvSpPr>
          <p:spPr bwMode="auto">
            <a:xfrm>
              <a:off x="4030663" y="4475163"/>
              <a:ext cx="260350" cy="436563"/>
            </a:xfrm>
            <a:custGeom>
              <a:avLst/>
              <a:gdLst>
                <a:gd name="T0" fmla="*/ 41 w 82"/>
                <a:gd name="T1" fmla="*/ 14 h 137"/>
                <a:gd name="T2" fmla="*/ 69 w 82"/>
                <a:gd name="T3" fmla="*/ 41 h 137"/>
                <a:gd name="T4" fmla="*/ 69 w 82"/>
                <a:gd name="T5" fmla="*/ 96 h 137"/>
                <a:gd name="T6" fmla="*/ 41 w 82"/>
                <a:gd name="T7" fmla="*/ 124 h 137"/>
                <a:gd name="T8" fmla="*/ 14 w 82"/>
                <a:gd name="T9" fmla="*/ 96 h 137"/>
                <a:gd name="T10" fmla="*/ 14 w 82"/>
                <a:gd name="T11" fmla="*/ 41 h 137"/>
                <a:gd name="T12" fmla="*/ 41 w 82"/>
                <a:gd name="T13" fmla="*/ 14 h 137"/>
                <a:gd name="T14" fmla="*/ 41 w 82"/>
                <a:gd name="T15" fmla="*/ 0 h 137"/>
                <a:gd name="T16" fmla="*/ 0 w 82"/>
                <a:gd name="T17" fmla="*/ 41 h 137"/>
                <a:gd name="T18" fmla="*/ 0 w 82"/>
                <a:gd name="T19" fmla="*/ 96 h 137"/>
                <a:gd name="T20" fmla="*/ 41 w 82"/>
                <a:gd name="T21" fmla="*/ 137 h 137"/>
                <a:gd name="T22" fmla="*/ 82 w 82"/>
                <a:gd name="T23" fmla="*/ 96 h 137"/>
                <a:gd name="T24" fmla="*/ 82 w 82"/>
                <a:gd name="T25" fmla="*/ 41 h 137"/>
                <a:gd name="T26" fmla="*/ 41 w 82"/>
                <a:gd name="T2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37">
                  <a:moveTo>
                    <a:pt x="41" y="14"/>
                  </a:moveTo>
                  <a:cubicBezTo>
                    <a:pt x="56" y="14"/>
                    <a:pt x="69" y="26"/>
                    <a:pt x="69" y="41"/>
                  </a:cubicBezTo>
                  <a:cubicBezTo>
                    <a:pt x="69" y="96"/>
                    <a:pt x="69" y="96"/>
                    <a:pt x="69" y="96"/>
                  </a:cubicBezTo>
                  <a:cubicBezTo>
                    <a:pt x="69" y="112"/>
                    <a:pt x="56" y="124"/>
                    <a:pt x="41" y="124"/>
                  </a:cubicBezTo>
                  <a:cubicBezTo>
                    <a:pt x="26" y="124"/>
                    <a:pt x="14" y="112"/>
                    <a:pt x="14" y="96"/>
                  </a:cubicBezTo>
                  <a:cubicBezTo>
                    <a:pt x="14" y="41"/>
                    <a:pt x="14" y="41"/>
                    <a:pt x="14" y="41"/>
                  </a:cubicBezTo>
                  <a:cubicBezTo>
                    <a:pt x="14" y="26"/>
                    <a:pt x="26" y="14"/>
                    <a:pt x="41" y="14"/>
                  </a:cubicBezTo>
                  <a:moveTo>
                    <a:pt x="41" y="0"/>
                  </a:moveTo>
                  <a:cubicBezTo>
                    <a:pt x="19" y="0"/>
                    <a:pt x="0" y="19"/>
                    <a:pt x="0" y="41"/>
                  </a:cubicBezTo>
                  <a:cubicBezTo>
                    <a:pt x="0" y="96"/>
                    <a:pt x="0" y="96"/>
                    <a:pt x="0" y="96"/>
                  </a:cubicBezTo>
                  <a:cubicBezTo>
                    <a:pt x="0" y="119"/>
                    <a:pt x="19" y="137"/>
                    <a:pt x="41" y="137"/>
                  </a:cubicBezTo>
                  <a:cubicBezTo>
                    <a:pt x="64" y="137"/>
                    <a:pt x="82" y="119"/>
                    <a:pt x="82" y="96"/>
                  </a:cubicBezTo>
                  <a:cubicBezTo>
                    <a:pt x="82" y="41"/>
                    <a:pt x="82" y="41"/>
                    <a:pt x="82" y="41"/>
                  </a:cubicBezTo>
                  <a:cubicBezTo>
                    <a:pt x="82" y="19"/>
                    <a:pt x="64" y="0"/>
                    <a:pt x="4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20"/>
            <p:cNvSpPr>
              <a:spLocks/>
            </p:cNvSpPr>
            <p:nvPr userDrawn="1"/>
          </p:nvSpPr>
          <p:spPr bwMode="auto">
            <a:xfrm>
              <a:off x="6648450" y="4452938"/>
              <a:ext cx="436563" cy="1092200"/>
            </a:xfrm>
            <a:custGeom>
              <a:avLst/>
              <a:gdLst>
                <a:gd name="T0" fmla="*/ 68 w 137"/>
                <a:gd name="T1" fmla="*/ 343 h 343"/>
                <a:gd name="T2" fmla="*/ 68 w 137"/>
                <a:gd name="T3" fmla="*/ 343 h 343"/>
                <a:gd name="T4" fmla="*/ 0 w 137"/>
                <a:gd name="T5" fmla="*/ 275 h 343"/>
                <a:gd name="T6" fmla="*/ 0 w 137"/>
                <a:gd name="T7" fmla="*/ 69 h 343"/>
                <a:gd name="T8" fmla="*/ 68 w 137"/>
                <a:gd name="T9" fmla="*/ 0 h 343"/>
                <a:gd name="T10" fmla="*/ 137 w 137"/>
                <a:gd name="T11" fmla="*/ 69 h 343"/>
                <a:gd name="T12" fmla="*/ 137 w 137"/>
                <a:gd name="T13" fmla="*/ 275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3"/>
                    <a:pt x="0" y="275"/>
                  </a:cubicBezTo>
                  <a:cubicBezTo>
                    <a:pt x="0" y="69"/>
                    <a:pt x="0" y="69"/>
                    <a:pt x="0" y="69"/>
                  </a:cubicBezTo>
                  <a:cubicBezTo>
                    <a:pt x="0" y="31"/>
                    <a:pt x="30" y="0"/>
                    <a:pt x="68" y="0"/>
                  </a:cubicBezTo>
                  <a:cubicBezTo>
                    <a:pt x="106" y="0"/>
                    <a:pt x="137" y="31"/>
                    <a:pt x="137" y="69"/>
                  </a:cubicBezTo>
                  <a:cubicBezTo>
                    <a:pt x="137" y="275"/>
                    <a:pt x="137" y="275"/>
                    <a:pt x="137" y="275"/>
                  </a:cubicBezTo>
                  <a:cubicBezTo>
                    <a:pt x="137" y="313"/>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21"/>
            <p:cNvSpPr>
              <a:spLocks/>
            </p:cNvSpPr>
            <p:nvPr userDrawn="1"/>
          </p:nvSpPr>
          <p:spPr bwMode="auto">
            <a:xfrm>
              <a:off x="5119688" y="2990850"/>
              <a:ext cx="547688"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22"/>
            <p:cNvSpPr>
              <a:spLocks/>
            </p:cNvSpPr>
            <p:nvPr userDrawn="1"/>
          </p:nvSpPr>
          <p:spPr bwMode="auto">
            <a:xfrm>
              <a:off x="5886450" y="3952875"/>
              <a:ext cx="542925" cy="2444750"/>
            </a:xfrm>
            <a:custGeom>
              <a:avLst/>
              <a:gdLst>
                <a:gd name="T0" fmla="*/ 85 w 171"/>
                <a:gd name="T1" fmla="*/ 768 h 768"/>
                <a:gd name="T2" fmla="*/ 85 w 171"/>
                <a:gd name="T3" fmla="*/ 768 h 768"/>
                <a:gd name="T4" fmla="*/ 0 w 171"/>
                <a:gd name="T5" fmla="*/ 682 h 768"/>
                <a:gd name="T6" fmla="*/ 0 w 171"/>
                <a:gd name="T7" fmla="*/ 85 h 768"/>
                <a:gd name="T8" fmla="*/ 85 w 171"/>
                <a:gd name="T9" fmla="*/ 0 h 768"/>
                <a:gd name="T10" fmla="*/ 171 w 171"/>
                <a:gd name="T11" fmla="*/ 85 h 768"/>
                <a:gd name="T12" fmla="*/ 171 w 171"/>
                <a:gd name="T13" fmla="*/ 682 h 768"/>
                <a:gd name="T14" fmla="*/ 85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5" y="768"/>
                  </a:moveTo>
                  <a:cubicBezTo>
                    <a:pt x="85" y="768"/>
                    <a:pt x="85" y="768"/>
                    <a:pt x="85" y="768"/>
                  </a:cubicBezTo>
                  <a:cubicBezTo>
                    <a:pt x="38" y="768"/>
                    <a:pt x="0" y="730"/>
                    <a:pt x="0" y="682"/>
                  </a:cubicBezTo>
                  <a:cubicBezTo>
                    <a:pt x="0" y="85"/>
                    <a:pt x="0" y="85"/>
                    <a:pt x="0" y="85"/>
                  </a:cubicBezTo>
                  <a:cubicBezTo>
                    <a:pt x="0" y="38"/>
                    <a:pt x="38" y="0"/>
                    <a:pt x="85" y="0"/>
                  </a:cubicBezTo>
                  <a:cubicBezTo>
                    <a:pt x="133" y="0"/>
                    <a:pt x="171" y="38"/>
                    <a:pt x="171" y="85"/>
                  </a:cubicBezTo>
                  <a:cubicBezTo>
                    <a:pt x="171" y="682"/>
                    <a:pt x="171" y="682"/>
                    <a:pt x="171" y="682"/>
                  </a:cubicBezTo>
                  <a:cubicBezTo>
                    <a:pt x="171" y="730"/>
                    <a:pt x="133" y="768"/>
                    <a:pt x="85"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23"/>
            <p:cNvSpPr>
              <a:spLocks/>
            </p:cNvSpPr>
            <p:nvPr userDrawn="1"/>
          </p:nvSpPr>
          <p:spPr bwMode="auto">
            <a:xfrm>
              <a:off x="3790950" y="4716463"/>
              <a:ext cx="436563" cy="1092200"/>
            </a:xfrm>
            <a:custGeom>
              <a:avLst/>
              <a:gdLst>
                <a:gd name="T0" fmla="*/ 68 w 137"/>
                <a:gd name="T1" fmla="*/ 343 h 343"/>
                <a:gd name="T2" fmla="*/ 68 w 137"/>
                <a:gd name="T3" fmla="*/ 343 h 343"/>
                <a:gd name="T4" fmla="*/ 0 w 137"/>
                <a:gd name="T5" fmla="*/ 274 h 343"/>
                <a:gd name="T6" fmla="*/ 0 w 137"/>
                <a:gd name="T7" fmla="*/ 68 h 343"/>
                <a:gd name="T8" fmla="*/ 68 w 137"/>
                <a:gd name="T9" fmla="*/ 0 h 343"/>
                <a:gd name="T10" fmla="*/ 137 w 137"/>
                <a:gd name="T11" fmla="*/ 68 h 343"/>
                <a:gd name="T12" fmla="*/ 137 w 137"/>
                <a:gd name="T13" fmla="*/ 274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2"/>
                    <a:pt x="0" y="274"/>
                  </a:cubicBezTo>
                  <a:cubicBezTo>
                    <a:pt x="0" y="68"/>
                    <a:pt x="0" y="68"/>
                    <a:pt x="0" y="68"/>
                  </a:cubicBezTo>
                  <a:cubicBezTo>
                    <a:pt x="0" y="30"/>
                    <a:pt x="30" y="0"/>
                    <a:pt x="68" y="0"/>
                  </a:cubicBezTo>
                  <a:cubicBezTo>
                    <a:pt x="106" y="0"/>
                    <a:pt x="137" y="30"/>
                    <a:pt x="137" y="68"/>
                  </a:cubicBezTo>
                  <a:cubicBezTo>
                    <a:pt x="137" y="274"/>
                    <a:pt x="137" y="274"/>
                    <a:pt x="137" y="274"/>
                  </a:cubicBezTo>
                  <a:cubicBezTo>
                    <a:pt x="137" y="312"/>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24"/>
            <p:cNvSpPr>
              <a:spLocks/>
            </p:cNvSpPr>
            <p:nvPr userDrawn="1"/>
          </p:nvSpPr>
          <p:spPr bwMode="auto">
            <a:xfrm>
              <a:off x="3028950" y="3841750"/>
              <a:ext cx="542925" cy="2447925"/>
            </a:xfrm>
            <a:custGeom>
              <a:avLst/>
              <a:gdLst>
                <a:gd name="T0" fmla="*/ 85 w 171"/>
                <a:gd name="T1" fmla="*/ 769 h 769"/>
                <a:gd name="T2" fmla="*/ 85 w 171"/>
                <a:gd name="T3" fmla="*/ 769 h 769"/>
                <a:gd name="T4" fmla="*/ 0 w 171"/>
                <a:gd name="T5" fmla="*/ 683 h 769"/>
                <a:gd name="T6" fmla="*/ 0 w 171"/>
                <a:gd name="T7" fmla="*/ 86 h 769"/>
                <a:gd name="T8" fmla="*/ 85 w 171"/>
                <a:gd name="T9" fmla="*/ 0 h 769"/>
                <a:gd name="T10" fmla="*/ 171 w 171"/>
                <a:gd name="T11" fmla="*/ 86 h 769"/>
                <a:gd name="T12" fmla="*/ 171 w 171"/>
                <a:gd name="T13" fmla="*/ 683 h 769"/>
                <a:gd name="T14" fmla="*/ 85 w 171"/>
                <a:gd name="T15" fmla="*/ 769 h 7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9">
                  <a:moveTo>
                    <a:pt x="85" y="769"/>
                  </a:moveTo>
                  <a:cubicBezTo>
                    <a:pt x="85" y="769"/>
                    <a:pt x="85" y="769"/>
                    <a:pt x="85" y="769"/>
                  </a:cubicBezTo>
                  <a:cubicBezTo>
                    <a:pt x="38" y="769"/>
                    <a:pt x="0" y="730"/>
                    <a:pt x="0" y="683"/>
                  </a:cubicBezTo>
                  <a:cubicBezTo>
                    <a:pt x="0" y="86"/>
                    <a:pt x="0" y="86"/>
                    <a:pt x="0" y="86"/>
                  </a:cubicBezTo>
                  <a:cubicBezTo>
                    <a:pt x="0" y="39"/>
                    <a:pt x="38" y="0"/>
                    <a:pt x="85" y="0"/>
                  </a:cubicBezTo>
                  <a:cubicBezTo>
                    <a:pt x="133" y="0"/>
                    <a:pt x="171" y="39"/>
                    <a:pt x="171" y="86"/>
                  </a:cubicBezTo>
                  <a:cubicBezTo>
                    <a:pt x="171" y="683"/>
                    <a:pt x="171" y="683"/>
                    <a:pt x="171" y="683"/>
                  </a:cubicBezTo>
                  <a:cubicBezTo>
                    <a:pt x="171" y="730"/>
                    <a:pt x="133" y="769"/>
                    <a:pt x="85" y="7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25"/>
            <p:cNvSpPr>
              <a:spLocks/>
            </p:cNvSpPr>
            <p:nvPr userDrawn="1"/>
          </p:nvSpPr>
          <p:spPr bwMode="auto">
            <a:xfrm>
              <a:off x="0" y="3148013"/>
              <a:ext cx="228600" cy="2438400"/>
            </a:xfrm>
            <a:custGeom>
              <a:avLst/>
              <a:gdLst>
                <a:gd name="T0" fmla="*/ 0 w 72"/>
                <a:gd name="T1" fmla="*/ 0 h 766"/>
                <a:gd name="T2" fmla="*/ 0 w 72"/>
                <a:gd name="T3" fmla="*/ 766 h 766"/>
                <a:gd name="T4" fmla="*/ 72 w 72"/>
                <a:gd name="T5" fmla="*/ 681 h 766"/>
                <a:gd name="T6" fmla="*/ 72 w 72"/>
                <a:gd name="T7" fmla="*/ 84 h 766"/>
                <a:gd name="T8" fmla="*/ 0 w 72"/>
                <a:gd name="T9" fmla="*/ 0 h 766"/>
              </a:gdLst>
              <a:ahLst/>
              <a:cxnLst>
                <a:cxn ang="0">
                  <a:pos x="T0" y="T1"/>
                </a:cxn>
                <a:cxn ang="0">
                  <a:pos x="T2" y="T3"/>
                </a:cxn>
                <a:cxn ang="0">
                  <a:pos x="T4" y="T5"/>
                </a:cxn>
                <a:cxn ang="0">
                  <a:pos x="T6" y="T7"/>
                </a:cxn>
                <a:cxn ang="0">
                  <a:pos x="T8" y="T9"/>
                </a:cxn>
              </a:cxnLst>
              <a:rect l="0" t="0" r="r" b="b"/>
              <a:pathLst>
                <a:path w="72" h="766">
                  <a:moveTo>
                    <a:pt x="0" y="0"/>
                  </a:moveTo>
                  <a:cubicBezTo>
                    <a:pt x="0" y="766"/>
                    <a:pt x="0" y="766"/>
                    <a:pt x="0" y="766"/>
                  </a:cubicBezTo>
                  <a:cubicBezTo>
                    <a:pt x="41" y="759"/>
                    <a:pt x="72" y="724"/>
                    <a:pt x="72" y="681"/>
                  </a:cubicBezTo>
                  <a:cubicBezTo>
                    <a:pt x="72" y="84"/>
                    <a:pt x="72" y="84"/>
                    <a:pt x="72" y="84"/>
                  </a:cubicBezTo>
                  <a:cubicBezTo>
                    <a:pt x="72" y="42"/>
                    <a:pt x="41" y="6"/>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26"/>
            <p:cNvSpPr>
              <a:spLocks/>
            </p:cNvSpPr>
            <p:nvPr userDrawn="1"/>
          </p:nvSpPr>
          <p:spPr bwMode="auto">
            <a:xfrm>
              <a:off x="11950700" y="4105275"/>
              <a:ext cx="254000" cy="2444750"/>
            </a:xfrm>
            <a:custGeom>
              <a:avLst/>
              <a:gdLst>
                <a:gd name="T0" fmla="*/ 80 w 80"/>
                <a:gd name="T1" fmla="*/ 0 h 768"/>
                <a:gd name="T2" fmla="*/ 0 w 80"/>
                <a:gd name="T3" fmla="*/ 85 h 768"/>
                <a:gd name="T4" fmla="*/ 0 w 80"/>
                <a:gd name="T5" fmla="*/ 682 h 768"/>
                <a:gd name="T6" fmla="*/ 80 w 80"/>
                <a:gd name="T7" fmla="*/ 768 h 768"/>
                <a:gd name="T8" fmla="*/ 80 w 80"/>
                <a:gd name="T9" fmla="*/ 0 h 768"/>
              </a:gdLst>
              <a:ahLst/>
              <a:cxnLst>
                <a:cxn ang="0">
                  <a:pos x="T0" y="T1"/>
                </a:cxn>
                <a:cxn ang="0">
                  <a:pos x="T2" y="T3"/>
                </a:cxn>
                <a:cxn ang="0">
                  <a:pos x="T4" y="T5"/>
                </a:cxn>
                <a:cxn ang="0">
                  <a:pos x="T6" y="T7"/>
                </a:cxn>
                <a:cxn ang="0">
                  <a:pos x="T8" y="T9"/>
                </a:cxn>
              </a:cxnLst>
              <a:rect l="0" t="0" r="r" b="b"/>
              <a:pathLst>
                <a:path w="80" h="768">
                  <a:moveTo>
                    <a:pt x="80" y="0"/>
                  </a:moveTo>
                  <a:cubicBezTo>
                    <a:pt x="36" y="2"/>
                    <a:pt x="0" y="39"/>
                    <a:pt x="0" y="85"/>
                  </a:cubicBezTo>
                  <a:cubicBezTo>
                    <a:pt x="0" y="682"/>
                    <a:pt x="0" y="682"/>
                    <a:pt x="0" y="682"/>
                  </a:cubicBezTo>
                  <a:cubicBezTo>
                    <a:pt x="0" y="728"/>
                    <a:pt x="36" y="766"/>
                    <a:pt x="80" y="768"/>
                  </a:cubicBezTo>
                  <a:lnTo>
                    <a:pt x="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1" name="Logotype"/>
          <p:cNvGrpSpPr/>
          <p:nvPr userDrawn="1"/>
        </p:nvGrpSpPr>
        <p:grpSpPr>
          <a:xfrm>
            <a:off x="641350" y="530890"/>
            <a:ext cx="1384039" cy="288609"/>
            <a:chOff x="9501453" y="6148765"/>
            <a:chExt cx="2047875" cy="427037"/>
          </a:xfrm>
          <a:solidFill>
            <a:schemeClr val="bg1"/>
          </a:solidFill>
        </p:grpSpPr>
        <p:sp>
          <p:nvSpPr>
            <p:cNvPr id="32"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969133735"/>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bg>
      <p:bgPr>
        <a:solidFill>
          <a:srgbClr val="FDECE4"/>
        </a:solidFill>
        <a:effectLst/>
      </p:bgPr>
    </p:bg>
    <p:spTree>
      <p:nvGrpSpPr>
        <p:cNvPr id="1" name=""/>
        <p:cNvGrpSpPr/>
        <p:nvPr/>
      </p:nvGrpSpPr>
      <p:grpSpPr>
        <a:xfrm>
          <a:off x="0" y="0"/>
          <a:ext cx="0" cy="0"/>
          <a:chOff x="0" y="0"/>
          <a:chExt cx="0" cy="0"/>
        </a:xfrm>
      </p:grpSpPr>
      <p:sp useBgFill="1">
        <p:nvSpPr>
          <p:cNvPr id="28" name="Picture Placeholder 5"/>
          <p:cNvSpPr>
            <a:spLocks noGrp="1"/>
          </p:cNvSpPr>
          <p:nvPr>
            <p:ph type="pic" sz="quarter" idx="15" hasCustomPrompt="1"/>
          </p:nvPr>
        </p:nvSpPr>
        <p:spPr>
          <a:xfrm>
            <a:off x="0" y="0"/>
            <a:ext cx="12195175" cy="6859588"/>
          </a:xfrm>
        </p:spPr>
        <p:txBody>
          <a:bodyPr anchor="ctr" anchorCtr="0"/>
          <a:lstStyle>
            <a:lvl1pPr marL="0" indent="0" algn="ctr">
              <a:buNone/>
              <a:defRPr baseline="0">
                <a:solidFill>
                  <a:schemeClr val="tx1"/>
                </a:solidFill>
              </a:defRPr>
            </a:lvl1pPr>
          </a:lstStyle>
          <a:p>
            <a:r>
              <a:rPr lang="en-GB"/>
              <a:t>Insert picture by using Nordea Image Bank button or use as pink slide</a:t>
            </a:r>
          </a:p>
        </p:txBody>
      </p:sp>
      <p:sp>
        <p:nvSpPr>
          <p:cNvPr id="2" name="Title 1"/>
          <p:cNvSpPr>
            <a:spLocks noGrp="1"/>
          </p:cNvSpPr>
          <p:nvPr>
            <p:ph type="ctrTitle"/>
          </p:nvPr>
        </p:nvSpPr>
        <p:spPr>
          <a:xfrm>
            <a:off x="648000" y="1339200"/>
            <a:ext cx="7200000" cy="748800"/>
          </a:xfrm>
        </p:spPr>
        <p:txBody>
          <a:bodyPr>
            <a:noAutofit/>
          </a:bodyPr>
          <a:lstStyle>
            <a:lvl1pPr>
              <a:defRPr sz="2400">
                <a:solidFill>
                  <a:schemeClr val="accent1"/>
                </a:solidFill>
              </a:defRPr>
            </a:lvl1pPr>
          </a:lstStyle>
          <a:p>
            <a:r>
              <a:rPr lang="en-GB"/>
              <a:t>Click to edit Master title style</a:t>
            </a:r>
          </a:p>
        </p:txBody>
      </p:sp>
      <p:sp>
        <p:nvSpPr>
          <p:cNvPr id="3" name="Subtitle 2"/>
          <p:cNvSpPr>
            <a:spLocks noGrp="1"/>
          </p:cNvSpPr>
          <p:nvPr>
            <p:ph type="subTitle" idx="1"/>
          </p:nvPr>
        </p:nvSpPr>
        <p:spPr>
          <a:xfrm>
            <a:off x="648000" y="2133650"/>
            <a:ext cx="7200000" cy="360083"/>
          </a:xfrm>
        </p:spPr>
        <p:txBody>
          <a:bodyPr>
            <a:noAutofit/>
          </a:bodyPr>
          <a:lstStyle>
            <a:lvl1pPr marL="0" indent="0" algn="l">
              <a:buNone/>
              <a:defRPr b="1">
                <a:solidFill>
                  <a:schemeClr val="tx2"/>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a:t>Click to edit Master subtitle style</a:t>
            </a:r>
          </a:p>
        </p:txBody>
      </p:sp>
      <p:sp>
        <p:nvSpPr>
          <p:cNvPr id="21" name="Text Placeholder 20"/>
          <p:cNvSpPr>
            <a:spLocks noGrp="1"/>
          </p:cNvSpPr>
          <p:nvPr>
            <p:ph type="body" sz="quarter" idx="13" hasCustomPrompt="1"/>
          </p:nvPr>
        </p:nvSpPr>
        <p:spPr>
          <a:xfrm>
            <a:off x="648000" y="2592000"/>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Name, title</a:t>
            </a:r>
          </a:p>
        </p:txBody>
      </p:sp>
      <p:sp>
        <p:nvSpPr>
          <p:cNvPr id="22" name="Text Placeholder 20"/>
          <p:cNvSpPr>
            <a:spLocks noGrp="1"/>
          </p:cNvSpPr>
          <p:nvPr>
            <p:ph type="body" sz="quarter" idx="14" hasCustomPrompt="1"/>
          </p:nvPr>
        </p:nvSpPr>
        <p:spPr>
          <a:xfrm>
            <a:off x="648000" y="2844000"/>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Date</a:t>
            </a:r>
          </a:p>
        </p:txBody>
      </p:sp>
      <p:grpSp>
        <p:nvGrpSpPr>
          <p:cNvPr id="10" name="Pulse"/>
          <p:cNvGrpSpPr/>
          <p:nvPr userDrawn="1"/>
        </p:nvGrpSpPr>
        <p:grpSpPr>
          <a:xfrm>
            <a:off x="8751888" y="3030538"/>
            <a:ext cx="3446462" cy="3490913"/>
            <a:chOff x="8751888" y="3030538"/>
            <a:chExt cx="3446462" cy="3490913"/>
          </a:xfrm>
          <a:solidFill>
            <a:schemeClr val="accent1"/>
          </a:solidFill>
        </p:grpSpPr>
        <p:sp>
          <p:nvSpPr>
            <p:cNvPr id="11"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9" name="Logotype"/>
          <p:cNvGrpSpPr/>
          <p:nvPr userDrawn="1"/>
        </p:nvGrpSpPr>
        <p:grpSpPr>
          <a:xfrm>
            <a:off x="641350" y="530890"/>
            <a:ext cx="1384039" cy="288609"/>
            <a:chOff x="9501453" y="6148765"/>
            <a:chExt cx="2047875" cy="427037"/>
          </a:xfrm>
          <a:solidFill>
            <a:schemeClr val="bg2"/>
          </a:solidFill>
        </p:grpSpPr>
        <p:sp>
          <p:nvSpPr>
            <p:cNvPr id="20"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85857818"/>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lide Image Blue">
    <p:bg>
      <p:bgPr>
        <a:solidFill>
          <a:schemeClr val="bg2"/>
        </a:solidFill>
        <a:effectLst/>
      </p:bgPr>
    </p:bg>
    <p:spTree>
      <p:nvGrpSpPr>
        <p:cNvPr id="1" name=""/>
        <p:cNvGrpSpPr/>
        <p:nvPr/>
      </p:nvGrpSpPr>
      <p:grpSpPr>
        <a:xfrm>
          <a:off x="0" y="0"/>
          <a:ext cx="0" cy="0"/>
          <a:chOff x="0" y="0"/>
          <a:chExt cx="0" cy="0"/>
        </a:xfrm>
      </p:grpSpPr>
      <p:sp>
        <p:nvSpPr>
          <p:cNvPr id="25" name="Rectangle 24"/>
          <p:cNvSpPr/>
          <p:nvPr userDrawn="1"/>
        </p:nvSpPr>
        <p:spPr>
          <a:xfrm>
            <a:off x="0" y="939600"/>
            <a:ext cx="12193200" cy="381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648000" y="4783756"/>
            <a:ext cx="7200000" cy="626850"/>
          </a:xfrm>
        </p:spPr>
        <p:txBody>
          <a:bodyPr>
            <a:noAutofit/>
          </a:bodyPr>
          <a:lstStyle>
            <a:lvl1pPr>
              <a:defRPr sz="2400">
                <a:solidFill>
                  <a:srgbClr val="FBD9CA"/>
                </a:solidFill>
              </a:defRPr>
            </a:lvl1pPr>
          </a:lstStyle>
          <a:p>
            <a:r>
              <a:rPr lang="en-GB"/>
              <a:t>Click to edit Master title style</a:t>
            </a:r>
          </a:p>
        </p:txBody>
      </p:sp>
      <p:sp>
        <p:nvSpPr>
          <p:cNvPr id="3" name="Subtitle 2"/>
          <p:cNvSpPr>
            <a:spLocks noGrp="1"/>
          </p:cNvSpPr>
          <p:nvPr>
            <p:ph type="subTitle" idx="1"/>
          </p:nvPr>
        </p:nvSpPr>
        <p:spPr>
          <a:xfrm>
            <a:off x="648000" y="5436000"/>
            <a:ext cx="7200000" cy="360083"/>
          </a:xfrm>
        </p:spPr>
        <p:txBody>
          <a:bodyPr>
            <a:noAutofit/>
          </a:bodyPr>
          <a:lstStyle>
            <a:lvl1pPr marL="0" indent="0" algn="l">
              <a:buNone/>
              <a:defRPr b="1">
                <a:solidFill>
                  <a:schemeClr val="bg1"/>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a:t>Click to edit Master subtitle style</a:t>
            </a:r>
          </a:p>
        </p:txBody>
      </p:sp>
      <p:sp>
        <p:nvSpPr>
          <p:cNvPr id="21" name="Text Placeholder 20"/>
          <p:cNvSpPr>
            <a:spLocks noGrp="1"/>
          </p:cNvSpPr>
          <p:nvPr>
            <p:ph type="body" sz="quarter" idx="13" hasCustomPrompt="1"/>
          </p:nvPr>
        </p:nvSpPr>
        <p:spPr>
          <a:xfrm>
            <a:off x="648000" y="5914122"/>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Name, title</a:t>
            </a:r>
          </a:p>
        </p:txBody>
      </p:sp>
      <p:sp>
        <p:nvSpPr>
          <p:cNvPr id="22" name="Text Placeholder 20"/>
          <p:cNvSpPr>
            <a:spLocks noGrp="1"/>
          </p:cNvSpPr>
          <p:nvPr>
            <p:ph type="body" sz="quarter" idx="14" hasCustomPrompt="1"/>
          </p:nvPr>
        </p:nvSpPr>
        <p:spPr>
          <a:xfrm>
            <a:off x="648000" y="6166122"/>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Date</a:t>
            </a:r>
          </a:p>
        </p:txBody>
      </p:sp>
      <p:sp>
        <p:nvSpPr>
          <p:cNvPr id="7" name="Picture Placeholder 6"/>
          <p:cNvSpPr>
            <a:spLocks noGrp="1"/>
          </p:cNvSpPr>
          <p:nvPr>
            <p:ph type="pic" sz="quarter" idx="15" hasCustomPrompt="1"/>
          </p:nvPr>
        </p:nvSpPr>
        <p:spPr>
          <a:xfrm>
            <a:off x="-1" y="939600"/>
            <a:ext cx="12204000" cy="3816350"/>
          </a:xfrm>
          <a:noFill/>
        </p:spPr>
        <p:txBody>
          <a:bodyPr anchor="ctr" anchorCtr="0"/>
          <a:lstStyle>
            <a:lvl1pPr marL="0" marR="0" indent="0" algn="ctr" defTabSz="1088776" rtl="0" eaLnBrk="1" fontAlgn="auto" latinLnBrk="0" hangingPunct="1">
              <a:lnSpc>
                <a:spcPct val="100000"/>
              </a:lnSpc>
              <a:spcBef>
                <a:spcPts val="1200"/>
              </a:spcBef>
              <a:spcAft>
                <a:spcPts val="0"/>
              </a:spcAft>
              <a:buClrTx/>
              <a:buSzTx/>
              <a:buFont typeface="Arial" pitchFamily="34" charset="0"/>
              <a:buNone/>
              <a:tabLst/>
              <a:defRPr>
                <a:solidFill>
                  <a:schemeClr val="tx1"/>
                </a:solidFill>
              </a:defRPr>
            </a:lvl1pPr>
          </a:lstStyle>
          <a:p>
            <a:r>
              <a:rPr lang="en-GB"/>
              <a:t>Insert picture by using Nordea Image Bank button</a:t>
            </a:r>
          </a:p>
        </p:txBody>
      </p:sp>
      <p:grpSp>
        <p:nvGrpSpPr>
          <p:cNvPr id="16" name="Pulse"/>
          <p:cNvGrpSpPr/>
          <p:nvPr userDrawn="1"/>
        </p:nvGrpSpPr>
        <p:grpSpPr>
          <a:xfrm>
            <a:off x="8751888" y="3030538"/>
            <a:ext cx="3446462" cy="3490913"/>
            <a:chOff x="8751888" y="3030538"/>
            <a:chExt cx="3446462" cy="3490913"/>
          </a:xfrm>
          <a:solidFill>
            <a:srgbClr val="0000FF"/>
          </a:solidFill>
        </p:grpSpPr>
        <p:sp>
          <p:nvSpPr>
            <p:cNvPr id="17"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8" name="Logotype"/>
          <p:cNvGrpSpPr/>
          <p:nvPr userDrawn="1"/>
        </p:nvGrpSpPr>
        <p:grpSpPr>
          <a:xfrm>
            <a:off x="5371674" y="298072"/>
            <a:ext cx="1384039" cy="288609"/>
            <a:chOff x="9501453" y="6148765"/>
            <a:chExt cx="2047875" cy="427037"/>
          </a:xfrm>
          <a:solidFill>
            <a:schemeClr val="bg1"/>
          </a:solidFill>
        </p:grpSpPr>
        <p:sp>
          <p:nvSpPr>
            <p:cNvPr id="29"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678363133"/>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14BCCD3-0010-4FBA-B965-2126ADC31932}" type="slidenum">
              <a:rPr lang="en-GB" smtClean="0"/>
              <a:t>‹#›</a:t>
            </a:fld>
            <a:endParaRPr lang="en-GB" dirty="0"/>
          </a:p>
        </p:txBody>
      </p:sp>
      <p:sp>
        <p:nvSpPr>
          <p:cNvPr id="2" name="Footer Placeholder 1"/>
          <p:cNvSpPr>
            <a:spLocks noGrp="1"/>
          </p:cNvSpPr>
          <p:nvPr>
            <p:ph type="ftr" sz="quarter" idx="13"/>
          </p:nvPr>
        </p:nvSpPr>
        <p:spPr/>
        <p:txBody>
          <a:bodyPr/>
          <a:lstStyle/>
          <a:p>
            <a:endParaRPr lang="en-GB" dirty="0"/>
          </a:p>
        </p:txBody>
      </p:sp>
    </p:spTree>
    <p:extLst>
      <p:ext uri="{BB962C8B-B14F-4D97-AF65-F5344CB8AC3E}">
        <p14:creationId xmlns:p14="http://schemas.microsoft.com/office/powerpoint/2010/main" val="1521664259"/>
      </p:ext>
    </p:extLst>
  </p:cSld>
  <p:clrMapOvr>
    <a:masterClrMapping/>
  </p:clrMapOvr>
  <p:hf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ink">
    <p:bg>
      <p:bgPr>
        <a:solidFill>
          <a:srgbClr val="FDECE4"/>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3200" cy="6859588"/>
          </a:xfrm>
          <a:prstGeom prst="rect">
            <a:avLst/>
          </a:prstGeom>
          <a:solidFill>
            <a:srgbClr val="FD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userDrawn="1"/>
        </p:nvSpPr>
        <p:spPr>
          <a:xfrm>
            <a:off x="0" y="939600"/>
            <a:ext cx="12193200" cy="381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5" hasCustomPrompt="1"/>
          </p:nvPr>
        </p:nvSpPr>
        <p:spPr>
          <a:xfrm>
            <a:off x="-1" y="940414"/>
            <a:ext cx="12204000" cy="3816350"/>
          </a:xfrm>
          <a:noFill/>
        </p:spPr>
        <p:txBody>
          <a:bodyPr anchor="ctr" anchorCtr="0"/>
          <a:lstStyle>
            <a:lvl1pPr marL="0" indent="0" algn="ctr">
              <a:buNone/>
              <a:defRPr>
                <a:solidFill>
                  <a:schemeClr val="tx1"/>
                </a:solidFill>
              </a:defRPr>
            </a:lvl1pPr>
          </a:lstStyle>
          <a:p>
            <a:r>
              <a:rPr lang="en-GB"/>
              <a:t>Insert picture by using Nordea Image Bank button</a:t>
            </a:r>
          </a:p>
        </p:txBody>
      </p:sp>
      <p:sp>
        <p:nvSpPr>
          <p:cNvPr id="2" name="Title 1"/>
          <p:cNvSpPr>
            <a:spLocks noGrp="1"/>
          </p:cNvSpPr>
          <p:nvPr>
            <p:ph type="ctrTitle"/>
          </p:nvPr>
        </p:nvSpPr>
        <p:spPr>
          <a:xfrm>
            <a:off x="648000" y="4775994"/>
            <a:ext cx="7200000" cy="634612"/>
          </a:xfrm>
        </p:spPr>
        <p:txBody>
          <a:bodyPr>
            <a:noAutofit/>
          </a:bodyPr>
          <a:lstStyle>
            <a:lvl1pPr>
              <a:defRPr sz="2400">
                <a:solidFill>
                  <a:schemeClr val="accent1"/>
                </a:solidFill>
              </a:defRPr>
            </a:lvl1pPr>
          </a:lstStyle>
          <a:p>
            <a:r>
              <a:rPr lang="en-GB"/>
              <a:t>Click to edit Master title style</a:t>
            </a:r>
          </a:p>
        </p:txBody>
      </p:sp>
      <p:sp>
        <p:nvSpPr>
          <p:cNvPr id="3" name="Subtitle 2"/>
          <p:cNvSpPr>
            <a:spLocks noGrp="1"/>
          </p:cNvSpPr>
          <p:nvPr>
            <p:ph type="subTitle" idx="1"/>
          </p:nvPr>
        </p:nvSpPr>
        <p:spPr>
          <a:xfrm>
            <a:off x="648000" y="5436000"/>
            <a:ext cx="7200000" cy="360083"/>
          </a:xfrm>
        </p:spPr>
        <p:txBody>
          <a:bodyPr>
            <a:noAutofit/>
          </a:bodyPr>
          <a:lstStyle>
            <a:lvl1pPr marL="0" indent="0" algn="l">
              <a:buNone/>
              <a:defRPr b="1">
                <a:solidFill>
                  <a:schemeClr val="tx2"/>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a:t>Click to edit Master subtitle style</a:t>
            </a:r>
          </a:p>
        </p:txBody>
      </p:sp>
      <p:sp>
        <p:nvSpPr>
          <p:cNvPr id="21" name="Text Placeholder 20"/>
          <p:cNvSpPr>
            <a:spLocks noGrp="1"/>
          </p:cNvSpPr>
          <p:nvPr>
            <p:ph type="body" sz="quarter" idx="13" hasCustomPrompt="1"/>
          </p:nvPr>
        </p:nvSpPr>
        <p:spPr>
          <a:xfrm>
            <a:off x="648000" y="5914122"/>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Name, title</a:t>
            </a:r>
          </a:p>
        </p:txBody>
      </p:sp>
      <p:sp>
        <p:nvSpPr>
          <p:cNvPr id="22" name="Text Placeholder 20"/>
          <p:cNvSpPr>
            <a:spLocks noGrp="1"/>
          </p:cNvSpPr>
          <p:nvPr>
            <p:ph type="body" sz="quarter" idx="14" hasCustomPrompt="1"/>
          </p:nvPr>
        </p:nvSpPr>
        <p:spPr>
          <a:xfrm>
            <a:off x="648000" y="6166122"/>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Date</a:t>
            </a:r>
          </a:p>
        </p:txBody>
      </p:sp>
      <p:grpSp>
        <p:nvGrpSpPr>
          <p:cNvPr id="16" name="Pulse"/>
          <p:cNvGrpSpPr/>
          <p:nvPr userDrawn="1"/>
        </p:nvGrpSpPr>
        <p:grpSpPr>
          <a:xfrm>
            <a:off x="8751888" y="3030538"/>
            <a:ext cx="3446462" cy="3490913"/>
            <a:chOff x="8751888" y="3030538"/>
            <a:chExt cx="3446462" cy="3490913"/>
          </a:xfrm>
          <a:solidFill>
            <a:schemeClr val="accent1"/>
          </a:solidFill>
        </p:grpSpPr>
        <p:sp>
          <p:nvSpPr>
            <p:cNvPr id="17"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3" name="Logotype"/>
          <p:cNvGrpSpPr/>
          <p:nvPr userDrawn="1"/>
        </p:nvGrpSpPr>
        <p:grpSpPr>
          <a:xfrm>
            <a:off x="5371674" y="298072"/>
            <a:ext cx="1384039" cy="288609"/>
            <a:chOff x="9501453" y="6148765"/>
            <a:chExt cx="2047875" cy="427037"/>
          </a:xfrm>
          <a:solidFill>
            <a:schemeClr val="bg2"/>
          </a:solidFill>
        </p:grpSpPr>
        <p:sp>
          <p:nvSpPr>
            <p:cNvPr id="34"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915732424"/>
      </p:ext>
    </p:extLst>
  </p:cSld>
  <p:clrMapOvr>
    <a:overrideClrMapping bg1="lt1" tx1="dk1" bg2="lt2" tx2="dk2" accent1="accent1" accent2="accent2" accent3="accent3" accent4="accent4" accent5="accent5" accent6="accent6" hlink="hlink" folHlink="folHlink"/>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Chapter Divider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72018" y="1089026"/>
            <a:ext cx="8402188" cy="999458"/>
          </a:xfrm>
        </p:spPr>
        <p:txBody>
          <a:bodyPr anchor="b" anchorCtr="0">
            <a:noAutofit/>
          </a:bodyPr>
          <a:lstStyle>
            <a:lvl1pPr algn="ctr">
              <a:defRPr sz="2900" b="1" cap="none" baseline="0">
                <a:solidFill>
                  <a:schemeClr val="bg2"/>
                </a:solidFill>
              </a:defRPr>
            </a:lvl1pPr>
          </a:lstStyle>
          <a:p>
            <a:r>
              <a:rPr lang="en-GB"/>
              <a:t>Click to edit Master title style</a:t>
            </a:r>
          </a:p>
        </p:txBody>
      </p:sp>
      <p:sp>
        <p:nvSpPr>
          <p:cNvPr id="3" name="Text Placeholder 2"/>
          <p:cNvSpPr>
            <a:spLocks noGrp="1"/>
          </p:cNvSpPr>
          <p:nvPr>
            <p:ph type="body" idx="1"/>
          </p:nvPr>
        </p:nvSpPr>
        <p:spPr>
          <a:xfrm>
            <a:off x="1872018" y="2160500"/>
            <a:ext cx="8402188" cy="720167"/>
          </a:xfrm>
        </p:spPr>
        <p:txBody>
          <a:bodyPr anchor="t" anchorCtr="0">
            <a:noAutofit/>
          </a:bodyPr>
          <a:lstStyle>
            <a:lvl1pPr marL="0" indent="0" algn="ctr">
              <a:buNone/>
              <a:defRPr sz="1900" b="1">
                <a:solidFill>
                  <a:schemeClr val="accent2"/>
                </a:solidFill>
              </a:defRPr>
            </a:lvl1pPr>
            <a:lvl2pPr marL="544388" indent="0">
              <a:buNone/>
              <a:defRPr sz="2100">
                <a:solidFill>
                  <a:schemeClr val="tx1">
                    <a:tint val="75000"/>
                  </a:schemeClr>
                </a:solidFill>
              </a:defRPr>
            </a:lvl2pPr>
            <a:lvl3pPr marL="1088776" indent="0">
              <a:buNone/>
              <a:defRPr sz="1900">
                <a:solidFill>
                  <a:schemeClr val="tx1">
                    <a:tint val="75000"/>
                  </a:schemeClr>
                </a:solidFill>
              </a:defRPr>
            </a:lvl3pPr>
            <a:lvl4pPr marL="1633164" indent="0">
              <a:buNone/>
              <a:defRPr sz="1700">
                <a:solidFill>
                  <a:schemeClr val="tx1">
                    <a:tint val="75000"/>
                  </a:schemeClr>
                </a:solidFill>
              </a:defRPr>
            </a:lvl4pPr>
            <a:lvl5pPr marL="2177552" indent="0">
              <a:buNone/>
              <a:defRPr sz="1700">
                <a:solidFill>
                  <a:schemeClr val="tx1">
                    <a:tint val="75000"/>
                  </a:schemeClr>
                </a:solidFill>
              </a:defRPr>
            </a:lvl5pPr>
            <a:lvl6pPr marL="2721940" indent="0">
              <a:buNone/>
              <a:defRPr sz="1700">
                <a:solidFill>
                  <a:schemeClr val="tx1">
                    <a:tint val="75000"/>
                  </a:schemeClr>
                </a:solidFill>
              </a:defRPr>
            </a:lvl6pPr>
            <a:lvl7pPr marL="3266328" indent="0">
              <a:buNone/>
              <a:defRPr sz="1700">
                <a:solidFill>
                  <a:schemeClr val="tx1">
                    <a:tint val="75000"/>
                  </a:schemeClr>
                </a:solidFill>
              </a:defRPr>
            </a:lvl7pPr>
            <a:lvl8pPr marL="3810716" indent="0">
              <a:buNone/>
              <a:defRPr sz="1700">
                <a:solidFill>
                  <a:schemeClr val="tx1">
                    <a:tint val="75000"/>
                  </a:schemeClr>
                </a:solidFill>
              </a:defRPr>
            </a:lvl8pPr>
            <a:lvl9pPr marL="4355104" indent="0">
              <a:buNone/>
              <a:defRPr sz="1700">
                <a:solidFill>
                  <a:schemeClr val="tx1">
                    <a:tint val="75000"/>
                  </a:schemeClr>
                </a:solidFill>
              </a:defRPr>
            </a:lvl9pPr>
          </a:lstStyle>
          <a:p>
            <a:pPr lvl="0"/>
            <a:r>
              <a:rPr lang="en-GB"/>
              <a:t>Click to edit Master text styles</a:t>
            </a:r>
          </a:p>
        </p:txBody>
      </p:sp>
      <p:grpSp>
        <p:nvGrpSpPr>
          <p:cNvPr id="11" name="Pulse"/>
          <p:cNvGrpSpPr/>
          <p:nvPr userDrawn="1"/>
        </p:nvGrpSpPr>
        <p:grpSpPr>
          <a:xfrm>
            <a:off x="8751888" y="3030538"/>
            <a:ext cx="3446462" cy="3490913"/>
            <a:chOff x="8751888" y="3030538"/>
            <a:chExt cx="3446462" cy="3490913"/>
          </a:xfrm>
          <a:solidFill>
            <a:schemeClr val="accent1"/>
          </a:solidFill>
        </p:grpSpPr>
        <p:sp>
          <p:nvSpPr>
            <p:cNvPr id="12"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309951757"/>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Chapter Divider Pulse Pattern">
    <p:bg>
      <p:bgPr>
        <a:solidFill>
          <a:srgbClr val="FDECE4"/>
        </a:solidFill>
        <a:effectLst/>
      </p:bgPr>
    </p:bg>
    <p:spTree>
      <p:nvGrpSpPr>
        <p:cNvPr id="1" name=""/>
        <p:cNvGrpSpPr/>
        <p:nvPr/>
      </p:nvGrpSpPr>
      <p:grpSpPr>
        <a:xfrm>
          <a:off x="0" y="0"/>
          <a:ext cx="0" cy="0"/>
          <a:chOff x="0" y="0"/>
          <a:chExt cx="0" cy="0"/>
        </a:xfrm>
      </p:grpSpPr>
      <p:sp useBgFill="1">
        <p:nvSpPr>
          <p:cNvPr id="53" name="Picture Placeholder 5"/>
          <p:cNvSpPr>
            <a:spLocks noGrp="1"/>
          </p:cNvSpPr>
          <p:nvPr>
            <p:ph type="pic" sz="quarter" idx="15" hasCustomPrompt="1"/>
          </p:nvPr>
        </p:nvSpPr>
        <p:spPr>
          <a:xfrm>
            <a:off x="0" y="0"/>
            <a:ext cx="12195175" cy="6859588"/>
          </a:xfrm>
        </p:spPr>
        <p:txBody>
          <a:bodyPr anchor="ctr" anchorCtr="0"/>
          <a:lstStyle>
            <a:lvl1pPr marL="0" marR="0" indent="0" algn="ctr" defTabSz="1088776" rtl="0" eaLnBrk="1" fontAlgn="auto" latinLnBrk="0" hangingPunct="1">
              <a:lnSpc>
                <a:spcPct val="100000"/>
              </a:lnSpc>
              <a:spcBef>
                <a:spcPts val="1200"/>
              </a:spcBef>
              <a:spcAft>
                <a:spcPts val="0"/>
              </a:spcAft>
              <a:buClrTx/>
              <a:buSzTx/>
              <a:buFont typeface="Arial" pitchFamily="34" charset="0"/>
              <a:buNone/>
              <a:tabLst/>
              <a:defRPr>
                <a:solidFill>
                  <a:schemeClr val="tx1"/>
                </a:solidFill>
              </a:defRPr>
            </a:lvl1pPr>
          </a:lstStyle>
          <a:p>
            <a:r>
              <a:rPr lang="en-GB"/>
              <a:t>Insert picture by using Nordea Image Bank button or use as pink slide</a:t>
            </a:r>
          </a:p>
        </p:txBody>
      </p:sp>
      <p:sp>
        <p:nvSpPr>
          <p:cNvPr id="2" name="Title 1"/>
          <p:cNvSpPr>
            <a:spLocks noGrp="1"/>
          </p:cNvSpPr>
          <p:nvPr>
            <p:ph type="title"/>
          </p:nvPr>
        </p:nvSpPr>
        <p:spPr>
          <a:xfrm>
            <a:off x="1872018" y="1090800"/>
            <a:ext cx="8402188" cy="1000800"/>
          </a:xfrm>
        </p:spPr>
        <p:txBody>
          <a:bodyPr anchor="b" anchorCtr="0">
            <a:noAutofit/>
          </a:bodyPr>
          <a:lstStyle>
            <a:lvl1pPr algn="ctr">
              <a:defRPr sz="2900" b="1" cap="none" baseline="0">
                <a:solidFill>
                  <a:schemeClr val="bg2"/>
                </a:solidFill>
              </a:defRPr>
            </a:lvl1pPr>
          </a:lstStyle>
          <a:p>
            <a:r>
              <a:rPr lang="en-GB"/>
              <a:t>Click to edit Master title style</a:t>
            </a:r>
          </a:p>
        </p:txBody>
      </p:sp>
      <p:sp>
        <p:nvSpPr>
          <p:cNvPr id="3" name="Text Placeholder 2"/>
          <p:cNvSpPr>
            <a:spLocks noGrp="1"/>
          </p:cNvSpPr>
          <p:nvPr>
            <p:ph type="body" idx="1"/>
          </p:nvPr>
        </p:nvSpPr>
        <p:spPr>
          <a:xfrm>
            <a:off x="1872018" y="2160500"/>
            <a:ext cx="8402188" cy="720167"/>
          </a:xfrm>
        </p:spPr>
        <p:txBody>
          <a:bodyPr anchor="t" anchorCtr="0">
            <a:noAutofit/>
          </a:bodyPr>
          <a:lstStyle>
            <a:lvl1pPr marL="0" indent="0" algn="ctr">
              <a:buNone/>
              <a:defRPr sz="1900" b="1">
                <a:solidFill>
                  <a:schemeClr val="tx2"/>
                </a:solidFill>
              </a:defRPr>
            </a:lvl1pPr>
            <a:lvl2pPr marL="544388" indent="0">
              <a:buNone/>
              <a:defRPr sz="2100">
                <a:solidFill>
                  <a:schemeClr val="tx1">
                    <a:tint val="75000"/>
                  </a:schemeClr>
                </a:solidFill>
              </a:defRPr>
            </a:lvl2pPr>
            <a:lvl3pPr marL="1088776" indent="0">
              <a:buNone/>
              <a:defRPr sz="1900">
                <a:solidFill>
                  <a:schemeClr val="tx1">
                    <a:tint val="75000"/>
                  </a:schemeClr>
                </a:solidFill>
              </a:defRPr>
            </a:lvl3pPr>
            <a:lvl4pPr marL="1633164" indent="0">
              <a:buNone/>
              <a:defRPr sz="1700">
                <a:solidFill>
                  <a:schemeClr val="tx1">
                    <a:tint val="75000"/>
                  </a:schemeClr>
                </a:solidFill>
              </a:defRPr>
            </a:lvl4pPr>
            <a:lvl5pPr marL="2177552" indent="0">
              <a:buNone/>
              <a:defRPr sz="1700">
                <a:solidFill>
                  <a:schemeClr val="tx1">
                    <a:tint val="75000"/>
                  </a:schemeClr>
                </a:solidFill>
              </a:defRPr>
            </a:lvl5pPr>
            <a:lvl6pPr marL="2721940" indent="0">
              <a:buNone/>
              <a:defRPr sz="1700">
                <a:solidFill>
                  <a:schemeClr val="tx1">
                    <a:tint val="75000"/>
                  </a:schemeClr>
                </a:solidFill>
              </a:defRPr>
            </a:lvl6pPr>
            <a:lvl7pPr marL="3266328" indent="0">
              <a:buNone/>
              <a:defRPr sz="1700">
                <a:solidFill>
                  <a:schemeClr val="tx1">
                    <a:tint val="75000"/>
                  </a:schemeClr>
                </a:solidFill>
              </a:defRPr>
            </a:lvl7pPr>
            <a:lvl8pPr marL="3810716" indent="0">
              <a:buNone/>
              <a:defRPr sz="1700">
                <a:solidFill>
                  <a:schemeClr val="tx1">
                    <a:tint val="75000"/>
                  </a:schemeClr>
                </a:solidFill>
              </a:defRPr>
            </a:lvl8pPr>
            <a:lvl9pPr marL="4355104" indent="0">
              <a:buNone/>
              <a:defRPr sz="1700">
                <a:solidFill>
                  <a:schemeClr val="tx1">
                    <a:tint val="75000"/>
                  </a:schemeClr>
                </a:solidFill>
              </a:defRPr>
            </a:lvl9pPr>
          </a:lstStyle>
          <a:p>
            <a:pPr lvl="0"/>
            <a:r>
              <a:rPr lang="en-GB"/>
              <a:t>Click to edit Master text styles</a:t>
            </a:r>
          </a:p>
        </p:txBody>
      </p:sp>
      <p:grpSp>
        <p:nvGrpSpPr>
          <p:cNvPr id="28" name="Pulse"/>
          <p:cNvGrpSpPr/>
          <p:nvPr userDrawn="1"/>
        </p:nvGrpSpPr>
        <p:grpSpPr>
          <a:xfrm>
            <a:off x="0" y="2990850"/>
            <a:ext cx="12204000" cy="3559175"/>
            <a:chOff x="0" y="2990850"/>
            <a:chExt cx="12204700" cy="3559175"/>
          </a:xfrm>
          <a:solidFill>
            <a:srgbClr val="0000A0"/>
          </a:solidFill>
        </p:grpSpPr>
        <p:sp>
          <p:nvSpPr>
            <p:cNvPr id="29" name="Freeform 5"/>
            <p:cNvSpPr>
              <a:spLocks/>
            </p:cNvSpPr>
            <p:nvPr userDrawn="1"/>
          </p:nvSpPr>
          <p:spPr bwMode="auto">
            <a:xfrm>
              <a:off x="182086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9" y="138"/>
                    <a:pt x="0" y="119"/>
                    <a:pt x="0" y="96"/>
                  </a:cubicBezTo>
                  <a:cubicBezTo>
                    <a:pt x="0" y="41"/>
                    <a:pt x="0" y="41"/>
                    <a:pt x="0" y="41"/>
                  </a:cubicBezTo>
                  <a:cubicBezTo>
                    <a:pt x="0" y="19"/>
                    <a:pt x="19" y="0"/>
                    <a:pt x="41" y="0"/>
                  </a:cubicBezTo>
                  <a:cubicBezTo>
                    <a:pt x="64" y="0"/>
                    <a:pt x="82" y="19"/>
                    <a:pt x="82" y="41"/>
                  </a:cubicBezTo>
                  <a:cubicBezTo>
                    <a:pt x="82" y="96"/>
                    <a:pt x="82" y="96"/>
                    <a:pt x="82" y="96"/>
                  </a:cubicBezTo>
                  <a:cubicBezTo>
                    <a:pt x="82" y="119"/>
                    <a:pt x="64"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6"/>
            <p:cNvSpPr>
              <a:spLocks/>
            </p:cNvSpPr>
            <p:nvPr userDrawn="1"/>
          </p:nvSpPr>
          <p:spPr bwMode="auto">
            <a:xfrm>
              <a:off x="1211263" y="4605338"/>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6" y="0"/>
                    <a:pt x="137" y="31"/>
                    <a:pt x="137" y="69"/>
                  </a:cubicBezTo>
                  <a:cubicBezTo>
                    <a:pt x="137" y="275"/>
                    <a:pt x="137" y="275"/>
                    <a:pt x="137" y="275"/>
                  </a:cubicBezTo>
                  <a:cubicBezTo>
                    <a:pt x="137" y="313"/>
                    <a:pt x="106"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7"/>
            <p:cNvSpPr>
              <a:spLocks/>
            </p:cNvSpPr>
            <p:nvPr userDrawn="1"/>
          </p:nvSpPr>
          <p:spPr bwMode="auto">
            <a:xfrm>
              <a:off x="447675" y="4105275"/>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8"/>
            <p:cNvSpPr>
              <a:spLocks/>
            </p:cNvSpPr>
            <p:nvPr userDrawn="1"/>
          </p:nvSpPr>
          <p:spPr bwMode="auto">
            <a:xfrm>
              <a:off x="10529888" y="3994150"/>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7" y="31"/>
                    <a:pt x="137" y="69"/>
                  </a:cubicBezTo>
                  <a:cubicBezTo>
                    <a:pt x="137" y="275"/>
                    <a:pt x="137" y="275"/>
                    <a:pt x="137" y="275"/>
                  </a:cubicBezTo>
                  <a:cubicBezTo>
                    <a:pt x="137"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9"/>
            <p:cNvSpPr>
              <a:spLocks/>
            </p:cNvSpPr>
            <p:nvPr userDrawn="1"/>
          </p:nvSpPr>
          <p:spPr bwMode="auto">
            <a:xfrm>
              <a:off x="1009491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8" y="138"/>
                    <a:pt x="0" y="119"/>
                    <a:pt x="0" y="96"/>
                  </a:cubicBezTo>
                  <a:cubicBezTo>
                    <a:pt x="0" y="41"/>
                    <a:pt x="0" y="41"/>
                    <a:pt x="0" y="41"/>
                  </a:cubicBezTo>
                  <a:cubicBezTo>
                    <a:pt x="0" y="19"/>
                    <a:pt x="18" y="0"/>
                    <a:pt x="41" y="0"/>
                  </a:cubicBezTo>
                  <a:cubicBezTo>
                    <a:pt x="63" y="0"/>
                    <a:pt x="82" y="19"/>
                    <a:pt x="82" y="41"/>
                  </a:cubicBezTo>
                  <a:cubicBezTo>
                    <a:pt x="82" y="96"/>
                    <a:pt x="82" y="96"/>
                    <a:pt x="82" y="96"/>
                  </a:cubicBezTo>
                  <a:cubicBezTo>
                    <a:pt x="82" y="119"/>
                    <a:pt x="63"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10"/>
            <p:cNvSpPr>
              <a:spLocks/>
            </p:cNvSpPr>
            <p:nvPr userDrawn="1"/>
          </p:nvSpPr>
          <p:spPr bwMode="auto">
            <a:xfrm>
              <a:off x="11183938" y="3144838"/>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11"/>
            <p:cNvSpPr>
              <a:spLocks noEditPoints="1"/>
            </p:cNvSpPr>
            <p:nvPr userDrawn="1"/>
          </p:nvSpPr>
          <p:spPr bwMode="auto">
            <a:xfrm>
              <a:off x="7742238" y="4083050"/>
              <a:ext cx="434975" cy="1092200"/>
            </a:xfrm>
            <a:custGeom>
              <a:avLst/>
              <a:gdLst>
                <a:gd name="T0" fmla="*/ 69 w 137"/>
                <a:gd name="T1" fmla="*/ 13 h 343"/>
                <a:gd name="T2" fmla="*/ 124 w 137"/>
                <a:gd name="T3" fmla="*/ 68 h 343"/>
                <a:gd name="T4" fmla="*/ 124 w 137"/>
                <a:gd name="T5" fmla="*/ 274 h 343"/>
                <a:gd name="T6" fmla="*/ 69 w 137"/>
                <a:gd name="T7" fmla="*/ 329 h 343"/>
                <a:gd name="T8" fmla="*/ 14 w 137"/>
                <a:gd name="T9" fmla="*/ 274 h 343"/>
                <a:gd name="T10" fmla="*/ 14 w 137"/>
                <a:gd name="T11" fmla="*/ 68 h 343"/>
                <a:gd name="T12" fmla="*/ 69 w 137"/>
                <a:gd name="T13" fmla="*/ 13 h 343"/>
                <a:gd name="T14" fmla="*/ 69 w 137"/>
                <a:gd name="T15" fmla="*/ 0 h 343"/>
                <a:gd name="T16" fmla="*/ 69 w 137"/>
                <a:gd name="T17" fmla="*/ 0 h 343"/>
                <a:gd name="T18" fmla="*/ 0 w 137"/>
                <a:gd name="T19" fmla="*/ 68 h 343"/>
                <a:gd name="T20" fmla="*/ 0 w 137"/>
                <a:gd name="T21" fmla="*/ 274 h 343"/>
                <a:gd name="T22" fmla="*/ 69 w 137"/>
                <a:gd name="T23" fmla="*/ 343 h 343"/>
                <a:gd name="T24" fmla="*/ 137 w 137"/>
                <a:gd name="T25" fmla="*/ 274 h 343"/>
                <a:gd name="T26" fmla="*/ 137 w 137"/>
                <a:gd name="T27" fmla="*/ 68 h 343"/>
                <a:gd name="T28" fmla="*/ 69 w 137"/>
                <a:gd name="T29"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69" y="0"/>
                    <a:pt x="69" y="0"/>
                    <a:pt x="69" y="0"/>
                  </a:cubicBezTo>
                  <a:cubicBezTo>
                    <a:pt x="31" y="0"/>
                    <a:pt x="0" y="30"/>
                    <a:pt x="0" y="68"/>
                  </a:cubicBezTo>
                  <a:cubicBezTo>
                    <a:pt x="0" y="274"/>
                    <a:pt x="0" y="274"/>
                    <a:pt x="0" y="274"/>
                  </a:cubicBezTo>
                  <a:cubicBezTo>
                    <a:pt x="0" y="312"/>
                    <a:pt x="31" y="343"/>
                    <a:pt x="69" y="343"/>
                  </a:cubicBezTo>
                  <a:cubicBezTo>
                    <a:pt x="107" y="343"/>
                    <a:pt x="137" y="312"/>
                    <a:pt x="137" y="274"/>
                  </a:cubicBezTo>
                  <a:cubicBezTo>
                    <a:pt x="137" y="68"/>
                    <a:pt x="137" y="68"/>
                    <a:pt x="137" y="68"/>
                  </a:cubicBezTo>
                  <a:cubicBezTo>
                    <a:pt x="137"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12"/>
            <p:cNvSpPr>
              <a:spLocks/>
            </p:cNvSpPr>
            <p:nvPr userDrawn="1"/>
          </p:nvSpPr>
          <p:spPr bwMode="auto">
            <a:xfrm>
              <a:off x="9480550" y="4605338"/>
              <a:ext cx="439738" cy="1092200"/>
            </a:xfrm>
            <a:custGeom>
              <a:avLst/>
              <a:gdLst>
                <a:gd name="T0" fmla="*/ 69 w 138"/>
                <a:gd name="T1" fmla="*/ 343 h 343"/>
                <a:gd name="T2" fmla="*/ 69 w 138"/>
                <a:gd name="T3" fmla="*/ 343 h 343"/>
                <a:gd name="T4" fmla="*/ 0 w 138"/>
                <a:gd name="T5" fmla="*/ 275 h 343"/>
                <a:gd name="T6" fmla="*/ 0 w 138"/>
                <a:gd name="T7" fmla="*/ 69 h 343"/>
                <a:gd name="T8" fmla="*/ 69 w 138"/>
                <a:gd name="T9" fmla="*/ 0 h 343"/>
                <a:gd name="T10" fmla="*/ 138 w 138"/>
                <a:gd name="T11" fmla="*/ 69 h 343"/>
                <a:gd name="T12" fmla="*/ 138 w 138"/>
                <a:gd name="T13" fmla="*/ 275 h 343"/>
                <a:gd name="T14" fmla="*/ 69 w 138"/>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8" y="31"/>
                    <a:pt x="138" y="69"/>
                  </a:cubicBezTo>
                  <a:cubicBezTo>
                    <a:pt x="138" y="275"/>
                    <a:pt x="138" y="275"/>
                    <a:pt x="138" y="275"/>
                  </a:cubicBezTo>
                  <a:cubicBezTo>
                    <a:pt x="138"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13"/>
            <p:cNvSpPr>
              <a:spLocks noEditPoints="1"/>
            </p:cNvSpPr>
            <p:nvPr userDrawn="1"/>
          </p:nvSpPr>
          <p:spPr bwMode="auto">
            <a:xfrm>
              <a:off x="83978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8" y="0"/>
                    <a:pt x="0" y="39"/>
                    <a:pt x="0" y="86"/>
                  </a:cubicBezTo>
                  <a:cubicBezTo>
                    <a:pt x="0" y="683"/>
                    <a:pt x="0" y="683"/>
                    <a:pt x="0" y="683"/>
                  </a:cubicBezTo>
                  <a:cubicBezTo>
                    <a:pt x="0" y="730"/>
                    <a:pt x="38"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14"/>
            <p:cNvSpPr>
              <a:spLocks noEditPoints="1"/>
            </p:cNvSpPr>
            <p:nvPr userDrawn="1"/>
          </p:nvSpPr>
          <p:spPr bwMode="auto">
            <a:xfrm>
              <a:off x="1951038" y="4083050"/>
              <a:ext cx="439738" cy="1092200"/>
            </a:xfrm>
            <a:custGeom>
              <a:avLst/>
              <a:gdLst>
                <a:gd name="T0" fmla="*/ 69 w 138"/>
                <a:gd name="T1" fmla="*/ 13 h 343"/>
                <a:gd name="T2" fmla="*/ 124 w 138"/>
                <a:gd name="T3" fmla="*/ 68 h 343"/>
                <a:gd name="T4" fmla="*/ 124 w 138"/>
                <a:gd name="T5" fmla="*/ 274 h 343"/>
                <a:gd name="T6" fmla="*/ 69 w 138"/>
                <a:gd name="T7" fmla="*/ 329 h 343"/>
                <a:gd name="T8" fmla="*/ 14 w 138"/>
                <a:gd name="T9" fmla="*/ 274 h 343"/>
                <a:gd name="T10" fmla="*/ 14 w 138"/>
                <a:gd name="T11" fmla="*/ 68 h 343"/>
                <a:gd name="T12" fmla="*/ 69 w 138"/>
                <a:gd name="T13" fmla="*/ 13 h 343"/>
                <a:gd name="T14" fmla="*/ 69 w 138"/>
                <a:gd name="T15" fmla="*/ 0 h 343"/>
                <a:gd name="T16" fmla="*/ 0 w 138"/>
                <a:gd name="T17" fmla="*/ 68 h 343"/>
                <a:gd name="T18" fmla="*/ 0 w 138"/>
                <a:gd name="T19" fmla="*/ 274 h 343"/>
                <a:gd name="T20" fmla="*/ 69 w 138"/>
                <a:gd name="T21" fmla="*/ 343 h 343"/>
                <a:gd name="T22" fmla="*/ 138 w 138"/>
                <a:gd name="T23" fmla="*/ 274 h 343"/>
                <a:gd name="T24" fmla="*/ 138 w 138"/>
                <a:gd name="T25" fmla="*/ 68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31" y="0"/>
                    <a:pt x="0" y="30"/>
                    <a:pt x="0" y="68"/>
                  </a:cubicBezTo>
                  <a:cubicBezTo>
                    <a:pt x="0" y="274"/>
                    <a:pt x="0" y="274"/>
                    <a:pt x="0" y="274"/>
                  </a:cubicBezTo>
                  <a:cubicBezTo>
                    <a:pt x="0" y="312"/>
                    <a:pt x="31" y="343"/>
                    <a:pt x="69" y="343"/>
                  </a:cubicBezTo>
                  <a:cubicBezTo>
                    <a:pt x="107" y="343"/>
                    <a:pt x="138" y="312"/>
                    <a:pt x="138" y="274"/>
                  </a:cubicBezTo>
                  <a:cubicBezTo>
                    <a:pt x="138" y="68"/>
                    <a:pt x="138" y="68"/>
                    <a:pt x="138" y="68"/>
                  </a:cubicBezTo>
                  <a:cubicBezTo>
                    <a:pt x="138"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15"/>
            <p:cNvSpPr>
              <a:spLocks noEditPoints="1"/>
            </p:cNvSpPr>
            <p:nvPr userDrawn="1"/>
          </p:nvSpPr>
          <p:spPr bwMode="auto">
            <a:xfrm>
              <a:off x="26066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9" y="0"/>
                    <a:pt x="0" y="39"/>
                    <a:pt x="0" y="86"/>
                  </a:cubicBezTo>
                  <a:cubicBezTo>
                    <a:pt x="0" y="683"/>
                    <a:pt x="0" y="683"/>
                    <a:pt x="0" y="683"/>
                  </a:cubicBezTo>
                  <a:cubicBezTo>
                    <a:pt x="0" y="730"/>
                    <a:pt x="39"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16"/>
            <p:cNvSpPr>
              <a:spLocks/>
            </p:cNvSpPr>
            <p:nvPr userDrawn="1"/>
          </p:nvSpPr>
          <p:spPr bwMode="auto">
            <a:xfrm>
              <a:off x="8718550" y="4105275"/>
              <a:ext cx="546100"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17"/>
            <p:cNvSpPr>
              <a:spLocks noEditPoints="1"/>
            </p:cNvSpPr>
            <p:nvPr userDrawn="1"/>
          </p:nvSpPr>
          <p:spPr bwMode="auto">
            <a:xfrm>
              <a:off x="4465638" y="3841750"/>
              <a:ext cx="438150" cy="1092200"/>
            </a:xfrm>
            <a:custGeom>
              <a:avLst/>
              <a:gdLst>
                <a:gd name="T0" fmla="*/ 69 w 138"/>
                <a:gd name="T1" fmla="*/ 14 h 343"/>
                <a:gd name="T2" fmla="*/ 124 w 138"/>
                <a:gd name="T3" fmla="*/ 69 h 343"/>
                <a:gd name="T4" fmla="*/ 124 w 138"/>
                <a:gd name="T5" fmla="*/ 275 h 343"/>
                <a:gd name="T6" fmla="*/ 69 w 138"/>
                <a:gd name="T7" fmla="*/ 330 h 343"/>
                <a:gd name="T8" fmla="*/ 14 w 138"/>
                <a:gd name="T9" fmla="*/ 275 h 343"/>
                <a:gd name="T10" fmla="*/ 14 w 138"/>
                <a:gd name="T11" fmla="*/ 69 h 343"/>
                <a:gd name="T12" fmla="*/ 69 w 138"/>
                <a:gd name="T13" fmla="*/ 14 h 343"/>
                <a:gd name="T14" fmla="*/ 69 w 138"/>
                <a:gd name="T15" fmla="*/ 0 h 343"/>
                <a:gd name="T16" fmla="*/ 0 w 138"/>
                <a:gd name="T17" fmla="*/ 69 h 343"/>
                <a:gd name="T18" fmla="*/ 0 w 138"/>
                <a:gd name="T19" fmla="*/ 275 h 343"/>
                <a:gd name="T20" fmla="*/ 69 w 138"/>
                <a:gd name="T21" fmla="*/ 343 h 343"/>
                <a:gd name="T22" fmla="*/ 138 w 138"/>
                <a:gd name="T23" fmla="*/ 275 h 343"/>
                <a:gd name="T24" fmla="*/ 138 w 138"/>
                <a:gd name="T25" fmla="*/ 69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4"/>
                  </a:moveTo>
                  <a:cubicBezTo>
                    <a:pt x="99" y="14"/>
                    <a:pt x="124" y="39"/>
                    <a:pt x="124" y="69"/>
                  </a:cubicBezTo>
                  <a:cubicBezTo>
                    <a:pt x="124" y="275"/>
                    <a:pt x="124" y="275"/>
                    <a:pt x="124" y="275"/>
                  </a:cubicBezTo>
                  <a:cubicBezTo>
                    <a:pt x="124" y="305"/>
                    <a:pt x="99" y="330"/>
                    <a:pt x="69" y="330"/>
                  </a:cubicBezTo>
                  <a:cubicBezTo>
                    <a:pt x="39" y="330"/>
                    <a:pt x="14" y="305"/>
                    <a:pt x="14" y="275"/>
                  </a:cubicBezTo>
                  <a:cubicBezTo>
                    <a:pt x="14" y="69"/>
                    <a:pt x="14" y="69"/>
                    <a:pt x="14" y="69"/>
                  </a:cubicBezTo>
                  <a:cubicBezTo>
                    <a:pt x="14" y="39"/>
                    <a:pt x="39" y="14"/>
                    <a:pt x="69" y="14"/>
                  </a:cubicBezTo>
                  <a:moveTo>
                    <a:pt x="69" y="0"/>
                  </a:moveTo>
                  <a:cubicBezTo>
                    <a:pt x="31" y="0"/>
                    <a:pt x="0" y="31"/>
                    <a:pt x="0" y="69"/>
                  </a:cubicBezTo>
                  <a:cubicBezTo>
                    <a:pt x="0" y="275"/>
                    <a:pt x="0" y="275"/>
                    <a:pt x="0" y="275"/>
                  </a:cubicBezTo>
                  <a:cubicBezTo>
                    <a:pt x="0" y="313"/>
                    <a:pt x="31" y="343"/>
                    <a:pt x="69" y="343"/>
                  </a:cubicBezTo>
                  <a:cubicBezTo>
                    <a:pt x="107" y="343"/>
                    <a:pt x="138" y="313"/>
                    <a:pt x="138" y="275"/>
                  </a:cubicBezTo>
                  <a:cubicBezTo>
                    <a:pt x="138" y="69"/>
                    <a:pt x="138" y="69"/>
                    <a:pt x="138" y="69"/>
                  </a:cubicBezTo>
                  <a:cubicBezTo>
                    <a:pt x="138" y="31"/>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18"/>
            <p:cNvSpPr>
              <a:spLocks/>
            </p:cNvSpPr>
            <p:nvPr userDrawn="1"/>
          </p:nvSpPr>
          <p:spPr bwMode="auto">
            <a:xfrm>
              <a:off x="7259638" y="4475163"/>
              <a:ext cx="260350" cy="436563"/>
            </a:xfrm>
            <a:custGeom>
              <a:avLst/>
              <a:gdLst>
                <a:gd name="T0" fmla="*/ 41 w 82"/>
                <a:gd name="T1" fmla="*/ 137 h 137"/>
                <a:gd name="T2" fmla="*/ 41 w 82"/>
                <a:gd name="T3" fmla="*/ 137 h 137"/>
                <a:gd name="T4" fmla="*/ 0 w 82"/>
                <a:gd name="T5" fmla="*/ 96 h 137"/>
                <a:gd name="T6" fmla="*/ 0 w 82"/>
                <a:gd name="T7" fmla="*/ 41 h 137"/>
                <a:gd name="T8" fmla="*/ 41 w 82"/>
                <a:gd name="T9" fmla="*/ 0 h 137"/>
                <a:gd name="T10" fmla="*/ 82 w 82"/>
                <a:gd name="T11" fmla="*/ 41 h 137"/>
                <a:gd name="T12" fmla="*/ 82 w 82"/>
                <a:gd name="T13" fmla="*/ 96 h 137"/>
                <a:gd name="T14" fmla="*/ 41 w 82"/>
                <a:gd name="T15" fmla="*/ 137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7">
                  <a:moveTo>
                    <a:pt x="41" y="137"/>
                  </a:moveTo>
                  <a:cubicBezTo>
                    <a:pt x="41" y="137"/>
                    <a:pt x="41" y="137"/>
                    <a:pt x="41" y="137"/>
                  </a:cubicBezTo>
                  <a:cubicBezTo>
                    <a:pt x="18" y="137"/>
                    <a:pt x="0" y="119"/>
                    <a:pt x="0" y="96"/>
                  </a:cubicBezTo>
                  <a:cubicBezTo>
                    <a:pt x="0" y="41"/>
                    <a:pt x="0" y="41"/>
                    <a:pt x="0" y="41"/>
                  </a:cubicBezTo>
                  <a:cubicBezTo>
                    <a:pt x="0" y="19"/>
                    <a:pt x="18" y="0"/>
                    <a:pt x="41" y="0"/>
                  </a:cubicBezTo>
                  <a:cubicBezTo>
                    <a:pt x="64" y="0"/>
                    <a:pt x="82" y="19"/>
                    <a:pt x="82" y="41"/>
                  </a:cubicBezTo>
                  <a:cubicBezTo>
                    <a:pt x="82" y="96"/>
                    <a:pt x="82" y="96"/>
                    <a:pt x="82" y="96"/>
                  </a:cubicBezTo>
                  <a:cubicBezTo>
                    <a:pt x="82" y="119"/>
                    <a:pt x="64" y="137"/>
                    <a:pt x="41" y="1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19"/>
            <p:cNvSpPr>
              <a:spLocks noEditPoints="1"/>
            </p:cNvSpPr>
            <p:nvPr userDrawn="1"/>
          </p:nvSpPr>
          <p:spPr bwMode="auto">
            <a:xfrm>
              <a:off x="4030663" y="4475163"/>
              <a:ext cx="260350" cy="436563"/>
            </a:xfrm>
            <a:custGeom>
              <a:avLst/>
              <a:gdLst>
                <a:gd name="T0" fmla="*/ 41 w 82"/>
                <a:gd name="T1" fmla="*/ 14 h 137"/>
                <a:gd name="T2" fmla="*/ 69 w 82"/>
                <a:gd name="T3" fmla="*/ 41 h 137"/>
                <a:gd name="T4" fmla="*/ 69 w 82"/>
                <a:gd name="T5" fmla="*/ 96 h 137"/>
                <a:gd name="T6" fmla="*/ 41 w 82"/>
                <a:gd name="T7" fmla="*/ 124 h 137"/>
                <a:gd name="T8" fmla="*/ 14 w 82"/>
                <a:gd name="T9" fmla="*/ 96 h 137"/>
                <a:gd name="T10" fmla="*/ 14 w 82"/>
                <a:gd name="T11" fmla="*/ 41 h 137"/>
                <a:gd name="T12" fmla="*/ 41 w 82"/>
                <a:gd name="T13" fmla="*/ 14 h 137"/>
                <a:gd name="T14" fmla="*/ 41 w 82"/>
                <a:gd name="T15" fmla="*/ 0 h 137"/>
                <a:gd name="T16" fmla="*/ 0 w 82"/>
                <a:gd name="T17" fmla="*/ 41 h 137"/>
                <a:gd name="T18" fmla="*/ 0 w 82"/>
                <a:gd name="T19" fmla="*/ 96 h 137"/>
                <a:gd name="T20" fmla="*/ 41 w 82"/>
                <a:gd name="T21" fmla="*/ 137 h 137"/>
                <a:gd name="T22" fmla="*/ 82 w 82"/>
                <a:gd name="T23" fmla="*/ 96 h 137"/>
                <a:gd name="T24" fmla="*/ 82 w 82"/>
                <a:gd name="T25" fmla="*/ 41 h 137"/>
                <a:gd name="T26" fmla="*/ 41 w 82"/>
                <a:gd name="T2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37">
                  <a:moveTo>
                    <a:pt x="41" y="14"/>
                  </a:moveTo>
                  <a:cubicBezTo>
                    <a:pt x="56" y="14"/>
                    <a:pt x="69" y="26"/>
                    <a:pt x="69" y="41"/>
                  </a:cubicBezTo>
                  <a:cubicBezTo>
                    <a:pt x="69" y="96"/>
                    <a:pt x="69" y="96"/>
                    <a:pt x="69" y="96"/>
                  </a:cubicBezTo>
                  <a:cubicBezTo>
                    <a:pt x="69" y="112"/>
                    <a:pt x="56" y="124"/>
                    <a:pt x="41" y="124"/>
                  </a:cubicBezTo>
                  <a:cubicBezTo>
                    <a:pt x="26" y="124"/>
                    <a:pt x="14" y="112"/>
                    <a:pt x="14" y="96"/>
                  </a:cubicBezTo>
                  <a:cubicBezTo>
                    <a:pt x="14" y="41"/>
                    <a:pt x="14" y="41"/>
                    <a:pt x="14" y="41"/>
                  </a:cubicBezTo>
                  <a:cubicBezTo>
                    <a:pt x="14" y="26"/>
                    <a:pt x="26" y="14"/>
                    <a:pt x="41" y="14"/>
                  </a:cubicBezTo>
                  <a:moveTo>
                    <a:pt x="41" y="0"/>
                  </a:moveTo>
                  <a:cubicBezTo>
                    <a:pt x="19" y="0"/>
                    <a:pt x="0" y="19"/>
                    <a:pt x="0" y="41"/>
                  </a:cubicBezTo>
                  <a:cubicBezTo>
                    <a:pt x="0" y="96"/>
                    <a:pt x="0" y="96"/>
                    <a:pt x="0" y="96"/>
                  </a:cubicBezTo>
                  <a:cubicBezTo>
                    <a:pt x="0" y="119"/>
                    <a:pt x="19" y="137"/>
                    <a:pt x="41" y="137"/>
                  </a:cubicBezTo>
                  <a:cubicBezTo>
                    <a:pt x="64" y="137"/>
                    <a:pt x="82" y="119"/>
                    <a:pt x="82" y="96"/>
                  </a:cubicBezTo>
                  <a:cubicBezTo>
                    <a:pt x="82" y="41"/>
                    <a:pt x="82" y="41"/>
                    <a:pt x="82" y="41"/>
                  </a:cubicBezTo>
                  <a:cubicBezTo>
                    <a:pt x="82" y="19"/>
                    <a:pt x="64" y="0"/>
                    <a:pt x="4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20"/>
            <p:cNvSpPr>
              <a:spLocks/>
            </p:cNvSpPr>
            <p:nvPr userDrawn="1"/>
          </p:nvSpPr>
          <p:spPr bwMode="auto">
            <a:xfrm>
              <a:off x="6648450" y="4452938"/>
              <a:ext cx="436563" cy="1092200"/>
            </a:xfrm>
            <a:custGeom>
              <a:avLst/>
              <a:gdLst>
                <a:gd name="T0" fmla="*/ 68 w 137"/>
                <a:gd name="T1" fmla="*/ 343 h 343"/>
                <a:gd name="T2" fmla="*/ 68 w 137"/>
                <a:gd name="T3" fmla="*/ 343 h 343"/>
                <a:gd name="T4" fmla="*/ 0 w 137"/>
                <a:gd name="T5" fmla="*/ 275 h 343"/>
                <a:gd name="T6" fmla="*/ 0 w 137"/>
                <a:gd name="T7" fmla="*/ 69 h 343"/>
                <a:gd name="T8" fmla="*/ 68 w 137"/>
                <a:gd name="T9" fmla="*/ 0 h 343"/>
                <a:gd name="T10" fmla="*/ 137 w 137"/>
                <a:gd name="T11" fmla="*/ 69 h 343"/>
                <a:gd name="T12" fmla="*/ 137 w 137"/>
                <a:gd name="T13" fmla="*/ 275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3"/>
                    <a:pt x="0" y="275"/>
                  </a:cubicBezTo>
                  <a:cubicBezTo>
                    <a:pt x="0" y="69"/>
                    <a:pt x="0" y="69"/>
                    <a:pt x="0" y="69"/>
                  </a:cubicBezTo>
                  <a:cubicBezTo>
                    <a:pt x="0" y="31"/>
                    <a:pt x="30" y="0"/>
                    <a:pt x="68" y="0"/>
                  </a:cubicBezTo>
                  <a:cubicBezTo>
                    <a:pt x="106" y="0"/>
                    <a:pt x="137" y="31"/>
                    <a:pt x="137" y="69"/>
                  </a:cubicBezTo>
                  <a:cubicBezTo>
                    <a:pt x="137" y="275"/>
                    <a:pt x="137" y="275"/>
                    <a:pt x="137" y="275"/>
                  </a:cubicBezTo>
                  <a:cubicBezTo>
                    <a:pt x="137" y="313"/>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21"/>
            <p:cNvSpPr>
              <a:spLocks/>
            </p:cNvSpPr>
            <p:nvPr userDrawn="1"/>
          </p:nvSpPr>
          <p:spPr bwMode="auto">
            <a:xfrm>
              <a:off x="5119688" y="2990850"/>
              <a:ext cx="547688"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22"/>
            <p:cNvSpPr>
              <a:spLocks/>
            </p:cNvSpPr>
            <p:nvPr userDrawn="1"/>
          </p:nvSpPr>
          <p:spPr bwMode="auto">
            <a:xfrm>
              <a:off x="5886450" y="3952875"/>
              <a:ext cx="542925" cy="2444750"/>
            </a:xfrm>
            <a:custGeom>
              <a:avLst/>
              <a:gdLst>
                <a:gd name="T0" fmla="*/ 85 w 171"/>
                <a:gd name="T1" fmla="*/ 768 h 768"/>
                <a:gd name="T2" fmla="*/ 85 w 171"/>
                <a:gd name="T3" fmla="*/ 768 h 768"/>
                <a:gd name="T4" fmla="*/ 0 w 171"/>
                <a:gd name="T5" fmla="*/ 682 h 768"/>
                <a:gd name="T6" fmla="*/ 0 w 171"/>
                <a:gd name="T7" fmla="*/ 85 h 768"/>
                <a:gd name="T8" fmla="*/ 85 w 171"/>
                <a:gd name="T9" fmla="*/ 0 h 768"/>
                <a:gd name="T10" fmla="*/ 171 w 171"/>
                <a:gd name="T11" fmla="*/ 85 h 768"/>
                <a:gd name="T12" fmla="*/ 171 w 171"/>
                <a:gd name="T13" fmla="*/ 682 h 768"/>
                <a:gd name="T14" fmla="*/ 85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5" y="768"/>
                  </a:moveTo>
                  <a:cubicBezTo>
                    <a:pt x="85" y="768"/>
                    <a:pt x="85" y="768"/>
                    <a:pt x="85" y="768"/>
                  </a:cubicBezTo>
                  <a:cubicBezTo>
                    <a:pt x="38" y="768"/>
                    <a:pt x="0" y="730"/>
                    <a:pt x="0" y="682"/>
                  </a:cubicBezTo>
                  <a:cubicBezTo>
                    <a:pt x="0" y="85"/>
                    <a:pt x="0" y="85"/>
                    <a:pt x="0" y="85"/>
                  </a:cubicBezTo>
                  <a:cubicBezTo>
                    <a:pt x="0" y="38"/>
                    <a:pt x="38" y="0"/>
                    <a:pt x="85" y="0"/>
                  </a:cubicBezTo>
                  <a:cubicBezTo>
                    <a:pt x="133" y="0"/>
                    <a:pt x="171" y="38"/>
                    <a:pt x="171" y="85"/>
                  </a:cubicBezTo>
                  <a:cubicBezTo>
                    <a:pt x="171" y="682"/>
                    <a:pt x="171" y="682"/>
                    <a:pt x="171" y="682"/>
                  </a:cubicBezTo>
                  <a:cubicBezTo>
                    <a:pt x="171" y="730"/>
                    <a:pt x="133" y="768"/>
                    <a:pt x="85"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23"/>
            <p:cNvSpPr>
              <a:spLocks/>
            </p:cNvSpPr>
            <p:nvPr userDrawn="1"/>
          </p:nvSpPr>
          <p:spPr bwMode="auto">
            <a:xfrm>
              <a:off x="3790950" y="4716463"/>
              <a:ext cx="436563" cy="1092200"/>
            </a:xfrm>
            <a:custGeom>
              <a:avLst/>
              <a:gdLst>
                <a:gd name="T0" fmla="*/ 68 w 137"/>
                <a:gd name="T1" fmla="*/ 343 h 343"/>
                <a:gd name="T2" fmla="*/ 68 w 137"/>
                <a:gd name="T3" fmla="*/ 343 h 343"/>
                <a:gd name="T4" fmla="*/ 0 w 137"/>
                <a:gd name="T5" fmla="*/ 274 h 343"/>
                <a:gd name="T6" fmla="*/ 0 w 137"/>
                <a:gd name="T7" fmla="*/ 68 h 343"/>
                <a:gd name="T8" fmla="*/ 68 w 137"/>
                <a:gd name="T9" fmla="*/ 0 h 343"/>
                <a:gd name="T10" fmla="*/ 137 w 137"/>
                <a:gd name="T11" fmla="*/ 68 h 343"/>
                <a:gd name="T12" fmla="*/ 137 w 137"/>
                <a:gd name="T13" fmla="*/ 274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2"/>
                    <a:pt x="0" y="274"/>
                  </a:cubicBezTo>
                  <a:cubicBezTo>
                    <a:pt x="0" y="68"/>
                    <a:pt x="0" y="68"/>
                    <a:pt x="0" y="68"/>
                  </a:cubicBezTo>
                  <a:cubicBezTo>
                    <a:pt x="0" y="30"/>
                    <a:pt x="30" y="0"/>
                    <a:pt x="68" y="0"/>
                  </a:cubicBezTo>
                  <a:cubicBezTo>
                    <a:pt x="106" y="0"/>
                    <a:pt x="137" y="30"/>
                    <a:pt x="137" y="68"/>
                  </a:cubicBezTo>
                  <a:cubicBezTo>
                    <a:pt x="137" y="274"/>
                    <a:pt x="137" y="274"/>
                    <a:pt x="137" y="274"/>
                  </a:cubicBezTo>
                  <a:cubicBezTo>
                    <a:pt x="137" y="312"/>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24"/>
            <p:cNvSpPr>
              <a:spLocks/>
            </p:cNvSpPr>
            <p:nvPr userDrawn="1"/>
          </p:nvSpPr>
          <p:spPr bwMode="auto">
            <a:xfrm>
              <a:off x="3028950" y="3841750"/>
              <a:ext cx="542925" cy="2447925"/>
            </a:xfrm>
            <a:custGeom>
              <a:avLst/>
              <a:gdLst>
                <a:gd name="T0" fmla="*/ 85 w 171"/>
                <a:gd name="T1" fmla="*/ 769 h 769"/>
                <a:gd name="T2" fmla="*/ 85 w 171"/>
                <a:gd name="T3" fmla="*/ 769 h 769"/>
                <a:gd name="T4" fmla="*/ 0 w 171"/>
                <a:gd name="T5" fmla="*/ 683 h 769"/>
                <a:gd name="T6" fmla="*/ 0 w 171"/>
                <a:gd name="T7" fmla="*/ 86 h 769"/>
                <a:gd name="T8" fmla="*/ 85 w 171"/>
                <a:gd name="T9" fmla="*/ 0 h 769"/>
                <a:gd name="T10" fmla="*/ 171 w 171"/>
                <a:gd name="T11" fmla="*/ 86 h 769"/>
                <a:gd name="T12" fmla="*/ 171 w 171"/>
                <a:gd name="T13" fmla="*/ 683 h 769"/>
                <a:gd name="T14" fmla="*/ 85 w 171"/>
                <a:gd name="T15" fmla="*/ 769 h 7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9">
                  <a:moveTo>
                    <a:pt x="85" y="769"/>
                  </a:moveTo>
                  <a:cubicBezTo>
                    <a:pt x="85" y="769"/>
                    <a:pt x="85" y="769"/>
                    <a:pt x="85" y="769"/>
                  </a:cubicBezTo>
                  <a:cubicBezTo>
                    <a:pt x="38" y="769"/>
                    <a:pt x="0" y="730"/>
                    <a:pt x="0" y="683"/>
                  </a:cubicBezTo>
                  <a:cubicBezTo>
                    <a:pt x="0" y="86"/>
                    <a:pt x="0" y="86"/>
                    <a:pt x="0" y="86"/>
                  </a:cubicBezTo>
                  <a:cubicBezTo>
                    <a:pt x="0" y="39"/>
                    <a:pt x="38" y="0"/>
                    <a:pt x="85" y="0"/>
                  </a:cubicBezTo>
                  <a:cubicBezTo>
                    <a:pt x="133" y="0"/>
                    <a:pt x="171" y="39"/>
                    <a:pt x="171" y="86"/>
                  </a:cubicBezTo>
                  <a:cubicBezTo>
                    <a:pt x="171" y="683"/>
                    <a:pt x="171" y="683"/>
                    <a:pt x="171" y="683"/>
                  </a:cubicBezTo>
                  <a:cubicBezTo>
                    <a:pt x="171" y="730"/>
                    <a:pt x="133" y="769"/>
                    <a:pt x="85" y="7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25"/>
            <p:cNvSpPr>
              <a:spLocks/>
            </p:cNvSpPr>
            <p:nvPr userDrawn="1"/>
          </p:nvSpPr>
          <p:spPr bwMode="auto">
            <a:xfrm>
              <a:off x="0" y="3148013"/>
              <a:ext cx="228600" cy="2438400"/>
            </a:xfrm>
            <a:custGeom>
              <a:avLst/>
              <a:gdLst>
                <a:gd name="T0" fmla="*/ 0 w 72"/>
                <a:gd name="T1" fmla="*/ 0 h 766"/>
                <a:gd name="T2" fmla="*/ 0 w 72"/>
                <a:gd name="T3" fmla="*/ 766 h 766"/>
                <a:gd name="T4" fmla="*/ 72 w 72"/>
                <a:gd name="T5" fmla="*/ 681 h 766"/>
                <a:gd name="T6" fmla="*/ 72 w 72"/>
                <a:gd name="T7" fmla="*/ 84 h 766"/>
                <a:gd name="T8" fmla="*/ 0 w 72"/>
                <a:gd name="T9" fmla="*/ 0 h 766"/>
              </a:gdLst>
              <a:ahLst/>
              <a:cxnLst>
                <a:cxn ang="0">
                  <a:pos x="T0" y="T1"/>
                </a:cxn>
                <a:cxn ang="0">
                  <a:pos x="T2" y="T3"/>
                </a:cxn>
                <a:cxn ang="0">
                  <a:pos x="T4" y="T5"/>
                </a:cxn>
                <a:cxn ang="0">
                  <a:pos x="T6" y="T7"/>
                </a:cxn>
                <a:cxn ang="0">
                  <a:pos x="T8" y="T9"/>
                </a:cxn>
              </a:cxnLst>
              <a:rect l="0" t="0" r="r" b="b"/>
              <a:pathLst>
                <a:path w="72" h="766">
                  <a:moveTo>
                    <a:pt x="0" y="0"/>
                  </a:moveTo>
                  <a:cubicBezTo>
                    <a:pt x="0" y="766"/>
                    <a:pt x="0" y="766"/>
                    <a:pt x="0" y="766"/>
                  </a:cubicBezTo>
                  <a:cubicBezTo>
                    <a:pt x="41" y="759"/>
                    <a:pt x="72" y="724"/>
                    <a:pt x="72" y="681"/>
                  </a:cubicBezTo>
                  <a:cubicBezTo>
                    <a:pt x="72" y="84"/>
                    <a:pt x="72" y="84"/>
                    <a:pt x="72" y="84"/>
                  </a:cubicBezTo>
                  <a:cubicBezTo>
                    <a:pt x="72" y="42"/>
                    <a:pt x="41" y="6"/>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26"/>
            <p:cNvSpPr>
              <a:spLocks/>
            </p:cNvSpPr>
            <p:nvPr userDrawn="1"/>
          </p:nvSpPr>
          <p:spPr bwMode="auto">
            <a:xfrm>
              <a:off x="11950700" y="4105275"/>
              <a:ext cx="254000" cy="2444750"/>
            </a:xfrm>
            <a:custGeom>
              <a:avLst/>
              <a:gdLst>
                <a:gd name="T0" fmla="*/ 80 w 80"/>
                <a:gd name="T1" fmla="*/ 0 h 768"/>
                <a:gd name="T2" fmla="*/ 0 w 80"/>
                <a:gd name="T3" fmla="*/ 85 h 768"/>
                <a:gd name="T4" fmla="*/ 0 w 80"/>
                <a:gd name="T5" fmla="*/ 682 h 768"/>
                <a:gd name="T6" fmla="*/ 80 w 80"/>
                <a:gd name="T7" fmla="*/ 768 h 768"/>
                <a:gd name="T8" fmla="*/ 80 w 80"/>
                <a:gd name="T9" fmla="*/ 0 h 768"/>
              </a:gdLst>
              <a:ahLst/>
              <a:cxnLst>
                <a:cxn ang="0">
                  <a:pos x="T0" y="T1"/>
                </a:cxn>
                <a:cxn ang="0">
                  <a:pos x="T2" y="T3"/>
                </a:cxn>
                <a:cxn ang="0">
                  <a:pos x="T4" y="T5"/>
                </a:cxn>
                <a:cxn ang="0">
                  <a:pos x="T6" y="T7"/>
                </a:cxn>
                <a:cxn ang="0">
                  <a:pos x="T8" y="T9"/>
                </a:cxn>
              </a:cxnLst>
              <a:rect l="0" t="0" r="r" b="b"/>
              <a:pathLst>
                <a:path w="80" h="768">
                  <a:moveTo>
                    <a:pt x="80" y="0"/>
                  </a:moveTo>
                  <a:cubicBezTo>
                    <a:pt x="36" y="2"/>
                    <a:pt x="0" y="39"/>
                    <a:pt x="0" y="85"/>
                  </a:cubicBezTo>
                  <a:cubicBezTo>
                    <a:pt x="0" y="682"/>
                    <a:pt x="0" y="682"/>
                    <a:pt x="0" y="682"/>
                  </a:cubicBezTo>
                  <a:cubicBezTo>
                    <a:pt x="0" y="728"/>
                    <a:pt x="36" y="766"/>
                    <a:pt x="80" y="768"/>
                  </a:cubicBezTo>
                  <a:lnTo>
                    <a:pt x="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192651523"/>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Quote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41538" y="1089025"/>
            <a:ext cx="6864086" cy="2268744"/>
          </a:xfrm>
        </p:spPr>
        <p:txBody>
          <a:bodyPr>
            <a:noAutofit/>
          </a:bodyPr>
          <a:lstStyle>
            <a:lvl1pPr algn="ctr">
              <a:defRPr sz="3000">
                <a:solidFill>
                  <a:srgbClr val="0000A0"/>
                </a:solidFill>
              </a:defRPr>
            </a:lvl1pPr>
          </a:lstStyle>
          <a:p>
            <a:r>
              <a:rPr lang="en-GB"/>
              <a:t>Click and type quote</a:t>
            </a:r>
          </a:p>
        </p:txBody>
      </p:sp>
      <p:sp>
        <p:nvSpPr>
          <p:cNvPr id="5" name="Slide Number Placeholder 4"/>
          <p:cNvSpPr>
            <a:spLocks noGrp="1"/>
          </p:cNvSpPr>
          <p:nvPr>
            <p:ph type="sldNum" sz="quarter" idx="12"/>
          </p:nvPr>
        </p:nvSpPr>
        <p:spPr/>
        <p:txBody>
          <a:bodyPr/>
          <a:lstStyle>
            <a:lvl1pPr>
              <a:defRPr>
                <a:solidFill>
                  <a:srgbClr val="8B8A8D"/>
                </a:solidFill>
              </a:defRPr>
            </a:lvl1pPr>
          </a:lstStyle>
          <a:p>
            <a:fld id="{D14BCCD3-0010-4FBA-B965-2126ADC31932}" type="slidenum">
              <a:rPr lang="en-GB" smtClean="0"/>
              <a:pPr/>
              <a:t>‹#›</a:t>
            </a:fld>
            <a:endParaRPr lang="en-GB"/>
          </a:p>
        </p:txBody>
      </p:sp>
      <p:sp>
        <p:nvSpPr>
          <p:cNvPr id="6" name="Text Placeholder 9"/>
          <p:cNvSpPr>
            <a:spLocks noGrp="1"/>
          </p:cNvSpPr>
          <p:nvPr>
            <p:ph type="body" sz="quarter" idx="13" hasCustomPrompt="1"/>
          </p:nvPr>
        </p:nvSpPr>
        <p:spPr>
          <a:xfrm>
            <a:off x="2641203" y="3573521"/>
            <a:ext cx="6864086" cy="540000"/>
          </a:xfrm>
        </p:spPr>
        <p:txBody>
          <a:bodyPr>
            <a:noAutofit/>
          </a:bodyPr>
          <a:lstStyle>
            <a:lvl1pPr marL="0" indent="0" algn="ctr">
              <a:buFontTx/>
              <a:buNone/>
              <a:defRPr b="1">
                <a:solidFill>
                  <a:srgbClr val="8B8A8D"/>
                </a:solidFill>
              </a:defRPr>
            </a:lvl1pPr>
            <a:lvl2pPr marL="257191" indent="0">
              <a:buFontTx/>
              <a:buNone/>
              <a:defRPr b="1">
                <a:solidFill>
                  <a:schemeClr val="accent4"/>
                </a:solidFill>
              </a:defRPr>
            </a:lvl2pPr>
            <a:lvl3pPr marL="514382" indent="0">
              <a:buFontTx/>
              <a:buNone/>
              <a:defRPr b="1">
                <a:solidFill>
                  <a:schemeClr val="accent4"/>
                </a:solidFill>
              </a:defRPr>
            </a:lvl3pPr>
            <a:lvl4pPr marL="771574" indent="0">
              <a:buFontTx/>
              <a:buNone/>
              <a:defRPr b="1">
                <a:solidFill>
                  <a:schemeClr val="accent4"/>
                </a:solidFill>
              </a:defRPr>
            </a:lvl4pPr>
            <a:lvl5pPr marL="1028765" indent="0">
              <a:buFontTx/>
              <a:buNone/>
              <a:defRPr b="1">
                <a:solidFill>
                  <a:schemeClr val="accent4"/>
                </a:solidFill>
              </a:defRPr>
            </a:lvl5pPr>
          </a:lstStyle>
          <a:p>
            <a:pPr lvl="0"/>
            <a:r>
              <a:rPr lang="en-GB"/>
              <a:t>Name</a:t>
            </a:r>
          </a:p>
        </p:txBody>
      </p:sp>
      <p:sp>
        <p:nvSpPr>
          <p:cNvPr id="3" name="Footer Placeholder 2"/>
          <p:cNvSpPr>
            <a:spLocks noGrp="1"/>
          </p:cNvSpPr>
          <p:nvPr>
            <p:ph type="ftr" sz="quarter" idx="14"/>
          </p:nvPr>
        </p:nvSpPr>
        <p:spPr/>
        <p:txBody>
          <a:bodyPr/>
          <a:lstStyle>
            <a:lvl1pPr>
              <a:defRPr>
                <a:solidFill>
                  <a:srgbClr val="8B8A8D"/>
                </a:solidFill>
              </a:defRPr>
            </a:lvl1pPr>
          </a:lstStyle>
          <a:p>
            <a:endParaRPr lang="en-GB"/>
          </a:p>
        </p:txBody>
      </p:sp>
    </p:spTree>
    <p:extLst>
      <p:ext uri="{BB962C8B-B14F-4D97-AF65-F5344CB8AC3E}">
        <p14:creationId xmlns:p14="http://schemas.microsoft.com/office/powerpoint/2010/main" val="289302397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41538" y="1090800"/>
            <a:ext cx="6864086" cy="2268000"/>
          </a:xfrm>
        </p:spPr>
        <p:txBody>
          <a:bodyPr>
            <a:noAutofit/>
          </a:bodyPr>
          <a:lstStyle>
            <a:lvl1pPr algn="ctr">
              <a:defRPr sz="3000">
                <a:solidFill>
                  <a:srgbClr val="FBD9CA"/>
                </a:solidFill>
              </a:defRPr>
            </a:lvl1pPr>
          </a:lstStyle>
          <a:p>
            <a:r>
              <a:rPr lang="en-GB"/>
              <a:t>Click and type quote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D14BCCD3-0010-4FBA-B965-2126ADC31932}" type="slidenum">
              <a:rPr lang="en-GB" smtClean="0"/>
              <a:pPr/>
              <a:t>‹#›</a:t>
            </a:fld>
            <a:endParaRPr lang="en-GB"/>
          </a:p>
        </p:txBody>
      </p:sp>
      <p:sp>
        <p:nvSpPr>
          <p:cNvPr id="6" name="Text Placeholder 9"/>
          <p:cNvSpPr>
            <a:spLocks noGrp="1"/>
          </p:cNvSpPr>
          <p:nvPr>
            <p:ph type="body" sz="quarter" idx="13" hasCustomPrompt="1"/>
          </p:nvPr>
        </p:nvSpPr>
        <p:spPr>
          <a:xfrm>
            <a:off x="2641203" y="3573521"/>
            <a:ext cx="6864086" cy="540000"/>
          </a:xfrm>
        </p:spPr>
        <p:txBody>
          <a:bodyPr>
            <a:noAutofit/>
          </a:bodyPr>
          <a:lstStyle>
            <a:lvl1pPr marL="0" indent="0" algn="ctr">
              <a:buFontTx/>
              <a:buNone/>
              <a:defRPr b="1">
                <a:solidFill>
                  <a:schemeClr val="bg1"/>
                </a:solidFill>
              </a:defRPr>
            </a:lvl1pPr>
            <a:lvl2pPr marL="257191" indent="0">
              <a:buFontTx/>
              <a:buNone/>
              <a:defRPr b="1">
                <a:solidFill>
                  <a:schemeClr val="accent4"/>
                </a:solidFill>
              </a:defRPr>
            </a:lvl2pPr>
            <a:lvl3pPr marL="514382" indent="0">
              <a:buFontTx/>
              <a:buNone/>
              <a:defRPr b="1">
                <a:solidFill>
                  <a:schemeClr val="accent4"/>
                </a:solidFill>
              </a:defRPr>
            </a:lvl3pPr>
            <a:lvl4pPr marL="771574" indent="0">
              <a:buFontTx/>
              <a:buNone/>
              <a:defRPr b="1">
                <a:solidFill>
                  <a:schemeClr val="accent4"/>
                </a:solidFill>
              </a:defRPr>
            </a:lvl4pPr>
            <a:lvl5pPr marL="1028765" indent="0">
              <a:buFontTx/>
              <a:buNone/>
              <a:defRPr b="1">
                <a:solidFill>
                  <a:schemeClr val="accent4"/>
                </a:solidFill>
              </a:defRPr>
            </a:lvl5pPr>
          </a:lstStyle>
          <a:p>
            <a:pPr lvl="0"/>
            <a:r>
              <a:rPr lang="en-GB"/>
              <a:t>Name</a:t>
            </a:r>
          </a:p>
        </p:txBody>
      </p:sp>
      <p:cxnSp>
        <p:nvCxnSpPr>
          <p:cNvPr id="8" name="Straight Connector 7"/>
          <p:cNvCxnSpPr/>
          <p:nvPr userDrawn="1"/>
        </p:nvCxnSpPr>
        <p:spPr>
          <a:xfrm>
            <a:off x="648000" y="6318000"/>
            <a:ext cx="108936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3" name="Logotype, static"/>
          <p:cNvGrpSpPr/>
          <p:nvPr userDrawn="1"/>
        </p:nvGrpSpPr>
        <p:grpSpPr>
          <a:xfrm>
            <a:off x="10689465" y="6389301"/>
            <a:ext cx="863687" cy="180102"/>
            <a:chOff x="9501453" y="6148765"/>
            <a:chExt cx="2047875" cy="427037"/>
          </a:xfrm>
          <a:solidFill>
            <a:schemeClr val="bg1"/>
          </a:solidFill>
        </p:grpSpPr>
        <p:sp>
          <p:nvSpPr>
            <p:cNvPr id="24"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Footer Placeholder 2"/>
          <p:cNvSpPr>
            <a:spLocks noGrp="1"/>
          </p:cNvSpPr>
          <p:nvPr>
            <p:ph type="ftr" sz="quarter" idx="14"/>
          </p:nvPr>
        </p:nvSpPr>
        <p:spPr/>
        <p:txBody>
          <a:bodyPr/>
          <a:lstStyle>
            <a:lvl1pPr>
              <a:defRPr>
                <a:solidFill>
                  <a:schemeClr val="bg1"/>
                </a:solidFill>
              </a:defRPr>
            </a:lvl1pPr>
          </a:lstStyle>
          <a:p>
            <a:endParaRPr lang="en-GB"/>
          </a:p>
        </p:txBody>
      </p:sp>
    </p:spTree>
    <p:extLst>
      <p:ext uri="{BB962C8B-B14F-4D97-AF65-F5344CB8AC3E}">
        <p14:creationId xmlns:p14="http://schemas.microsoft.com/office/powerpoint/2010/main" val="108190816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Quote Pulse Patter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41538" y="166246"/>
            <a:ext cx="6864086" cy="2327243"/>
          </a:xfrm>
        </p:spPr>
        <p:txBody>
          <a:bodyPr>
            <a:noAutofit/>
          </a:bodyPr>
          <a:lstStyle>
            <a:lvl1pPr algn="ctr">
              <a:defRPr sz="3000">
                <a:solidFill>
                  <a:srgbClr val="FBD9CA"/>
                </a:solidFill>
              </a:defRPr>
            </a:lvl1pPr>
          </a:lstStyle>
          <a:p>
            <a:r>
              <a:rPr lang="en-GB"/>
              <a:t>Click and type quote</a:t>
            </a: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D14BCCD3-0010-4FBA-B965-2126ADC31932}" type="slidenum">
              <a:rPr lang="en-GB" smtClean="0"/>
              <a:pPr/>
              <a:t>‹#›</a:t>
            </a:fld>
            <a:endParaRPr lang="en-GB"/>
          </a:p>
        </p:txBody>
      </p:sp>
      <p:sp>
        <p:nvSpPr>
          <p:cNvPr id="6" name="Text Placeholder 9"/>
          <p:cNvSpPr>
            <a:spLocks noGrp="1"/>
          </p:cNvSpPr>
          <p:nvPr>
            <p:ph type="body" sz="quarter" idx="13" hasCustomPrompt="1"/>
          </p:nvPr>
        </p:nvSpPr>
        <p:spPr>
          <a:xfrm>
            <a:off x="2641203" y="2709241"/>
            <a:ext cx="6864086" cy="540000"/>
          </a:xfrm>
        </p:spPr>
        <p:txBody>
          <a:bodyPr>
            <a:noAutofit/>
          </a:bodyPr>
          <a:lstStyle>
            <a:lvl1pPr marL="0" indent="0" algn="ctr">
              <a:buFontTx/>
              <a:buNone/>
              <a:defRPr b="1">
                <a:solidFill>
                  <a:schemeClr val="bg1"/>
                </a:solidFill>
              </a:defRPr>
            </a:lvl1pPr>
            <a:lvl2pPr marL="257191" indent="0">
              <a:buFontTx/>
              <a:buNone/>
              <a:defRPr b="1">
                <a:solidFill>
                  <a:schemeClr val="accent4"/>
                </a:solidFill>
              </a:defRPr>
            </a:lvl2pPr>
            <a:lvl3pPr marL="514382" indent="0">
              <a:buFontTx/>
              <a:buNone/>
              <a:defRPr b="1">
                <a:solidFill>
                  <a:schemeClr val="accent4"/>
                </a:solidFill>
              </a:defRPr>
            </a:lvl3pPr>
            <a:lvl4pPr marL="771574" indent="0">
              <a:buFontTx/>
              <a:buNone/>
              <a:defRPr b="1">
                <a:solidFill>
                  <a:schemeClr val="accent4"/>
                </a:solidFill>
              </a:defRPr>
            </a:lvl4pPr>
            <a:lvl5pPr marL="1028765" indent="0">
              <a:buFontTx/>
              <a:buNone/>
              <a:defRPr b="1">
                <a:solidFill>
                  <a:schemeClr val="accent4"/>
                </a:solidFill>
              </a:defRPr>
            </a:lvl5pPr>
          </a:lstStyle>
          <a:p>
            <a:pPr lvl="0"/>
            <a:r>
              <a:rPr lang="en-GB"/>
              <a:t>Name</a:t>
            </a:r>
          </a:p>
        </p:txBody>
      </p:sp>
      <p:cxnSp>
        <p:nvCxnSpPr>
          <p:cNvPr id="8" name="Straight Connector 7"/>
          <p:cNvCxnSpPr/>
          <p:nvPr userDrawn="1"/>
        </p:nvCxnSpPr>
        <p:spPr>
          <a:xfrm>
            <a:off x="648000" y="6318000"/>
            <a:ext cx="108936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74" name="Pulse"/>
          <p:cNvGrpSpPr/>
          <p:nvPr userDrawn="1"/>
        </p:nvGrpSpPr>
        <p:grpSpPr>
          <a:xfrm>
            <a:off x="0" y="3348038"/>
            <a:ext cx="12204700" cy="2643187"/>
            <a:chOff x="0" y="3348038"/>
            <a:chExt cx="12204700" cy="2643187"/>
          </a:xfrm>
          <a:solidFill>
            <a:srgbClr val="0000FF"/>
          </a:solidFill>
        </p:grpSpPr>
        <p:sp>
          <p:nvSpPr>
            <p:cNvPr id="45" name="Freeform 5"/>
            <p:cNvSpPr>
              <a:spLocks/>
            </p:cNvSpPr>
            <p:nvPr userDrawn="1"/>
          </p:nvSpPr>
          <p:spPr bwMode="auto">
            <a:xfrm>
              <a:off x="1906588" y="4092575"/>
              <a:ext cx="323850" cy="812800"/>
            </a:xfrm>
            <a:custGeom>
              <a:avLst/>
              <a:gdLst>
                <a:gd name="T0" fmla="*/ 51 w 102"/>
                <a:gd name="T1" fmla="*/ 255 h 255"/>
                <a:gd name="T2" fmla="*/ 51 w 102"/>
                <a:gd name="T3" fmla="*/ 255 h 255"/>
                <a:gd name="T4" fmla="*/ 0 w 102"/>
                <a:gd name="T5" fmla="*/ 204 h 255"/>
                <a:gd name="T6" fmla="*/ 0 w 102"/>
                <a:gd name="T7" fmla="*/ 51 h 255"/>
                <a:gd name="T8" fmla="*/ 51 w 102"/>
                <a:gd name="T9" fmla="*/ 0 h 255"/>
                <a:gd name="T10" fmla="*/ 102 w 102"/>
                <a:gd name="T11" fmla="*/ 51 h 255"/>
                <a:gd name="T12" fmla="*/ 102 w 102"/>
                <a:gd name="T13" fmla="*/ 204 h 255"/>
                <a:gd name="T14" fmla="*/ 51 w 102"/>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5">
                  <a:moveTo>
                    <a:pt x="51" y="255"/>
                  </a:moveTo>
                  <a:cubicBezTo>
                    <a:pt x="51" y="255"/>
                    <a:pt x="51" y="255"/>
                    <a:pt x="51" y="255"/>
                  </a:cubicBezTo>
                  <a:cubicBezTo>
                    <a:pt x="23" y="255"/>
                    <a:pt x="0" y="232"/>
                    <a:pt x="0" y="204"/>
                  </a:cubicBezTo>
                  <a:cubicBezTo>
                    <a:pt x="0" y="51"/>
                    <a:pt x="0" y="51"/>
                    <a:pt x="0" y="51"/>
                  </a:cubicBezTo>
                  <a:cubicBezTo>
                    <a:pt x="0" y="23"/>
                    <a:pt x="23" y="0"/>
                    <a:pt x="51" y="0"/>
                  </a:cubicBezTo>
                  <a:cubicBezTo>
                    <a:pt x="79" y="0"/>
                    <a:pt x="102" y="23"/>
                    <a:pt x="102" y="51"/>
                  </a:cubicBezTo>
                  <a:cubicBezTo>
                    <a:pt x="102" y="204"/>
                    <a:pt x="102" y="204"/>
                    <a:pt x="102" y="204"/>
                  </a:cubicBezTo>
                  <a:cubicBezTo>
                    <a:pt x="102" y="232"/>
                    <a:pt x="79" y="255"/>
                    <a:pt x="51"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6"/>
            <p:cNvSpPr>
              <a:spLocks/>
            </p:cNvSpPr>
            <p:nvPr userDrawn="1"/>
          </p:nvSpPr>
          <p:spPr bwMode="auto">
            <a:xfrm>
              <a:off x="3979863" y="4564063"/>
              <a:ext cx="193675" cy="325438"/>
            </a:xfrm>
            <a:custGeom>
              <a:avLst/>
              <a:gdLst>
                <a:gd name="T0" fmla="*/ 30 w 61"/>
                <a:gd name="T1" fmla="*/ 102 h 102"/>
                <a:gd name="T2" fmla="*/ 30 w 61"/>
                <a:gd name="T3" fmla="*/ 102 h 102"/>
                <a:gd name="T4" fmla="*/ 0 w 61"/>
                <a:gd name="T5" fmla="*/ 71 h 102"/>
                <a:gd name="T6" fmla="*/ 0 w 61"/>
                <a:gd name="T7" fmla="*/ 30 h 102"/>
                <a:gd name="T8" fmla="*/ 30 w 61"/>
                <a:gd name="T9" fmla="*/ 0 h 102"/>
                <a:gd name="T10" fmla="*/ 61 w 61"/>
                <a:gd name="T11" fmla="*/ 30 h 102"/>
                <a:gd name="T12" fmla="*/ 61 w 61"/>
                <a:gd name="T13" fmla="*/ 71 h 102"/>
                <a:gd name="T14" fmla="*/ 30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0" y="102"/>
                  </a:moveTo>
                  <a:cubicBezTo>
                    <a:pt x="30" y="102"/>
                    <a:pt x="30" y="102"/>
                    <a:pt x="30" y="102"/>
                  </a:cubicBezTo>
                  <a:cubicBezTo>
                    <a:pt x="13" y="102"/>
                    <a:pt x="0" y="88"/>
                    <a:pt x="0" y="71"/>
                  </a:cubicBezTo>
                  <a:cubicBezTo>
                    <a:pt x="0" y="30"/>
                    <a:pt x="0" y="30"/>
                    <a:pt x="0" y="30"/>
                  </a:cubicBezTo>
                  <a:cubicBezTo>
                    <a:pt x="0" y="14"/>
                    <a:pt x="13" y="0"/>
                    <a:pt x="30" y="0"/>
                  </a:cubicBezTo>
                  <a:cubicBezTo>
                    <a:pt x="47" y="0"/>
                    <a:pt x="61" y="14"/>
                    <a:pt x="61" y="30"/>
                  </a:cubicBezTo>
                  <a:cubicBezTo>
                    <a:pt x="61" y="71"/>
                    <a:pt x="61" y="71"/>
                    <a:pt x="61" y="71"/>
                  </a:cubicBezTo>
                  <a:cubicBezTo>
                    <a:pt x="61" y="88"/>
                    <a:pt x="47" y="102"/>
                    <a:pt x="30"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7"/>
            <p:cNvSpPr>
              <a:spLocks/>
            </p:cNvSpPr>
            <p:nvPr userDrawn="1"/>
          </p:nvSpPr>
          <p:spPr bwMode="auto">
            <a:xfrm>
              <a:off x="1585913" y="4564063"/>
              <a:ext cx="193675" cy="325438"/>
            </a:xfrm>
            <a:custGeom>
              <a:avLst/>
              <a:gdLst>
                <a:gd name="T0" fmla="*/ 30 w 61"/>
                <a:gd name="T1" fmla="*/ 102 h 102"/>
                <a:gd name="T2" fmla="*/ 30 w 61"/>
                <a:gd name="T3" fmla="*/ 102 h 102"/>
                <a:gd name="T4" fmla="*/ 0 w 61"/>
                <a:gd name="T5" fmla="*/ 71 h 102"/>
                <a:gd name="T6" fmla="*/ 0 w 61"/>
                <a:gd name="T7" fmla="*/ 30 h 102"/>
                <a:gd name="T8" fmla="*/ 30 w 61"/>
                <a:gd name="T9" fmla="*/ 0 h 102"/>
                <a:gd name="T10" fmla="*/ 61 w 61"/>
                <a:gd name="T11" fmla="*/ 30 h 102"/>
                <a:gd name="T12" fmla="*/ 61 w 61"/>
                <a:gd name="T13" fmla="*/ 71 h 102"/>
                <a:gd name="T14" fmla="*/ 30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0" y="102"/>
                  </a:moveTo>
                  <a:cubicBezTo>
                    <a:pt x="30" y="102"/>
                    <a:pt x="30" y="102"/>
                    <a:pt x="30" y="102"/>
                  </a:cubicBezTo>
                  <a:cubicBezTo>
                    <a:pt x="13" y="102"/>
                    <a:pt x="0" y="88"/>
                    <a:pt x="0" y="71"/>
                  </a:cubicBezTo>
                  <a:cubicBezTo>
                    <a:pt x="0" y="30"/>
                    <a:pt x="0" y="30"/>
                    <a:pt x="0" y="30"/>
                  </a:cubicBezTo>
                  <a:cubicBezTo>
                    <a:pt x="0" y="14"/>
                    <a:pt x="13" y="0"/>
                    <a:pt x="30" y="0"/>
                  </a:cubicBezTo>
                  <a:cubicBezTo>
                    <a:pt x="47" y="0"/>
                    <a:pt x="61" y="14"/>
                    <a:pt x="61" y="30"/>
                  </a:cubicBezTo>
                  <a:cubicBezTo>
                    <a:pt x="61" y="71"/>
                    <a:pt x="61" y="71"/>
                    <a:pt x="61" y="71"/>
                  </a:cubicBezTo>
                  <a:cubicBezTo>
                    <a:pt x="61" y="88"/>
                    <a:pt x="47" y="102"/>
                    <a:pt x="30"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8"/>
            <p:cNvSpPr>
              <a:spLocks/>
            </p:cNvSpPr>
            <p:nvPr userDrawn="1"/>
          </p:nvSpPr>
          <p:spPr bwMode="auto">
            <a:xfrm>
              <a:off x="3524250" y="4548188"/>
              <a:ext cx="325438" cy="809625"/>
            </a:xfrm>
            <a:custGeom>
              <a:avLst/>
              <a:gdLst>
                <a:gd name="T0" fmla="*/ 51 w 102"/>
                <a:gd name="T1" fmla="*/ 254 h 254"/>
                <a:gd name="T2" fmla="*/ 51 w 102"/>
                <a:gd name="T3" fmla="*/ 254 h 254"/>
                <a:gd name="T4" fmla="*/ 0 w 102"/>
                <a:gd name="T5" fmla="*/ 203 h 254"/>
                <a:gd name="T6" fmla="*/ 0 w 102"/>
                <a:gd name="T7" fmla="*/ 51 h 254"/>
                <a:gd name="T8" fmla="*/ 51 w 102"/>
                <a:gd name="T9" fmla="*/ 0 h 254"/>
                <a:gd name="T10" fmla="*/ 102 w 102"/>
                <a:gd name="T11" fmla="*/ 51 h 254"/>
                <a:gd name="T12" fmla="*/ 102 w 102"/>
                <a:gd name="T13" fmla="*/ 203 h 254"/>
                <a:gd name="T14" fmla="*/ 51 w 102"/>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4">
                  <a:moveTo>
                    <a:pt x="51" y="254"/>
                  </a:moveTo>
                  <a:cubicBezTo>
                    <a:pt x="51" y="254"/>
                    <a:pt x="51" y="254"/>
                    <a:pt x="51" y="254"/>
                  </a:cubicBezTo>
                  <a:cubicBezTo>
                    <a:pt x="23" y="254"/>
                    <a:pt x="0" y="232"/>
                    <a:pt x="0" y="203"/>
                  </a:cubicBezTo>
                  <a:cubicBezTo>
                    <a:pt x="0" y="51"/>
                    <a:pt x="0" y="51"/>
                    <a:pt x="0" y="51"/>
                  </a:cubicBezTo>
                  <a:cubicBezTo>
                    <a:pt x="0" y="23"/>
                    <a:pt x="23" y="0"/>
                    <a:pt x="51" y="0"/>
                  </a:cubicBezTo>
                  <a:cubicBezTo>
                    <a:pt x="79" y="0"/>
                    <a:pt x="102" y="23"/>
                    <a:pt x="102" y="51"/>
                  </a:cubicBezTo>
                  <a:cubicBezTo>
                    <a:pt x="102" y="203"/>
                    <a:pt x="102" y="203"/>
                    <a:pt x="102" y="203"/>
                  </a:cubicBezTo>
                  <a:cubicBezTo>
                    <a:pt x="102" y="232"/>
                    <a:pt x="79" y="254"/>
                    <a:pt x="51" y="2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9"/>
            <p:cNvSpPr>
              <a:spLocks/>
            </p:cNvSpPr>
            <p:nvPr userDrawn="1"/>
          </p:nvSpPr>
          <p:spPr bwMode="auto">
            <a:xfrm>
              <a:off x="2393950" y="3462338"/>
              <a:ext cx="403225" cy="1814513"/>
            </a:xfrm>
            <a:custGeom>
              <a:avLst/>
              <a:gdLst>
                <a:gd name="T0" fmla="*/ 64 w 127"/>
                <a:gd name="T1" fmla="*/ 570 h 570"/>
                <a:gd name="T2" fmla="*/ 64 w 127"/>
                <a:gd name="T3" fmla="*/ 570 h 570"/>
                <a:gd name="T4" fmla="*/ 0 w 127"/>
                <a:gd name="T5" fmla="*/ 506 h 570"/>
                <a:gd name="T6" fmla="*/ 0 w 127"/>
                <a:gd name="T7" fmla="*/ 64 h 570"/>
                <a:gd name="T8" fmla="*/ 64 w 127"/>
                <a:gd name="T9" fmla="*/ 0 h 570"/>
                <a:gd name="T10" fmla="*/ 127 w 127"/>
                <a:gd name="T11" fmla="*/ 64 h 570"/>
                <a:gd name="T12" fmla="*/ 127 w 127"/>
                <a:gd name="T13" fmla="*/ 506 h 570"/>
                <a:gd name="T14" fmla="*/ 64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4" y="570"/>
                  </a:moveTo>
                  <a:cubicBezTo>
                    <a:pt x="64" y="570"/>
                    <a:pt x="64" y="570"/>
                    <a:pt x="64" y="570"/>
                  </a:cubicBezTo>
                  <a:cubicBezTo>
                    <a:pt x="29" y="570"/>
                    <a:pt x="0" y="541"/>
                    <a:pt x="0" y="506"/>
                  </a:cubicBezTo>
                  <a:cubicBezTo>
                    <a:pt x="0" y="64"/>
                    <a:pt x="0" y="64"/>
                    <a:pt x="0" y="64"/>
                  </a:cubicBezTo>
                  <a:cubicBezTo>
                    <a:pt x="0" y="29"/>
                    <a:pt x="29" y="0"/>
                    <a:pt x="64" y="0"/>
                  </a:cubicBezTo>
                  <a:cubicBezTo>
                    <a:pt x="99" y="0"/>
                    <a:pt x="127" y="29"/>
                    <a:pt x="127" y="64"/>
                  </a:cubicBezTo>
                  <a:cubicBezTo>
                    <a:pt x="127" y="506"/>
                    <a:pt x="127" y="506"/>
                    <a:pt x="127" y="506"/>
                  </a:cubicBezTo>
                  <a:cubicBezTo>
                    <a:pt x="127"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10"/>
            <p:cNvSpPr>
              <a:spLocks/>
            </p:cNvSpPr>
            <p:nvPr userDrawn="1"/>
          </p:nvSpPr>
          <p:spPr bwMode="auto">
            <a:xfrm>
              <a:off x="311150" y="3462338"/>
              <a:ext cx="406400" cy="1814513"/>
            </a:xfrm>
            <a:custGeom>
              <a:avLst/>
              <a:gdLst>
                <a:gd name="T0" fmla="*/ 64 w 128"/>
                <a:gd name="T1" fmla="*/ 570 h 570"/>
                <a:gd name="T2" fmla="*/ 64 w 128"/>
                <a:gd name="T3" fmla="*/ 570 h 570"/>
                <a:gd name="T4" fmla="*/ 0 w 128"/>
                <a:gd name="T5" fmla="*/ 506 h 570"/>
                <a:gd name="T6" fmla="*/ 0 w 128"/>
                <a:gd name="T7" fmla="*/ 64 h 570"/>
                <a:gd name="T8" fmla="*/ 64 w 128"/>
                <a:gd name="T9" fmla="*/ 0 h 570"/>
                <a:gd name="T10" fmla="*/ 128 w 128"/>
                <a:gd name="T11" fmla="*/ 64 h 570"/>
                <a:gd name="T12" fmla="*/ 128 w 128"/>
                <a:gd name="T13" fmla="*/ 506 h 570"/>
                <a:gd name="T14" fmla="*/ 64 w 128"/>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570">
                  <a:moveTo>
                    <a:pt x="64" y="570"/>
                  </a:moveTo>
                  <a:cubicBezTo>
                    <a:pt x="64" y="570"/>
                    <a:pt x="64" y="570"/>
                    <a:pt x="64" y="570"/>
                  </a:cubicBezTo>
                  <a:cubicBezTo>
                    <a:pt x="29" y="570"/>
                    <a:pt x="0" y="541"/>
                    <a:pt x="0" y="506"/>
                  </a:cubicBezTo>
                  <a:cubicBezTo>
                    <a:pt x="0" y="64"/>
                    <a:pt x="0" y="64"/>
                    <a:pt x="0" y="64"/>
                  </a:cubicBezTo>
                  <a:cubicBezTo>
                    <a:pt x="0" y="29"/>
                    <a:pt x="29" y="0"/>
                    <a:pt x="64" y="0"/>
                  </a:cubicBezTo>
                  <a:cubicBezTo>
                    <a:pt x="99" y="0"/>
                    <a:pt x="128" y="29"/>
                    <a:pt x="128" y="64"/>
                  </a:cubicBezTo>
                  <a:cubicBezTo>
                    <a:pt x="128" y="506"/>
                    <a:pt x="128" y="506"/>
                    <a:pt x="128" y="506"/>
                  </a:cubicBezTo>
                  <a:cubicBezTo>
                    <a:pt x="128"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11"/>
            <p:cNvSpPr>
              <a:spLocks/>
            </p:cNvSpPr>
            <p:nvPr userDrawn="1"/>
          </p:nvSpPr>
          <p:spPr bwMode="auto">
            <a:xfrm>
              <a:off x="2959100" y="4175125"/>
              <a:ext cx="403225" cy="1816100"/>
            </a:xfrm>
            <a:custGeom>
              <a:avLst/>
              <a:gdLst>
                <a:gd name="T0" fmla="*/ 64 w 127"/>
                <a:gd name="T1" fmla="*/ 570 h 570"/>
                <a:gd name="T2" fmla="*/ 64 w 127"/>
                <a:gd name="T3" fmla="*/ 570 h 570"/>
                <a:gd name="T4" fmla="*/ 0 w 127"/>
                <a:gd name="T5" fmla="*/ 506 h 570"/>
                <a:gd name="T6" fmla="*/ 0 w 127"/>
                <a:gd name="T7" fmla="*/ 64 h 570"/>
                <a:gd name="T8" fmla="*/ 64 w 127"/>
                <a:gd name="T9" fmla="*/ 0 h 570"/>
                <a:gd name="T10" fmla="*/ 127 w 127"/>
                <a:gd name="T11" fmla="*/ 64 h 570"/>
                <a:gd name="T12" fmla="*/ 127 w 127"/>
                <a:gd name="T13" fmla="*/ 506 h 570"/>
                <a:gd name="T14" fmla="*/ 64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4" y="570"/>
                  </a:moveTo>
                  <a:cubicBezTo>
                    <a:pt x="64" y="570"/>
                    <a:pt x="64" y="570"/>
                    <a:pt x="64" y="570"/>
                  </a:cubicBezTo>
                  <a:cubicBezTo>
                    <a:pt x="29" y="570"/>
                    <a:pt x="0" y="541"/>
                    <a:pt x="0" y="506"/>
                  </a:cubicBezTo>
                  <a:cubicBezTo>
                    <a:pt x="0" y="64"/>
                    <a:pt x="0" y="64"/>
                    <a:pt x="0" y="64"/>
                  </a:cubicBezTo>
                  <a:cubicBezTo>
                    <a:pt x="0" y="28"/>
                    <a:pt x="29" y="0"/>
                    <a:pt x="64" y="0"/>
                  </a:cubicBezTo>
                  <a:cubicBezTo>
                    <a:pt x="99" y="0"/>
                    <a:pt x="127" y="28"/>
                    <a:pt x="127" y="64"/>
                  </a:cubicBezTo>
                  <a:cubicBezTo>
                    <a:pt x="127" y="506"/>
                    <a:pt x="127" y="506"/>
                    <a:pt x="127" y="506"/>
                  </a:cubicBezTo>
                  <a:cubicBezTo>
                    <a:pt x="127"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12"/>
            <p:cNvSpPr>
              <a:spLocks noEditPoints="1"/>
            </p:cNvSpPr>
            <p:nvPr userDrawn="1"/>
          </p:nvSpPr>
          <p:spPr bwMode="auto">
            <a:xfrm>
              <a:off x="1131888" y="4548188"/>
              <a:ext cx="323850" cy="809625"/>
            </a:xfrm>
            <a:custGeom>
              <a:avLst/>
              <a:gdLst>
                <a:gd name="T0" fmla="*/ 51 w 102"/>
                <a:gd name="T1" fmla="*/ 10 h 254"/>
                <a:gd name="T2" fmla="*/ 92 w 102"/>
                <a:gd name="T3" fmla="*/ 51 h 254"/>
                <a:gd name="T4" fmla="*/ 92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0 w 102"/>
                <a:gd name="T17" fmla="*/ 51 h 254"/>
                <a:gd name="T18" fmla="*/ 0 w 102"/>
                <a:gd name="T19" fmla="*/ 203 h 254"/>
                <a:gd name="T20" fmla="*/ 51 w 102"/>
                <a:gd name="T21" fmla="*/ 254 h 254"/>
                <a:gd name="T22" fmla="*/ 102 w 102"/>
                <a:gd name="T23" fmla="*/ 203 h 254"/>
                <a:gd name="T24" fmla="*/ 102 w 102"/>
                <a:gd name="T25" fmla="*/ 51 h 254"/>
                <a:gd name="T26" fmla="*/ 51 w 102"/>
                <a:gd name="T2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254">
                  <a:moveTo>
                    <a:pt x="51" y="10"/>
                  </a:moveTo>
                  <a:cubicBezTo>
                    <a:pt x="74" y="10"/>
                    <a:pt x="92" y="28"/>
                    <a:pt x="92" y="51"/>
                  </a:cubicBezTo>
                  <a:cubicBezTo>
                    <a:pt x="92" y="203"/>
                    <a:pt x="92" y="203"/>
                    <a:pt x="92" y="203"/>
                  </a:cubicBezTo>
                  <a:cubicBezTo>
                    <a:pt x="92" y="226"/>
                    <a:pt x="74" y="244"/>
                    <a:pt x="51" y="244"/>
                  </a:cubicBezTo>
                  <a:cubicBezTo>
                    <a:pt x="29" y="244"/>
                    <a:pt x="10" y="226"/>
                    <a:pt x="10" y="203"/>
                  </a:cubicBezTo>
                  <a:cubicBezTo>
                    <a:pt x="10" y="51"/>
                    <a:pt x="10" y="51"/>
                    <a:pt x="10" y="51"/>
                  </a:cubicBezTo>
                  <a:cubicBezTo>
                    <a:pt x="10" y="28"/>
                    <a:pt x="29" y="10"/>
                    <a:pt x="51" y="10"/>
                  </a:cubicBezTo>
                  <a:moveTo>
                    <a:pt x="51" y="0"/>
                  </a:moveTo>
                  <a:cubicBezTo>
                    <a:pt x="23" y="0"/>
                    <a:pt x="0" y="23"/>
                    <a:pt x="0" y="51"/>
                  </a:cubicBezTo>
                  <a:cubicBezTo>
                    <a:pt x="0" y="203"/>
                    <a:pt x="0" y="203"/>
                    <a:pt x="0" y="203"/>
                  </a:cubicBezTo>
                  <a:cubicBezTo>
                    <a:pt x="0" y="232"/>
                    <a:pt x="23" y="254"/>
                    <a:pt x="51" y="254"/>
                  </a:cubicBezTo>
                  <a:cubicBezTo>
                    <a:pt x="79" y="254"/>
                    <a:pt x="102" y="232"/>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13"/>
            <p:cNvSpPr>
              <a:spLocks noEditPoints="1"/>
            </p:cNvSpPr>
            <p:nvPr userDrawn="1"/>
          </p:nvSpPr>
          <p:spPr bwMode="auto">
            <a:xfrm>
              <a:off x="565150" y="4175125"/>
              <a:ext cx="404813" cy="1816100"/>
            </a:xfrm>
            <a:custGeom>
              <a:avLst/>
              <a:gdLst>
                <a:gd name="T0" fmla="*/ 64 w 127"/>
                <a:gd name="T1" fmla="*/ 10 h 570"/>
                <a:gd name="T2" fmla="*/ 117 w 127"/>
                <a:gd name="T3" fmla="*/ 64 h 570"/>
                <a:gd name="T4" fmla="*/ 117 w 127"/>
                <a:gd name="T5" fmla="*/ 506 h 570"/>
                <a:gd name="T6" fmla="*/ 64 w 127"/>
                <a:gd name="T7" fmla="*/ 560 h 570"/>
                <a:gd name="T8" fmla="*/ 10 w 127"/>
                <a:gd name="T9" fmla="*/ 506 h 570"/>
                <a:gd name="T10" fmla="*/ 10 w 127"/>
                <a:gd name="T11" fmla="*/ 64 h 570"/>
                <a:gd name="T12" fmla="*/ 64 w 127"/>
                <a:gd name="T13" fmla="*/ 10 h 570"/>
                <a:gd name="T14" fmla="*/ 64 w 127"/>
                <a:gd name="T15" fmla="*/ 0 h 570"/>
                <a:gd name="T16" fmla="*/ 0 w 127"/>
                <a:gd name="T17" fmla="*/ 64 h 570"/>
                <a:gd name="T18" fmla="*/ 0 w 127"/>
                <a:gd name="T19" fmla="*/ 506 h 570"/>
                <a:gd name="T20" fmla="*/ 64 w 127"/>
                <a:gd name="T21" fmla="*/ 570 h 570"/>
                <a:gd name="T22" fmla="*/ 127 w 127"/>
                <a:gd name="T23" fmla="*/ 506 h 570"/>
                <a:gd name="T24" fmla="*/ 127 w 127"/>
                <a:gd name="T25" fmla="*/ 64 h 570"/>
                <a:gd name="T26" fmla="*/ 64 w 127"/>
                <a:gd name="T2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570">
                  <a:moveTo>
                    <a:pt x="64" y="10"/>
                  </a:moveTo>
                  <a:cubicBezTo>
                    <a:pt x="93" y="10"/>
                    <a:pt x="117" y="34"/>
                    <a:pt x="117" y="64"/>
                  </a:cubicBezTo>
                  <a:cubicBezTo>
                    <a:pt x="117" y="506"/>
                    <a:pt x="117" y="506"/>
                    <a:pt x="117" y="506"/>
                  </a:cubicBezTo>
                  <a:cubicBezTo>
                    <a:pt x="117" y="536"/>
                    <a:pt x="93" y="560"/>
                    <a:pt x="64" y="560"/>
                  </a:cubicBezTo>
                  <a:cubicBezTo>
                    <a:pt x="34" y="560"/>
                    <a:pt x="10" y="536"/>
                    <a:pt x="10" y="506"/>
                  </a:cubicBezTo>
                  <a:cubicBezTo>
                    <a:pt x="10" y="64"/>
                    <a:pt x="10" y="64"/>
                    <a:pt x="10" y="64"/>
                  </a:cubicBezTo>
                  <a:cubicBezTo>
                    <a:pt x="10" y="34"/>
                    <a:pt x="34" y="10"/>
                    <a:pt x="64" y="10"/>
                  </a:cubicBezTo>
                  <a:moveTo>
                    <a:pt x="64" y="0"/>
                  </a:moveTo>
                  <a:cubicBezTo>
                    <a:pt x="29" y="0"/>
                    <a:pt x="0" y="28"/>
                    <a:pt x="0" y="64"/>
                  </a:cubicBezTo>
                  <a:cubicBezTo>
                    <a:pt x="0" y="506"/>
                    <a:pt x="0" y="506"/>
                    <a:pt x="0" y="506"/>
                  </a:cubicBezTo>
                  <a:cubicBezTo>
                    <a:pt x="0" y="541"/>
                    <a:pt x="29" y="570"/>
                    <a:pt x="64" y="570"/>
                  </a:cubicBezTo>
                  <a:cubicBezTo>
                    <a:pt x="99" y="570"/>
                    <a:pt x="127" y="541"/>
                    <a:pt x="127" y="506"/>
                  </a:cubicBezTo>
                  <a:cubicBezTo>
                    <a:pt x="127" y="64"/>
                    <a:pt x="127" y="64"/>
                    <a:pt x="127" y="64"/>
                  </a:cubicBezTo>
                  <a:cubicBezTo>
                    <a:pt x="127" y="28"/>
                    <a:pt x="99" y="0"/>
                    <a:pt x="6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14"/>
            <p:cNvSpPr>
              <a:spLocks/>
            </p:cNvSpPr>
            <p:nvPr userDrawn="1"/>
          </p:nvSpPr>
          <p:spPr bwMode="auto">
            <a:xfrm>
              <a:off x="10434638" y="4092575"/>
              <a:ext cx="323850" cy="812800"/>
            </a:xfrm>
            <a:custGeom>
              <a:avLst/>
              <a:gdLst>
                <a:gd name="T0" fmla="*/ 51 w 102"/>
                <a:gd name="T1" fmla="*/ 255 h 255"/>
                <a:gd name="T2" fmla="*/ 51 w 102"/>
                <a:gd name="T3" fmla="*/ 255 h 255"/>
                <a:gd name="T4" fmla="*/ 0 w 102"/>
                <a:gd name="T5" fmla="*/ 204 h 255"/>
                <a:gd name="T6" fmla="*/ 0 w 102"/>
                <a:gd name="T7" fmla="*/ 51 h 255"/>
                <a:gd name="T8" fmla="*/ 51 w 102"/>
                <a:gd name="T9" fmla="*/ 0 h 255"/>
                <a:gd name="T10" fmla="*/ 102 w 102"/>
                <a:gd name="T11" fmla="*/ 51 h 255"/>
                <a:gd name="T12" fmla="*/ 102 w 102"/>
                <a:gd name="T13" fmla="*/ 204 h 255"/>
                <a:gd name="T14" fmla="*/ 51 w 102"/>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5">
                  <a:moveTo>
                    <a:pt x="51" y="255"/>
                  </a:moveTo>
                  <a:cubicBezTo>
                    <a:pt x="51" y="255"/>
                    <a:pt x="51" y="255"/>
                    <a:pt x="51" y="255"/>
                  </a:cubicBezTo>
                  <a:cubicBezTo>
                    <a:pt x="23" y="255"/>
                    <a:pt x="0" y="232"/>
                    <a:pt x="0" y="204"/>
                  </a:cubicBezTo>
                  <a:cubicBezTo>
                    <a:pt x="0" y="51"/>
                    <a:pt x="0" y="51"/>
                    <a:pt x="0" y="51"/>
                  </a:cubicBezTo>
                  <a:cubicBezTo>
                    <a:pt x="0" y="23"/>
                    <a:pt x="23" y="0"/>
                    <a:pt x="51" y="0"/>
                  </a:cubicBezTo>
                  <a:cubicBezTo>
                    <a:pt x="79" y="0"/>
                    <a:pt x="102" y="23"/>
                    <a:pt x="102" y="51"/>
                  </a:cubicBezTo>
                  <a:cubicBezTo>
                    <a:pt x="102" y="204"/>
                    <a:pt x="102" y="204"/>
                    <a:pt x="102" y="204"/>
                  </a:cubicBezTo>
                  <a:cubicBezTo>
                    <a:pt x="102" y="232"/>
                    <a:pt x="79" y="255"/>
                    <a:pt x="51"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15"/>
            <p:cNvSpPr>
              <a:spLocks/>
            </p:cNvSpPr>
            <p:nvPr userDrawn="1"/>
          </p:nvSpPr>
          <p:spPr bwMode="auto">
            <a:xfrm>
              <a:off x="10110788" y="4564063"/>
              <a:ext cx="193675" cy="325438"/>
            </a:xfrm>
            <a:custGeom>
              <a:avLst/>
              <a:gdLst>
                <a:gd name="T0" fmla="*/ 31 w 61"/>
                <a:gd name="T1" fmla="*/ 102 h 102"/>
                <a:gd name="T2" fmla="*/ 31 w 61"/>
                <a:gd name="T3" fmla="*/ 102 h 102"/>
                <a:gd name="T4" fmla="*/ 0 w 61"/>
                <a:gd name="T5" fmla="*/ 71 h 102"/>
                <a:gd name="T6" fmla="*/ 0 w 61"/>
                <a:gd name="T7" fmla="*/ 30 h 102"/>
                <a:gd name="T8" fmla="*/ 31 w 61"/>
                <a:gd name="T9" fmla="*/ 0 h 102"/>
                <a:gd name="T10" fmla="*/ 61 w 61"/>
                <a:gd name="T11" fmla="*/ 30 h 102"/>
                <a:gd name="T12" fmla="*/ 61 w 61"/>
                <a:gd name="T13" fmla="*/ 71 h 102"/>
                <a:gd name="T14" fmla="*/ 31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1" y="102"/>
                  </a:moveTo>
                  <a:cubicBezTo>
                    <a:pt x="31" y="102"/>
                    <a:pt x="31" y="102"/>
                    <a:pt x="31" y="102"/>
                  </a:cubicBezTo>
                  <a:cubicBezTo>
                    <a:pt x="14" y="102"/>
                    <a:pt x="0" y="88"/>
                    <a:pt x="0" y="71"/>
                  </a:cubicBezTo>
                  <a:cubicBezTo>
                    <a:pt x="0" y="30"/>
                    <a:pt x="0" y="30"/>
                    <a:pt x="0" y="30"/>
                  </a:cubicBezTo>
                  <a:cubicBezTo>
                    <a:pt x="0" y="14"/>
                    <a:pt x="14" y="0"/>
                    <a:pt x="31" y="0"/>
                  </a:cubicBezTo>
                  <a:cubicBezTo>
                    <a:pt x="48" y="0"/>
                    <a:pt x="61" y="14"/>
                    <a:pt x="61" y="30"/>
                  </a:cubicBezTo>
                  <a:cubicBezTo>
                    <a:pt x="61" y="71"/>
                    <a:pt x="61" y="71"/>
                    <a:pt x="61" y="71"/>
                  </a:cubicBezTo>
                  <a:cubicBezTo>
                    <a:pt x="61" y="88"/>
                    <a:pt x="48" y="102"/>
                    <a:pt x="31"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16"/>
            <p:cNvSpPr>
              <a:spLocks/>
            </p:cNvSpPr>
            <p:nvPr userDrawn="1"/>
          </p:nvSpPr>
          <p:spPr bwMode="auto">
            <a:xfrm>
              <a:off x="10920413" y="3462338"/>
              <a:ext cx="403225" cy="1814513"/>
            </a:xfrm>
            <a:custGeom>
              <a:avLst/>
              <a:gdLst>
                <a:gd name="T0" fmla="*/ 63 w 127"/>
                <a:gd name="T1" fmla="*/ 570 h 570"/>
                <a:gd name="T2" fmla="*/ 63 w 127"/>
                <a:gd name="T3" fmla="*/ 570 h 570"/>
                <a:gd name="T4" fmla="*/ 0 w 127"/>
                <a:gd name="T5" fmla="*/ 506 h 570"/>
                <a:gd name="T6" fmla="*/ 0 w 127"/>
                <a:gd name="T7" fmla="*/ 64 h 570"/>
                <a:gd name="T8" fmla="*/ 63 w 127"/>
                <a:gd name="T9" fmla="*/ 0 h 570"/>
                <a:gd name="T10" fmla="*/ 127 w 127"/>
                <a:gd name="T11" fmla="*/ 64 h 570"/>
                <a:gd name="T12" fmla="*/ 127 w 127"/>
                <a:gd name="T13" fmla="*/ 506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1"/>
                    <a:pt x="0" y="506"/>
                  </a:cubicBezTo>
                  <a:cubicBezTo>
                    <a:pt x="0" y="64"/>
                    <a:pt x="0" y="64"/>
                    <a:pt x="0" y="64"/>
                  </a:cubicBezTo>
                  <a:cubicBezTo>
                    <a:pt x="0" y="29"/>
                    <a:pt x="28" y="0"/>
                    <a:pt x="63" y="0"/>
                  </a:cubicBezTo>
                  <a:cubicBezTo>
                    <a:pt x="98" y="0"/>
                    <a:pt x="127" y="29"/>
                    <a:pt x="127" y="64"/>
                  </a:cubicBezTo>
                  <a:cubicBezTo>
                    <a:pt x="127" y="506"/>
                    <a:pt x="127" y="506"/>
                    <a:pt x="127" y="506"/>
                  </a:cubicBezTo>
                  <a:cubicBezTo>
                    <a:pt x="127" y="541"/>
                    <a:pt x="98"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17"/>
            <p:cNvSpPr>
              <a:spLocks/>
            </p:cNvSpPr>
            <p:nvPr userDrawn="1"/>
          </p:nvSpPr>
          <p:spPr bwMode="auto">
            <a:xfrm>
              <a:off x="11487150" y="4175125"/>
              <a:ext cx="403225" cy="1816100"/>
            </a:xfrm>
            <a:custGeom>
              <a:avLst/>
              <a:gdLst>
                <a:gd name="T0" fmla="*/ 63 w 127"/>
                <a:gd name="T1" fmla="*/ 570 h 570"/>
                <a:gd name="T2" fmla="*/ 63 w 127"/>
                <a:gd name="T3" fmla="*/ 570 h 570"/>
                <a:gd name="T4" fmla="*/ 0 w 127"/>
                <a:gd name="T5" fmla="*/ 506 h 570"/>
                <a:gd name="T6" fmla="*/ 0 w 127"/>
                <a:gd name="T7" fmla="*/ 64 h 570"/>
                <a:gd name="T8" fmla="*/ 63 w 127"/>
                <a:gd name="T9" fmla="*/ 0 h 570"/>
                <a:gd name="T10" fmla="*/ 127 w 127"/>
                <a:gd name="T11" fmla="*/ 64 h 570"/>
                <a:gd name="T12" fmla="*/ 127 w 127"/>
                <a:gd name="T13" fmla="*/ 506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1"/>
                    <a:pt x="0" y="506"/>
                  </a:cubicBezTo>
                  <a:cubicBezTo>
                    <a:pt x="0" y="64"/>
                    <a:pt x="0" y="64"/>
                    <a:pt x="0" y="64"/>
                  </a:cubicBezTo>
                  <a:cubicBezTo>
                    <a:pt x="0" y="28"/>
                    <a:pt x="28" y="0"/>
                    <a:pt x="63" y="0"/>
                  </a:cubicBezTo>
                  <a:cubicBezTo>
                    <a:pt x="99" y="0"/>
                    <a:pt x="127" y="28"/>
                    <a:pt x="127" y="64"/>
                  </a:cubicBezTo>
                  <a:cubicBezTo>
                    <a:pt x="127" y="506"/>
                    <a:pt x="127" y="506"/>
                    <a:pt x="127" y="506"/>
                  </a:cubicBezTo>
                  <a:cubicBezTo>
                    <a:pt x="127" y="541"/>
                    <a:pt x="99"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18"/>
            <p:cNvSpPr>
              <a:spLocks noEditPoints="1"/>
            </p:cNvSpPr>
            <p:nvPr userDrawn="1"/>
          </p:nvSpPr>
          <p:spPr bwMode="auto">
            <a:xfrm>
              <a:off x="8367713" y="4159250"/>
              <a:ext cx="325438" cy="809625"/>
            </a:xfrm>
            <a:custGeom>
              <a:avLst/>
              <a:gdLst>
                <a:gd name="T0" fmla="*/ 51 w 102"/>
                <a:gd name="T1" fmla="*/ 10 h 254"/>
                <a:gd name="T2" fmla="*/ 92 w 102"/>
                <a:gd name="T3" fmla="*/ 51 h 254"/>
                <a:gd name="T4" fmla="*/ 92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51 w 102"/>
                <a:gd name="T17" fmla="*/ 0 h 254"/>
                <a:gd name="T18" fmla="*/ 0 w 102"/>
                <a:gd name="T19" fmla="*/ 51 h 254"/>
                <a:gd name="T20" fmla="*/ 0 w 102"/>
                <a:gd name="T21" fmla="*/ 203 h 254"/>
                <a:gd name="T22" fmla="*/ 51 w 102"/>
                <a:gd name="T23" fmla="*/ 254 h 254"/>
                <a:gd name="T24" fmla="*/ 102 w 102"/>
                <a:gd name="T25" fmla="*/ 203 h 254"/>
                <a:gd name="T26" fmla="*/ 102 w 102"/>
                <a:gd name="T27" fmla="*/ 51 h 254"/>
                <a:gd name="T28" fmla="*/ 51 w 102"/>
                <a:gd name="T29"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2" h="254">
                  <a:moveTo>
                    <a:pt x="51" y="10"/>
                  </a:moveTo>
                  <a:cubicBezTo>
                    <a:pt x="73" y="10"/>
                    <a:pt x="92" y="28"/>
                    <a:pt x="92" y="51"/>
                  </a:cubicBezTo>
                  <a:cubicBezTo>
                    <a:pt x="92" y="203"/>
                    <a:pt x="92" y="203"/>
                    <a:pt x="92" y="203"/>
                  </a:cubicBezTo>
                  <a:cubicBezTo>
                    <a:pt x="92" y="226"/>
                    <a:pt x="73" y="244"/>
                    <a:pt x="51" y="244"/>
                  </a:cubicBezTo>
                  <a:cubicBezTo>
                    <a:pt x="28" y="244"/>
                    <a:pt x="10" y="226"/>
                    <a:pt x="10" y="203"/>
                  </a:cubicBezTo>
                  <a:cubicBezTo>
                    <a:pt x="10" y="51"/>
                    <a:pt x="10" y="51"/>
                    <a:pt x="10" y="51"/>
                  </a:cubicBezTo>
                  <a:cubicBezTo>
                    <a:pt x="10" y="28"/>
                    <a:pt x="28" y="10"/>
                    <a:pt x="51" y="10"/>
                  </a:cubicBezTo>
                  <a:moveTo>
                    <a:pt x="51" y="0"/>
                  </a:moveTo>
                  <a:cubicBezTo>
                    <a:pt x="51" y="0"/>
                    <a:pt x="51" y="0"/>
                    <a:pt x="51" y="0"/>
                  </a:cubicBezTo>
                  <a:cubicBezTo>
                    <a:pt x="23" y="0"/>
                    <a:pt x="0" y="23"/>
                    <a:pt x="0" y="51"/>
                  </a:cubicBezTo>
                  <a:cubicBezTo>
                    <a:pt x="0" y="203"/>
                    <a:pt x="0" y="203"/>
                    <a:pt x="0" y="203"/>
                  </a:cubicBezTo>
                  <a:cubicBezTo>
                    <a:pt x="0" y="231"/>
                    <a:pt x="23" y="254"/>
                    <a:pt x="51" y="254"/>
                  </a:cubicBezTo>
                  <a:cubicBezTo>
                    <a:pt x="79" y="254"/>
                    <a:pt x="102" y="231"/>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19"/>
            <p:cNvSpPr>
              <a:spLocks/>
            </p:cNvSpPr>
            <p:nvPr userDrawn="1"/>
          </p:nvSpPr>
          <p:spPr bwMode="auto">
            <a:xfrm>
              <a:off x="9658350" y="4548188"/>
              <a:ext cx="322263" cy="809625"/>
            </a:xfrm>
            <a:custGeom>
              <a:avLst/>
              <a:gdLst>
                <a:gd name="T0" fmla="*/ 51 w 101"/>
                <a:gd name="T1" fmla="*/ 254 h 254"/>
                <a:gd name="T2" fmla="*/ 51 w 101"/>
                <a:gd name="T3" fmla="*/ 254 h 254"/>
                <a:gd name="T4" fmla="*/ 0 w 101"/>
                <a:gd name="T5" fmla="*/ 203 h 254"/>
                <a:gd name="T6" fmla="*/ 0 w 101"/>
                <a:gd name="T7" fmla="*/ 51 h 254"/>
                <a:gd name="T8" fmla="*/ 51 w 101"/>
                <a:gd name="T9" fmla="*/ 0 h 254"/>
                <a:gd name="T10" fmla="*/ 101 w 101"/>
                <a:gd name="T11" fmla="*/ 51 h 254"/>
                <a:gd name="T12" fmla="*/ 101 w 101"/>
                <a:gd name="T13" fmla="*/ 203 h 254"/>
                <a:gd name="T14" fmla="*/ 51 w 101"/>
                <a:gd name="T15" fmla="*/ 254 h 2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254">
                  <a:moveTo>
                    <a:pt x="51" y="254"/>
                  </a:moveTo>
                  <a:cubicBezTo>
                    <a:pt x="51" y="254"/>
                    <a:pt x="51" y="254"/>
                    <a:pt x="51" y="254"/>
                  </a:cubicBezTo>
                  <a:cubicBezTo>
                    <a:pt x="22" y="254"/>
                    <a:pt x="0" y="232"/>
                    <a:pt x="0" y="203"/>
                  </a:cubicBezTo>
                  <a:cubicBezTo>
                    <a:pt x="0" y="51"/>
                    <a:pt x="0" y="51"/>
                    <a:pt x="0" y="51"/>
                  </a:cubicBezTo>
                  <a:cubicBezTo>
                    <a:pt x="0" y="23"/>
                    <a:pt x="22" y="0"/>
                    <a:pt x="51" y="0"/>
                  </a:cubicBezTo>
                  <a:cubicBezTo>
                    <a:pt x="79" y="0"/>
                    <a:pt x="101" y="23"/>
                    <a:pt x="101" y="51"/>
                  </a:cubicBezTo>
                  <a:cubicBezTo>
                    <a:pt x="101" y="203"/>
                    <a:pt x="101" y="203"/>
                    <a:pt x="101" y="203"/>
                  </a:cubicBezTo>
                  <a:cubicBezTo>
                    <a:pt x="101" y="232"/>
                    <a:pt x="79" y="254"/>
                    <a:pt x="51" y="2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20"/>
            <p:cNvSpPr>
              <a:spLocks noEditPoints="1"/>
            </p:cNvSpPr>
            <p:nvPr userDrawn="1"/>
          </p:nvSpPr>
          <p:spPr bwMode="auto">
            <a:xfrm>
              <a:off x="8855075" y="3525838"/>
              <a:ext cx="403225" cy="1816100"/>
            </a:xfrm>
            <a:custGeom>
              <a:avLst/>
              <a:gdLst>
                <a:gd name="T0" fmla="*/ 63 w 127"/>
                <a:gd name="T1" fmla="*/ 11 h 570"/>
                <a:gd name="T2" fmla="*/ 117 w 127"/>
                <a:gd name="T3" fmla="*/ 64 h 570"/>
                <a:gd name="T4" fmla="*/ 117 w 127"/>
                <a:gd name="T5" fmla="*/ 507 h 570"/>
                <a:gd name="T6" fmla="*/ 63 w 127"/>
                <a:gd name="T7" fmla="*/ 560 h 570"/>
                <a:gd name="T8" fmla="*/ 10 w 127"/>
                <a:gd name="T9" fmla="*/ 507 h 570"/>
                <a:gd name="T10" fmla="*/ 10 w 127"/>
                <a:gd name="T11" fmla="*/ 64 h 570"/>
                <a:gd name="T12" fmla="*/ 63 w 127"/>
                <a:gd name="T13" fmla="*/ 11 h 570"/>
                <a:gd name="T14" fmla="*/ 63 w 127"/>
                <a:gd name="T15" fmla="*/ 0 h 570"/>
                <a:gd name="T16" fmla="*/ 0 w 127"/>
                <a:gd name="T17" fmla="*/ 64 h 570"/>
                <a:gd name="T18" fmla="*/ 0 w 127"/>
                <a:gd name="T19" fmla="*/ 507 h 570"/>
                <a:gd name="T20" fmla="*/ 63 w 127"/>
                <a:gd name="T21" fmla="*/ 570 h 570"/>
                <a:gd name="T22" fmla="*/ 127 w 127"/>
                <a:gd name="T23" fmla="*/ 507 h 570"/>
                <a:gd name="T24" fmla="*/ 127 w 127"/>
                <a:gd name="T25" fmla="*/ 64 h 570"/>
                <a:gd name="T26" fmla="*/ 63 w 127"/>
                <a:gd name="T2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570">
                  <a:moveTo>
                    <a:pt x="63" y="11"/>
                  </a:moveTo>
                  <a:cubicBezTo>
                    <a:pt x="93" y="11"/>
                    <a:pt x="117" y="35"/>
                    <a:pt x="117" y="64"/>
                  </a:cubicBezTo>
                  <a:cubicBezTo>
                    <a:pt x="117" y="507"/>
                    <a:pt x="117" y="507"/>
                    <a:pt x="117" y="507"/>
                  </a:cubicBezTo>
                  <a:cubicBezTo>
                    <a:pt x="117" y="536"/>
                    <a:pt x="93" y="560"/>
                    <a:pt x="63" y="560"/>
                  </a:cubicBezTo>
                  <a:cubicBezTo>
                    <a:pt x="34" y="560"/>
                    <a:pt x="10" y="536"/>
                    <a:pt x="10" y="507"/>
                  </a:cubicBezTo>
                  <a:cubicBezTo>
                    <a:pt x="10" y="64"/>
                    <a:pt x="10" y="64"/>
                    <a:pt x="10" y="64"/>
                  </a:cubicBezTo>
                  <a:cubicBezTo>
                    <a:pt x="10" y="35"/>
                    <a:pt x="34" y="11"/>
                    <a:pt x="63" y="11"/>
                  </a:cubicBezTo>
                  <a:moveTo>
                    <a:pt x="63" y="0"/>
                  </a:moveTo>
                  <a:cubicBezTo>
                    <a:pt x="28" y="0"/>
                    <a:pt x="0" y="29"/>
                    <a:pt x="0" y="64"/>
                  </a:cubicBezTo>
                  <a:cubicBezTo>
                    <a:pt x="0" y="507"/>
                    <a:pt x="0" y="507"/>
                    <a:pt x="0" y="507"/>
                  </a:cubicBezTo>
                  <a:cubicBezTo>
                    <a:pt x="0" y="542"/>
                    <a:pt x="28" y="570"/>
                    <a:pt x="63" y="570"/>
                  </a:cubicBezTo>
                  <a:cubicBezTo>
                    <a:pt x="98" y="570"/>
                    <a:pt x="127" y="542"/>
                    <a:pt x="127" y="507"/>
                  </a:cubicBezTo>
                  <a:cubicBezTo>
                    <a:pt x="127" y="64"/>
                    <a:pt x="127" y="64"/>
                    <a:pt x="127" y="64"/>
                  </a:cubicBezTo>
                  <a:cubicBezTo>
                    <a:pt x="127" y="29"/>
                    <a:pt x="98" y="0"/>
                    <a:pt x="6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21"/>
            <p:cNvSpPr>
              <a:spLocks noEditPoints="1"/>
            </p:cNvSpPr>
            <p:nvPr userDrawn="1"/>
          </p:nvSpPr>
          <p:spPr bwMode="auto">
            <a:xfrm>
              <a:off x="4075113" y="4159250"/>
              <a:ext cx="323850" cy="809625"/>
            </a:xfrm>
            <a:custGeom>
              <a:avLst/>
              <a:gdLst>
                <a:gd name="T0" fmla="*/ 51 w 102"/>
                <a:gd name="T1" fmla="*/ 10 h 254"/>
                <a:gd name="T2" fmla="*/ 92 w 102"/>
                <a:gd name="T3" fmla="*/ 51 h 254"/>
                <a:gd name="T4" fmla="*/ 92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0 w 102"/>
                <a:gd name="T17" fmla="*/ 51 h 254"/>
                <a:gd name="T18" fmla="*/ 0 w 102"/>
                <a:gd name="T19" fmla="*/ 203 h 254"/>
                <a:gd name="T20" fmla="*/ 51 w 102"/>
                <a:gd name="T21" fmla="*/ 254 h 254"/>
                <a:gd name="T22" fmla="*/ 102 w 102"/>
                <a:gd name="T23" fmla="*/ 203 h 254"/>
                <a:gd name="T24" fmla="*/ 102 w 102"/>
                <a:gd name="T25" fmla="*/ 51 h 254"/>
                <a:gd name="T26" fmla="*/ 51 w 102"/>
                <a:gd name="T2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254">
                  <a:moveTo>
                    <a:pt x="51" y="10"/>
                  </a:moveTo>
                  <a:cubicBezTo>
                    <a:pt x="74" y="10"/>
                    <a:pt x="92" y="28"/>
                    <a:pt x="92" y="51"/>
                  </a:cubicBezTo>
                  <a:cubicBezTo>
                    <a:pt x="92" y="203"/>
                    <a:pt x="92" y="203"/>
                    <a:pt x="92" y="203"/>
                  </a:cubicBezTo>
                  <a:cubicBezTo>
                    <a:pt x="92" y="226"/>
                    <a:pt x="74" y="244"/>
                    <a:pt x="51" y="244"/>
                  </a:cubicBezTo>
                  <a:cubicBezTo>
                    <a:pt x="29" y="244"/>
                    <a:pt x="10" y="226"/>
                    <a:pt x="10" y="203"/>
                  </a:cubicBezTo>
                  <a:cubicBezTo>
                    <a:pt x="10" y="51"/>
                    <a:pt x="10" y="51"/>
                    <a:pt x="10" y="51"/>
                  </a:cubicBezTo>
                  <a:cubicBezTo>
                    <a:pt x="10" y="28"/>
                    <a:pt x="29" y="10"/>
                    <a:pt x="51" y="10"/>
                  </a:cubicBezTo>
                  <a:moveTo>
                    <a:pt x="51" y="0"/>
                  </a:moveTo>
                  <a:cubicBezTo>
                    <a:pt x="23" y="0"/>
                    <a:pt x="0" y="23"/>
                    <a:pt x="0" y="51"/>
                  </a:cubicBezTo>
                  <a:cubicBezTo>
                    <a:pt x="0" y="203"/>
                    <a:pt x="0" y="203"/>
                    <a:pt x="0" y="203"/>
                  </a:cubicBezTo>
                  <a:cubicBezTo>
                    <a:pt x="0" y="231"/>
                    <a:pt x="23" y="254"/>
                    <a:pt x="51" y="254"/>
                  </a:cubicBezTo>
                  <a:cubicBezTo>
                    <a:pt x="79" y="254"/>
                    <a:pt x="102" y="231"/>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22"/>
            <p:cNvSpPr>
              <a:spLocks noEditPoints="1"/>
            </p:cNvSpPr>
            <p:nvPr userDrawn="1"/>
          </p:nvSpPr>
          <p:spPr bwMode="auto">
            <a:xfrm>
              <a:off x="4560888" y="3525838"/>
              <a:ext cx="403225" cy="1816100"/>
            </a:xfrm>
            <a:custGeom>
              <a:avLst/>
              <a:gdLst>
                <a:gd name="T0" fmla="*/ 63 w 127"/>
                <a:gd name="T1" fmla="*/ 11 h 570"/>
                <a:gd name="T2" fmla="*/ 117 w 127"/>
                <a:gd name="T3" fmla="*/ 64 h 570"/>
                <a:gd name="T4" fmla="*/ 117 w 127"/>
                <a:gd name="T5" fmla="*/ 507 h 570"/>
                <a:gd name="T6" fmla="*/ 63 w 127"/>
                <a:gd name="T7" fmla="*/ 560 h 570"/>
                <a:gd name="T8" fmla="*/ 10 w 127"/>
                <a:gd name="T9" fmla="*/ 507 h 570"/>
                <a:gd name="T10" fmla="*/ 10 w 127"/>
                <a:gd name="T11" fmla="*/ 64 h 570"/>
                <a:gd name="T12" fmla="*/ 63 w 127"/>
                <a:gd name="T13" fmla="*/ 11 h 570"/>
                <a:gd name="T14" fmla="*/ 63 w 127"/>
                <a:gd name="T15" fmla="*/ 0 h 570"/>
                <a:gd name="T16" fmla="*/ 0 w 127"/>
                <a:gd name="T17" fmla="*/ 64 h 570"/>
                <a:gd name="T18" fmla="*/ 0 w 127"/>
                <a:gd name="T19" fmla="*/ 507 h 570"/>
                <a:gd name="T20" fmla="*/ 63 w 127"/>
                <a:gd name="T21" fmla="*/ 570 h 570"/>
                <a:gd name="T22" fmla="*/ 127 w 127"/>
                <a:gd name="T23" fmla="*/ 507 h 570"/>
                <a:gd name="T24" fmla="*/ 127 w 127"/>
                <a:gd name="T25" fmla="*/ 64 h 570"/>
                <a:gd name="T26" fmla="*/ 63 w 127"/>
                <a:gd name="T27" fmla="*/ 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7" h="570">
                  <a:moveTo>
                    <a:pt x="63" y="11"/>
                  </a:moveTo>
                  <a:cubicBezTo>
                    <a:pt x="93" y="11"/>
                    <a:pt x="117" y="35"/>
                    <a:pt x="117" y="64"/>
                  </a:cubicBezTo>
                  <a:cubicBezTo>
                    <a:pt x="117" y="507"/>
                    <a:pt x="117" y="507"/>
                    <a:pt x="117" y="507"/>
                  </a:cubicBezTo>
                  <a:cubicBezTo>
                    <a:pt x="117" y="536"/>
                    <a:pt x="93" y="560"/>
                    <a:pt x="63" y="560"/>
                  </a:cubicBezTo>
                  <a:cubicBezTo>
                    <a:pt x="34" y="560"/>
                    <a:pt x="10" y="536"/>
                    <a:pt x="10" y="507"/>
                  </a:cubicBezTo>
                  <a:cubicBezTo>
                    <a:pt x="10" y="64"/>
                    <a:pt x="10" y="64"/>
                    <a:pt x="10" y="64"/>
                  </a:cubicBezTo>
                  <a:cubicBezTo>
                    <a:pt x="10" y="35"/>
                    <a:pt x="34" y="11"/>
                    <a:pt x="63" y="11"/>
                  </a:cubicBezTo>
                  <a:moveTo>
                    <a:pt x="63" y="0"/>
                  </a:moveTo>
                  <a:cubicBezTo>
                    <a:pt x="28" y="0"/>
                    <a:pt x="0" y="29"/>
                    <a:pt x="0" y="64"/>
                  </a:cubicBezTo>
                  <a:cubicBezTo>
                    <a:pt x="0" y="507"/>
                    <a:pt x="0" y="507"/>
                    <a:pt x="0" y="507"/>
                  </a:cubicBezTo>
                  <a:cubicBezTo>
                    <a:pt x="0" y="542"/>
                    <a:pt x="28" y="570"/>
                    <a:pt x="63" y="570"/>
                  </a:cubicBezTo>
                  <a:cubicBezTo>
                    <a:pt x="99" y="570"/>
                    <a:pt x="127" y="542"/>
                    <a:pt x="127" y="507"/>
                  </a:cubicBezTo>
                  <a:cubicBezTo>
                    <a:pt x="127" y="64"/>
                    <a:pt x="127" y="64"/>
                    <a:pt x="127" y="64"/>
                  </a:cubicBezTo>
                  <a:cubicBezTo>
                    <a:pt x="127" y="29"/>
                    <a:pt x="99" y="0"/>
                    <a:pt x="6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23"/>
            <p:cNvSpPr>
              <a:spLocks/>
            </p:cNvSpPr>
            <p:nvPr userDrawn="1"/>
          </p:nvSpPr>
          <p:spPr bwMode="auto">
            <a:xfrm>
              <a:off x="9093200" y="4175125"/>
              <a:ext cx="403225" cy="1816100"/>
            </a:xfrm>
            <a:custGeom>
              <a:avLst/>
              <a:gdLst>
                <a:gd name="T0" fmla="*/ 63 w 127"/>
                <a:gd name="T1" fmla="*/ 570 h 570"/>
                <a:gd name="T2" fmla="*/ 63 w 127"/>
                <a:gd name="T3" fmla="*/ 570 h 570"/>
                <a:gd name="T4" fmla="*/ 0 w 127"/>
                <a:gd name="T5" fmla="*/ 506 h 570"/>
                <a:gd name="T6" fmla="*/ 0 w 127"/>
                <a:gd name="T7" fmla="*/ 64 h 570"/>
                <a:gd name="T8" fmla="*/ 63 w 127"/>
                <a:gd name="T9" fmla="*/ 0 h 570"/>
                <a:gd name="T10" fmla="*/ 127 w 127"/>
                <a:gd name="T11" fmla="*/ 64 h 570"/>
                <a:gd name="T12" fmla="*/ 127 w 127"/>
                <a:gd name="T13" fmla="*/ 506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1"/>
                    <a:pt x="0" y="506"/>
                  </a:cubicBezTo>
                  <a:cubicBezTo>
                    <a:pt x="0" y="64"/>
                    <a:pt x="0" y="64"/>
                    <a:pt x="0" y="64"/>
                  </a:cubicBezTo>
                  <a:cubicBezTo>
                    <a:pt x="0" y="28"/>
                    <a:pt x="28" y="0"/>
                    <a:pt x="63" y="0"/>
                  </a:cubicBezTo>
                  <a:cubicBezTo>
                    <a:pt x="98" y="0"/>
                    <a:pt x="127" y="28"/>
                    <a:pt x="127" y="64"/>
                  </a:cubicBezTo>
                  <a:cubicBezTo>
                    <a:pt x="127" y="506"/>
                    <a:pt x="127" y="506"/>
                    <a:pt x="127" y="506"/>
                  </a:cubicBezTo>
                  <a:cubicBezTo>
                    <a:pt x="127" y="541"/>
                    <a:pt x="98"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24"/>
            <p:cNvSpPr>
              <a:spLocks noEditPoints="1"/>
            </p:cNvSpPr>
            <p:nvPr userDrawn="1"/>
          </p:nvSpPr>
          <p:spPr bwMode="auto">
            <a:xfrm>
              <a:off x="5940425" y="3981450"/>
              <a:ext cx="323850" cy="808038"/>
            </a:xfrm>
            <a:custGeom>
              <a:avLst/>
              <a:gdLst>
                <a:gd name="T0" fmla="*/ 51 w 102"/>
                <a:gd name="T1" fmla="*/ 10 h 254"/>
                <a:gd name="T2" fmla="*/ 91 w 102"/>
                <a:gd name="T3" fmla="*/ 51 h 254"/>
                <a:gd name="T4" fmla="*/ 91 w 102"/>
                <a:gd name="T5" fmla="*/ 203 h 254"/>
                <a:gd name="T6" fmla="*/ 51 w 102"/>
                <a:gd name="T7" fmla="*/ 244 h 254"/>
                <a:gd name="T8" fmla="*/ 10 w 102"/>
                <a:gd name="T9" fmla="*/ 203 h 254"/>
                <a:gd name="T10" fmla="*/ 10 w 102"/>
                <a:gd name="T11" fmla="*/ 51 h 254"/>
                <a:gd name="T12" fmla="*/ 51 w 102"/>
                <a:gd name="T13" fmla="*/ 10 h 254"/>
                <a:gd name="T14" fmla="*/ 51 w 102"/>
                <a:gd name="T15" fmla="*/ 0 h 254"/>
                <a:gd name="T16" fmla="*/ 0 w 102"/>
                <a:gd name="T17" fmla="*/ 51 h 254"/>
                <a:gd name="T18" fmla="*/ 0 w 102"/>
                <a:gd name="T19" fmla="*/ 203 h 254"/>
                <a:gd name="T20" fmla="*/ 51 w 102"/>
                <a:gd name="T21" fmla="*/ 254 h 254"/>
                <a:gd name="T22" fmla="*/ 102 w 102"/>
                <a:gd name="T23" fmla="*/ 203 h 254"/>
                <a:gd name="T24" fmla="*/ 102 w 102"/>
                <a:gd name="T25" fmla="*/ 51 h 254"/>
                <a:gd name="T26" fmla="*/ 51 w 102"/>
                <a:gd name="T27"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2" h="254">
                  <a:moveTo>
                    <a:pt x="51" y="10"/>
                  </a:moveTo>
                  <a:cubicBezTo>
                    <a:pt x="73" y="10"/>
                    <a:pt x="91" y="28"/>
                    <a:pt x="91" y="51"/>
                  </a:cubicBezTo>
                  <a:cubicBezTo>
                    <a:pt x="91" y="203"/>
                    <a:pt x="91" y="203"/>
                    <a:pt x="91" y="203"/>
                  </a:cubicBezTo>
                  <a:cubicBezTo>
                    <a:pt x="91" y="226"/>
                    <a:pt x="73" y="244"/>
                    <a:pt x="51" y="244"/>
                  </a:cubicBezTo>
                  <a:cubicBezTo>
                    <a:pt x="28" y="244"/>
                    <a:pt x="10" y="226"/>
                    <a:pt x="10" y="203"/>
                  </a:cubicBezTo>
                  <a:cubicBezTo>
                    <a:pt x="10" y="51"/>
                    <a:pt x="10" y="51"/>
                    <a:pt x="10" y="51"/>
                  </a:cubicBezTo>
                  <a:cubicBezTo>
                    <a:pt x="10" y="28"/>
                    <a:pt x="28" y="10"/>
                    <a:pt x="51" y="10"/>
                  </a:cubicBezTo>
                  <a:moveTo>
                    <a:pt x="51" y="0"/>
                  </a:moveTo>
                  <a:cubicBezTo>
                    <a:pt x="23" y="0"/>
                    <a:pt x="0" y="23"/>
                    <a:pt x="0" y="51"/>
                  </a:cubicBezTo>
                  <a:cubicBezTo>
                    <a:pt x="0" y="203"/>
                    <a:pt x="0" y="203"/>
                    <a:pt x="0" y="203"/>
                  </a:cubicBezTo>
                  <a:cubicBezTo>
                    <a:pt x="0" y="231"/>
                    <a:pt x="23" y="254"/>
                    <a:pt x="51" y="254"/>
                  </a:cubicBezTo>
                  <a:cubicBezTo>
                    <a:pt x="79" y="254"/>
                    <a:pt x="102" y="231"/>
                    <a:pt x="102" y="203"/>
                  </a:cubicBezTo>
                  <a:cubicBezTo>
                    <a:pt x="102" y="51"/>
                    <a:pt x="102" y="51"/>
                    <a:pt x="102" y="51"/>
                  </a:cubicBezTo>
                  <a:cubicBezTo>
                    <a:pt x="102" y="23"/>
                    <a:pt x="79" y="0"/>
                    <a:pt x="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25"/>
            <p:cNvSpPr>
              <a:spLocks/>
            </p:cNvSpPr>
            <p:nvPr userDrawn="1"/>
          </p:nvSpPr>
          <p:spPr bwMode="auto">
            <a:xfrm>
              <a:off x="8008938" y="4449763"/>
              <a:ext cx="193675" cy="323850"/>
            </a:xfrm>
            <a:custGeom>
              <a:avLst/>
              <a:gdLst>
                <a:gd name="T0" fmla="*/ 31 w 61"/>
                <a:gd name="T1" fmla="*/ 102 h 102"/>
                <a:gd name="T2" fmla="*/ 31 w 61"/>
                <a:gd name="T3" fmla="*/ 102 h 102"/>
                <a:gd name="T4" fmla="*/ 0 w 61"/>
                <a:gd name="T5" fmla="*/ 72 h 102"/>
                <a:gd name="T6" fmla="*/ 0 w 61"/>
                <a:gd name="T7" fmla="*/ 31 h 102"/>
                <a:gd name="T8" fmla="*/ 31 w 61"/>
                <a:gd name="T9" fmla="*/ 0 h 102"/>
                <a:gd name="T10" fmla="*/ 61 w 61"/>
                <a:gd name="T11" fmla="*/ 31 h 102"/>
                <a:gd name="T12" fmla="*/ 61 w 61"/>
                <a:gd name="T13" fmla="*/ 72 h 102"/>
                <a:gd name="T14" fmla="*/ 31 w 61"/>
                <a:gd name="T15" fmla="*/ 102 h 1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1" h="102">
                  <a:moveTo>
                    <a:pt x="31" y="102"/>
                  </a:moveTo>
                  <a:cubicBezTo>
                    <a:pt x="31" y="102"/>
                    <a:pt x="31" y="102"/>
                    <a:pt x="31" y="102"/>
                  </a:cubicBezTo>
                  <a:cubicBezTo>
                    <a:pt x="14" y="102"/>
                    <a:pt x="0" y="89"/>
                    <a:pt x="0" y="72"/>
                  </a:cubicBezTo>
                  <a:cubicBezTo>
                    <a:pt x="0" y="31"/>
                    <a:pt x="0" y="31"/>
                    <a:pt x="0" y="31"/>
                  </a:cubicBezTo>
                  <a:cubicBezTo>
                    <a:pt x="0" y="14"/>
                    <a:pt x="14" y="0"/>
                    <a:pt x="31" y="0"/>
                  </a:cubicBezTo>
                  <a:cubicBezTo>
                    <a:pt x="47" y="0"/>
                    <a:pt x="61" y="14"/>
                    <a:pt x="61" y="31"/>
                  </a:cubicBezTo>
                  <a:cubicBezTo>
                    <a:pt x="61" y="72"/>
                    <a:pt x="61" y="72"/>
                    <a:pt x="61" y="72"/>
                  </a:cubicBezTo>
                  <a:cubicBezTo>
                    <a:pt x="61" y="89"/>
                    <a:pt x="47" y="102"/>
                    <a:pt x="31" y="1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26"/>
            <p:cNvSpPr>
              <a:spLocks noEditPoints="1"/>
            </p:cNvSpPr>
            <p:nvPr userDrawn="1"/>
          </p:nvSpPr>
          <p:spPr bwMode="auto">
            <a:xfrm>
              <a:off x="5616575" y="4449763"/>
              <a:ext cx="193675" cy="323850"/>
            </a:xfrm>
            <a:custGeom>
              <a:avLst/>
              <a:gdLst>
                <a:gd name="T0" fmla="*/ 30 w 61"/>
                <a:gd name="T1" fmla="*/ 11 h 102"/>
                <a:gd name="T2" fmla="*/ 51 w 61"/>
                <a:gd name="T3" fmla="*/ 31 h 102"/>
                <a:gd name="T4" fmla="*/ 51 w 61"/>
                <a:gd name="T5" fmla="*/ 72 h 102"/>
                <a:gd name="T6" fmla="*/ 30 w 61"/>
                <a:gd name="T7" fmla="*/ 92 h 102"/>
                <a:gd name="T8" fmla="*/ 10 w 61"/>
                <a:gd name="T9" fmla="*/ 72 h 102"/>
                <a:gd name="T10" fmla="*/ 10 w 61"/>
                <a:gd name="T11" fmla="*/ 31 h 102"/>
                <a:gd name="T12" fmla="*/ 30 w 61"/>
                <a:gd name="T13" fmla="*/ 11 h 102"/>
                <a:gd name="T14" fmla="*/ 30 w 61"/>
                <a:gd name="T15" fmla="*/ 0 h 102"/>
                <a:gd name="T16" fmla="*/ 0 w 61"/>
                <a:gd name="T17" fmla="*/ 31 h 102"/>
                <a:gd name="T18" fmla="*/ 0 w 61"/>
                <a:gd name="T19" fmla="*/ 72 h 102"/>
                <a:gd name="T20" fmla="*/ 30 w 61"/>
                <a:gd name="T21" fmla="*/ 102 h 102"/>
                <a:gd name="T22" fmla="*/ 61 w 61"/>
                <a:gd name="T23" fmla="*/ 72 h 102"/>
                <a:gd name="T24" fmla="*/ 61 w 61"/>
                <a:gd name="T25" fmla="*/ 31 h 102"/>
                <a:gd name="T26" fmla="*/ 30 w 61"/>
                <a:gd name="T2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102">
                  <a:moveTo>
                    <a:pt x="30" y="11"/>
                  </a:moveTo>
                  <a:cubicBezTo>
                    <a:pt x="42" y="11"/>
                    <a:pt x="51" y="20"/>
                    <a:pt x="51" y="31"/>
                  </a:cubicBezTo>
                  <a:cubicBezTo>
                    <a:pt x="51" y="72"/>
                    <a:pt x="51" y="72"/>
                    <a:pt x="51" y="72"/>
                  </a:cubicBezTo>
                  <a:cubicBezTo>
                    <a:pt x="51" y="83"/>
                    <a:pt x="42" y="92"/>
                    <a:pt x="30" y="92"/>
                  </a:cubicBezTo>
                  <a:cubicBezTo>
                    <a:pt x="19" y="92"/>
                    <a:pt x="10" y="83"/>
                    <a:pt x="10" y="72"/>
                  </a:cubicBezTo>
                  <a:cubicBezTo>
                    <a:pt x="10" y="31"/>
                    <a:pt x="10" y="31"/>
                    <a:pt x="10" y="31"/>
                  </a:cubicBezTo>
                  <a:cubicBezTo>
                    <a:pt x="10" y="20"/>
                    <a:pt x="19" y="11"/>
                    <a:pt x="30" y="11"/>
                  </a:cubicBezTo>
                  <a:moveTo>
                    <a:pt x="30" y="0"/>
                  </a:moveTo>
                  <a:cubicBezTo>
                    <a:pt x="14" y="0"/>
                    <a:pt x="0" y="14"/>
                    <a:pt x="0" y="31"/>
                  </a:cubicBezTo>
                  <a:cubicBezTo>
                    <a:pt x="0" y="72"/>
                    <a:pt x="0" y="72"/>
                    <a:pt x="0" y="72"/>
                  </a:cubicBezTo>
                  <a:cubicBezTo>
                    <a:pt x="0" y="89"/>
                    <a:pt x="14" y="102"/>
                    <a:pt x="30" y="102"/>
                  </a:cubicBezTo>
                  <a:cubicBezTo>
                    <a:pt x="47" y="102"/>
                    <a:pt x="61" y="89"/>
                    <a:pt x="61" y="72"/>
                  </a:cubicBezTo>
                  <a:cubicBezTo>
                    <a:pt x="61" y="31"/>
                    <a:pt x="61" y="31"/>
                    <a:pt x="61" y="31"/>
                  </a:cubicBezTo>
                  <a:cubicBezTo>
                    <a:pt x="61" y="14"/>
                    <a:pt x="47"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27"/>
            <p:cNvSpPr>
              <a:spLocks/>
            </p:cNvSpPr>
            <p:nvPr userDrawn="1"/>
          </p:nvSpPr>
          <p:spPr bwMode="auto">
            <a:xfrm>
              <a:off x="7558088" y="4433888"/>
              <a:ext cx="320675" cy="811213"/>
            </a:xfrm>
            <a:custGeom>
              <a:avLst/>
              <a:gdLst>
                <a:gd name="T0" fmla="*/ 50 w 101"/>
                <a:gd name="T1" fmla="*/ 255 h 255"/>
                <a:gd name="T2" fmla="*/ 50 w 101"/>
                <a:gd name="T3" fmla="*/ 255 h 255"/>
                <a:gd name="T4" fmla="*/ 0 w 101"/>
                <a:gd name="T5" fmla="*/ 204 h 255"/>
                <a:gd name="T6" fmla="*/ 0 w 101"/>
                <a:gd name="T7" fmla="*/ 51 h 255"/>
                <a:gd name="T8" fmla="*/ 50 w 101"/>
                <a:gd name="T9" fmla="*/ 0 h 255"/>
                <a:gd name="T10" fmla="*/ 101 w 101"/>
                <a:gd name="T11" fmla="*/ 51 h 255"/>
                <a:gd name="T12" fmla="*/ 101 w 101"/>
                <a:gd name="T13" fmla="*/ 204 h 255"/>
                <a:gd name="T14" fmla="*/ 50 w 101"/>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255">
                  <a:moveTo>
                    <a:pt x="50" y="255"/>
                  </a:moveTo>
                  <a:cubicBezTo>
                    <a:pt x="50" y="255"/>
                    <a:pt x="50" y="255"/>
                    <a:pt x="50" y="255"/>
                  </a:cubicBezTo>
                  <a:cubicBezTo>
                    <a:pt x="22" y="255"/>
                    <a:pt x="0" y="232"/>
                    <a:pt x="0" y="204"/>
                  </a:cubicBezTo>
                  <a:cubicBezTo>
                    <a:pt x="0" y="51"/>
                    <a:pt x="0" y="51"/>
                    <a:pt x="0" y="51"/>
                  </a:cubicBezTo>
                  <a:cubicBezTo>
                    <a:pt x="0" y="23"/>
                    <a:pt x="22" y="0"/>
                    <a:pt x="50" y="0"/>
                  </a:cubicBezTo>
                  <a:cubicBezTo>
                    <a:pt x="79" y="0"/>
                    <a:pt x="101" y="23"/>
                    <a:pt x="101" y="51"/>
                  </a:cubicBezTo>
                  <a:cubicBezTo>
                    <a:pt x="101" y="204"/>
                    <a:pt x="101" y="204"/>
                    <a:pt x="101" y="204"/>
                  </a:cubicBezTo>
                  <a:cubicBezTo>
                    <a:pt x="101" y="232"/>
                    <a:pt x="79" y="255"/>
                    <a:pt x="50"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28"/>
            <p:cNvSpPr>
              <a:spLocks/>
            </p:cNvSpPr>
            <p:nvPr userDrawn="1"/>
          </p:nvSpPr>
          <p:spPr bwMode="auto">
            <a:xfrm>
              <a:off x="6423025" y="3348038"/>
              <a:ext cx="406400" cy="1814513"/>
            </a:xfrm>
            <a:custGeom>
              <a:avLst/>
              <a:gdLst>
                <a:gd name="T0" fmla="*/ 64 w 128"/>
                <a:gd name="T1" fmla="*/ 570 h 570"/>
                <a:gd name="T2" fmla="*/ 64 w 128"/>
                <a:gd name="T3" fmla="*/ 570 h 570"/>
                <a:gd name="T4" fmla="*/ 0 w 128"/>
                <a:gd name="T5" fmla="*/ 507 h 570"/>
                <a:gd name="T6" fmla="*/ 0 w 128"/>
                <a:gd name="T7" fmla="*/ 64 h 570"/>
                <a:gd name="T8" fmla="*/ 64 w 128"/>
                <a:gd name="T9" fmla="*/ 0 h 570"/>
                <a:gd name="T10" fmla="*/ 128 w 128"/>
                <a:gd name="T11" fmla="*/ 64 h 570"/>
                <a:gd name="T12" fmla="*/ 128 w 128"/>
                <a:gd name="T13" fmla="*/ 507 h 570"/>
                <a:gd name="T14" fmla="*/ 64 w 128"/>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8" h="570">
                  <a:moveTo>
                    <a:pt x="64" y="570"/>
                  </a:moveTo>
                  <a:cubicBezTo>
                    <a:pt x="64" y="570"/>
                    <a:pt x="64" y="570"/>
                    <a:pt x="64" y="570"/>
                  </a:cubicBezTo>
                  <a:cubicBezTo>
                    <a:pt x="29" y="570"/>
                    <a:pt x="0" y="542"/>
                    <a:pt x="0" y="507"/>
                  </a:cubicBezTo>
                  <a:cubicBezTo>
                    <a:pt x="0" y="64"/>
                    <a:pt x="0" y="64"/>
                    <a:pt x="0" y="64"/>
                  </a:cubicBezTo>
                  <a:cubicBezTo>
                    <a:pt x="0" y="29"/>
                    <a:pt x="29" y="0"/>
                    <a:pt x="64" y="0"/>
                  </a:cubicBezTo>
                  <a:cubicBezTo>
                    <a:pt x="99" y="0"/>
                    <a:pt x="128" y="29"/>
                    <a:pt x="128" y="64"/>
                  </a:cubicBezTo>
                  <a:cubicBezTo>
                    <a:pt x="128" y="507"/>
                    <a:pt x="128" y="507"/>
                    <a:pt x="128" y="507"/>
                  </a:cubicBezTo>
                  <a:cubicBezTo>
                    <a:pt x="128" y="542"/>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29"/>
            <p:cNvSpPr>
              <a:spLocks/>
            </p:cNvSpPr>
            <p:nvPr userDrawn="1"/>
          </p:nvSpPr>
          <p:spPr bwMode="auto">
            <a:xfrm>
              <a:off x="6992938" y="4060825"/>
              <a:ext cx="403225" cy="1816100"/>
            </a:xfrm>
            <a:custGeom>
              <a:avLst/>
              <a:gdLst>
                <a:gd name="T0" fmla="*/ 63 w 127"/>
                <a:gd name="T1" fmla="*/ 570 h 570"/>
                <a:gd name="T2" fmla="*/ 63 w 127"/>
                <a:gd name="T3" fmla="*/ 570 h 570"/>
                <a:gd name="T4" fmla="*/ 0 w 127"/>
                <a:gd name="T5" fmla="*/ 507 h 570"/>
                <a:gd name="T6" fmla="*/ 0 w 127"/>
                <a:gd name="T7" fmla="*/ 64 h 570"/>
                <a:gd name="T8" fmla="*/ 63 w 127"/>
                <a:gd name="T9" fmla="*/ 0 h 570"/>
                <a:gd name="T10" fmla="*/ 127 w 127"/>
                <a:gd name="T11" fmla="*/ 64 h 570"/>
                <a:gd name="T12" fmla="*/ 127 w 127"/>
                <a:gd name="T13" fmla="*/ 507 h 570"/>
                <a:gd name="T14" fmla="*/ 63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3" y="570"/>
                  </a:moveTo>
                  <a:cubicBezTo>
                    <a:pt x="63" y="570"/>
                    <a:pt x="63" y="570"/>
                    <a:pt x="63" y="570"/>
                  </a:cubicBezTo>
                  <a:cubicBezTo>
                    <a:pt x="28" y="570"/>
                    <a:pt x="0" y="542"/>
                    <a:pt x="0" y="507"/>
                  </a:cubicBezTo>
                  <a:cubicBezTo>
                    <a:pt x="0" y="64"/>
                    <a:pt x="0" y="64"/>
                    <a:pt x="0" y="64"/>
                  </a:cubicBezTo>
                  <a:cubicBezTo>
                    <a:pt x="0" y="29"/>
                    <a:pt x="28" y="0"/>
                    <a:pt x="63" y="0"/>
                  </a:cubicBezTo>
                  <a:cubicBezTo>
                    <a:pt x="98" y="0"/>
                    <a:pt x="127" y="29"/>
                    <a:pt x="127" y="64"/>
                  </a:cubicBezTo>
                  <a:cubicBezTo>
                    <a:pt x="127" y="507"/>
                    <a:pt x="127" y="507"/>
                    <a:pt x="127" y="507"/>
                  </a:cubicBezTo>
                  <a:cubicBezTo>
                    <a:pt x="127" y="542"/>
                    <a:pt x="98" y="570"/>
                    <a:pt x="63"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30"/>
            <p:cNvSpPr>
              <a:spLocks/>
            </p:cNvSpPr>
            <p:nvPr userDrawn="1"/>
          </p:nvSpPr>
          <p:spPr bwMode="auto">
            <a:xfrm>
              <a:off x="5438775" y="4627563"/>
              <a:ext cx="323850" cy="812800"/>
            </a:xfrm>
            <a:custGeom>
              <a:avLst/>
              <a:gdLst>
                <a:gd name="T0" fmla="*/ 51 w 102"/>
                <a:gd name="T1" fmla="*/ 255 h 255"/>
                <a:gd name="T2" fmla="*/ 51 w 102"/>
                <a:gd name="T3" fmla="*/ 255 h 255"/>
                <a:gd name="T4" fmla="*/ 0 w 102"/>
                <a:gd name="T5" fmla="*/ 204 h 255"/>
                <a:gd name="T6" fmla="*/ 0 w 102"/>
                <a:gd name="T7" fmla="*/ 51 h 255"/>
                <a:gd name="T8" fmla="*/ 51 w 102"/>
                <a:gd name="T9" fmla="*/ 0 h 255"/>
                <a:gd name="T10" fmla="*/ 102 w 102"/>
                <a:gd name="T11" fmla="*/ 51 h 255"/>
                <a:gd name="T12" fmla="*/ 102 w 102"/>
                <a:gd name="T13" fmla="*/ 204 h 255"/>
                <a:gd name="T14" fmla="*/ 51 w 102"/>
                <a:gd name="T15" fmla="*/ 255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255">
                  <a:moveTo>
                    <a:pt x="51" y="255"/>
                  </a:moveTo>
                  <a:cubicBezTo>
                    <a:pt x="51" y="255"/>
                    <a:pt x="51" y="255"/>
                    <a:pt x="51" y="255"/>
                  </a:cubicBezTo>
                  <a:cubicBezTo>
                    <a:pt x="23" y="255"/>
                    <a:pt x="0" y="232"/>
                    <a:pt x="0" y="204"/>
                  </a:cubicBezTo>
                  <a:cubicBezTo>
                    <a:pt x="0" y="51"/>
                    <a:pt x="0" y="51"/>
                    <a:pt x="0" y="51"/>
                  </a:cubicBezTo>
                  <a:cubicBezTo>
                    <a:pt x="0" y="23"/>
                    <a:pt x="23" y="0"/>
                    <a:pt x="51" y="0"/>
                  </a:cubicBezTo>
                  <a:cubicBezTo>
                    <a:pt x="79" y="0"/>
                    <a:pt x="102" y="23"/>
                    <a:pt x="102" y="51"/>
                  </a:cubicBezTo>
                  <a:cubicBezTo>
                    <a:pt x="102" y="204"/>
                    <a:pt x="102" y="204"/>
                    <a:pt x="102" y="204"/>
                  </a:cubicBezTo>
                  <a:cubicBezTo>
                    <a:pt x="102" y="232"/>
                    <a:pt x="79" y="255"/>
                    <a:pt x="51" y="2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31"/>
            <p:cNvSpPr>
              <a:spLocks/>
            </p:cNvSpPr>
            <p:nvPr userDrawn="1"/>
          </p:nvSpPr>
          <p:spPr bwMode="auto">
            <a:xfrm>
              <a:off x="4872038" y="3981450"/>
              <a:ext cx="403225" cy="1814513"/>
            </a:xfrm>
            <a:custGeom>
              <a:avLst/>
              <a:gdLst>
                <a:gd name="T0" fmla="*/ 64 w 127"/>
                <a:gd name="T1" fmla="*/ 570 h 570"/>
                <a:gd name="T2" fmla="*/ 64 w 127"/>
                <a:gd name="T3" fmla="*/ 570 h 570"/>
                <a:gd name="T4" fmla="*/ 0 w 127"/>
                <a:gd name="T5" fmla="*/ 506 h 570"/>
                <a:gd name="T6" fmla="*/ 0 w 127"/>
                <a:gd name="T7" fmla="*/ 63 h 570"/>
                <a:gd name="T8" fmla="*/ 64 w 127"/>
                <a:gd name="T9" fmla="*/ 0 h 570"/>
                <a:gd name="T10" fmla="*/ 127 w 127"/>
                <a:gd name="T11" fmla="*/ 63 h 570"/>
                <a:gd name="T12" fmla="*/ 127 w 127"/>
                <a:gd name="T13" fmla="*/ 506 h 570"/>
                <a:gd name="T14" fmla="*/ 64 w 127"/>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570">
                  <a:moveTo>
                    <a:pt x="64" y="570"/>
                  </a:moveTo>
                  <a:cubicBezTo>
                    <a:pt x="64" y="570"/>
                    <a:pt x="64" y="570"/>
                    <a:pt x="64" y="570"/>
                  </a:cubicBezTo>
                  <a:cubicBezTo>
                    <a:pt x="29" y="570"/>
                    <a:pt x="0" y="541"/>
                    <a:pt x="0" y="506"/>
                  </a:cubicBezTo>
                  <a:cubicBezTo>
                    <a:pt x="0" y="63"/>
                    <a:pt x="0" y="63"/>
                    <a:pt x="0" y="63"/>
                  </a:cubicBezTo>
                  <a:cubicBezTo>
                    <a:pt x="0" y="28"/>
                    <a:pt x="29" y="0"/>
                    <a:pt x="64" y="0"/>
                  </a:cubicBezTo>
                  <a:cubicBezTo>
                    <a:pt x="99" y="0"/>
                    <a:pt x="127" y="28"/>
                    <a:pt x="127" y="63"/>
                  </a:cubicBezTo>
                  <a:cubicBezTo>
                    <a:pt x="127" y="506"/>
                    <a:pt x="127" y="506"/>
                    <a:pt x="127" y="506"/>
                  </a:cubicBezTo>
                  <a:cubicBezTo>
                    <a:pt x="127" y="541"/>
                    <a:pt x="99" y="570"/>
                    <a:pt x="64" y="5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32"/>
            <p:cNvSpPr>
              <a:spLocks/>
            </p:cNvSpPr>
            <p:nvPr userDrawn="1"/>
          </p:nvSpPr>
          <p:spPr bwMode="auto">
            <a:xfrm>
              <a:off x="0" y="4095750"/>
              <a:ext cx="152400" cy="809625"/>
            </a:xfrm>
            <a:custGeom>
              <a:avLst/>
              <a:gdLst>
                <a:gd name="T0" fmla="*/ 0 w 48"/>
                <a:gd name="T1" fmla="*/ 0 h 254"/>
                <a:gd name="T2" fmla="*/ 0 w 48"/>
                <a:gd name="T3" fmla="*/ 254 h 254"/>
                <a:gd name="T4" fmla="*/ 48 w 48"/>
                <a:gd name="T5" fmla="*/ 203 h 254"/>
                <a:gd name="T6" fmla="*/ 48 w 48"/>
                <a:gd name="T7" fmla="*/ 50 h 254"/>
                <a:gd name="T8" fmla="*/ 0 w 48"/>
                <a:gd name="T9" fmla="*/ 0 h 254"/>
              </a:gdLst>
              <a:ahLst/>
              <a:cxnLst>
                <a:cxn ang="0">
                  <a:pos x="T0" y="T1"/>
                </a:cxn>
                <a:cxn ang="0">
                  <a:pos x="T2" y="T3"/>
                </a:cxn>
                <a:cxn ang="0">
                  <a:pos x="T4" y="T5"/>
                </a:cxn>
                <a:cxn ang="0">
                  <a:pos x="T6" y="T7"/>
                </a:cxn>
                <a:cxn ang="0">
                  <a:pos x="T8" y="T9"/>
                </a:cxn>
              </a:cxnLst>
              <a:rect l="0" t="0" r="r" b="b"/>
              <a:pathLst>
                <a:path w="48" h="254">
                  <a:moveTo>
                    <a:pt x="0" y="0"/>
                  </a:moveTo>
                  <a:cubicBezTo>
                    <a:pt x="0" y="254"/>
                    <a:pt x="0" y="254"/>
                    <a:pt x="0" y="254"/>
                  </a:cubicBezTo>
                  <a:cubicBezTo>
                    <a:pt x="27" y="252"/>
                    <a:pt x="48" y="230"/>
                    <a:pt x="48" y="203"/>
                  </a:cubicBezTo>
                  <a:cubicBezTo>
                    <a:pt x="48" y="50"/>
                    <a:pt x="48" y="50"/>
                    <a:pt x="48" y="50"/>
                  </a:cubicBezTo>
                  <a:cubicBezTo>
                    <a:pt x="48" y="23"/>
                    <a:pt x="27"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33"/>
            <p:cNvSpPr>
              <a:spLocks/>
            </p:cNvSpPr>
            <p:nvPr userDrawn="1"/>
          </p:nvSpPr>
          <p:spPr bwMode="auto">
            <a:xfrm>
              <a:off x="12052300" y="4548188"/>
              <a:ext cx="152400" cy="809625"/>
            </a:xfrm>
            <a:custGeom>
              <a:avLst/>
              <a:gdLst>
                <a:gd name="T0" fmla="*/ 48 w 48"/>
                <a:gd name="T1" fmla="*/ 0 h 254"/>
                <a:gd name="T2" fmla="*/ 0 w 48"/>
                <a:gd name="T3" fmla="*/ 51 h 254"/>
                <a:gd name="T4" fmla="*/ 0 w 48"/>
                <a:gd name="T5" fmla="*/ 203 h 254"/>
                <a:gd name="T6" fmla="*/ 48 w 48"/>
                <a:gd name="T7" fmla="*/ 254 h 254"/>
                <a:gd name="T8" fmla="*/ 48 w 48"/>
                <a:gd name="T9" fmla="*/ 0 h 254"/>
              </a:gdLst>
              <a:ahLst/>
              <a:cxnLst>
                <a:cxn ang="0">
                  <a:pos x="T0" y="T1"/>
                </a:cxn>
                <a:cxn ang="0">
                  <a:pos x="T2" y="T3"/>
                </a:cxn>
                <a:cxn ang="0">
                  <a:pos x="T4" y="T5"/>
                </a:cxn>
                <a:cxn ang="0">
                  <a:pos x="T6" y="T7"/>
                </a:cxn>
                <a:cxn ang="0">
                  <a:pos x="T8" y="T9"/>
                </a:cxn>
              </a:cxnLst>
              <a:rect l="0" t="0" r="r" b="b"/>
              <a:pathLst>
                <a:path w="48" h="254">
                  <a:moveTo>
                    <a:pt x="48" y="0"/>
                  </a:moveTo>
                  <a:cubicBezTo>
                    <a:pt x="20" y="2"/>
                    <a:pt x="0" y="24"/>
                    <a:pt x="0" y="51"/>
                  </a:cubicBezTo>
                  <a:cubicBezTo>
                    <a:pt x="0" y="203"/>
                    <a:pt x="0" y="203"/>
                    <a:pt x="0" y="203"/>
                  </a:cubicBezTo>
                  <a:cubicBezTo>
                    <a:pt x="0" y="231"/>
                    <a:pt x="20" y="253"/>
                    <a:pt x="48" y="254"/>
                  </a:cubicBezTo>
                  <a:lnTo>
                    <a:pt x="4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7" name="Logotype, static"/>
          <p:cNvGrpSpPr/>
          <p:nvPr userDrawn="1"/>
        </p:nvGrpSpPr>
        <p:grpSpPr>
          <a:xfrm>
            <a:off x="10689465" y="6389301"/>
            <a:ext cx="863687" cy="180102"/>
            <a:chOff x="9501453" y="6148765"/>
            <a:chExt cx="2047875" cy="427037"/>
          </a:xfrm>
          <a:solidFill>
            <a:schemeClr val="bg1"/>
          </a:solidFill>
        </p:grpSpPr>
        <p:sp>
          <p:nvSpPr>
            <p:cNvPr id="38"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Footer Placeholder 2"/>
          <p:cNvSpPr>
            <a:spLocks noGrp="1"/>
          </p:cNvSpPr>
          <p:nvPr>
            <p:ph type="ftr" sz="quarter" idx="14"/>
          </p:nvPr>
        </p:nvSpPr>
        <p:spPr/>
        <p:txBody>
          <a:bodyPr/>
          <a:lstStyle>
            <a:lvl1pPr>
              <a:defRPr>
                <a:solidFill>
                  <a:schemeClr val="bg1"/>
                </a:solidFill>
              </a:defRPr>
            </a:lvl1pPr>
          </a:lstStyle>
          <a:p>
            <a:endParaRPr lang="en-GB"/>
          </a:p>
        </p:txBody>
      </p:sp>
    </p:spTree>
    <p:extLst>
      <p:ext uri="{BB962C8B-B14F-4D97-AF65-F5344CB8AC3E}">
        <p14:creationId xmlns:p14="http://schemas.microsoft.com/office/powerpoint/2010/main" val="2656725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End Slide White">
    <p:bg>
      <p:bgPr>
        <a:solidFill>
          <a:schemeClr val="bg1"/>
        </a:solidFill>
        <a:effectLst/>
      </p:bgPr>
    </p:bg>
    <p:spTree>
      <p:nvGrpSpPr>
        <p:cNvPr id="1" name=""/>
        <p:cNvGrpSpPr/>
        <p:nvPr/>
      </p:nvGrpSpPr>
      <p:grpSpPr>
        <a:xfrm>
          <a:off x="0" y="0"/>
          <a:ext cx="0" cy="0"/>
          <a:chOff x="0" y="0"/>
          <a:chExt cx="0" cy="0"/>
        </a:xfrm>
      </p:grpSpPr>
      <p:grpSp>
        <p:nvGrpSpPr>
          <p:cNvPr id="37" name="Pulse"/>
          <p:cNvGrpSpPr/>
          <p:nvPr userDrawn="1"/>
        </p:nvGrpSpPr>
        <p:grpSpPr>
          <a:xfrm>
            <a:off x="8751888" y="3030538"/>
            <a:ext cx="3446462" cy="3490913"/>
            <a:chOff x="8751888" y="3030538"/>
            <a:chExt cx="3446462" cy="3490913"/>
          </a:xfrm>
          <a:solidFill>
            <a:schemeClr val="accent1"/>
          </a:solidFill>
        </p:grpSpPr>
        <p:sp>
          <p:nvSpPr>
            <p:cNvPr id="38"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p:ph type="ctrTitle"/>
          </p:nvPr>
        </p:nvSpPr>
        <p:spPr>
          <a:xfrm>
            <a:off x="648000" y="1338264"/>
            <a:ext cx="7200000" cy="795474"/>
          </a:xfrm>
        </p:spPr>
        <p:txBody>
          <a:bodyPr/>
          <a:lstStyle>
            <a:lvl1pPr>
              <a:defRPr sz="2900">
                <a:solidFill>
                  <a:schemeClr val="accent1"/>
                </a:solidFill>
              </a:defRPr>
            </a:lvl1pPr>
          </a:lstStyle>
          <a:p>
            <a:r>
              <a:rPr lang="en-GB"/>
              <a:t>Click to edit Master title style</a:t>
            </a:r>
          </a:p>
        </p:txBody>
      </p:sp>
      <p:sp>
        <p:nvSpPr>
          <p:cNvPr id="3" name="Subtitle 2"/>
          <p:cNvSpPr>
            <a:spLocks noGrp="1"/>
          </p:cNvSpPr>
          <p:nvPr>
            <p:ph type="subTitle" idx="1"/>
          </p:nvPr>
        </p:nvSpPr>
        <p:spPr>
          <a:xfrm>
            <a:off x="648000" y="2133606"/>
            <a:ext cx="7200000" cy="720000"/>
          </a:xfrm>
        </p:spPr>
        <p:txBody>
          <a:bodyPr/>
          <a:lstStyle>
            <a:lvl1pPr marL="0" indent="0" algn="l">
              <a:spcBef>
                <a:spcPts val="0"/>
              </a:spcBef>
              <a:buNone/>
              <a:defRPr b="1">
                <a:solidFill>
                  <a:schemeClr val="tx2"/>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a:t>Click to edit Master subtitle style</a:t>
            </a:r>
          </a:p>
        </p:txBody>
      </p:sp>
      <p:sp>
        <p:nvSpPr>
          <p:cNvPr id="6" name="Text Placeholder 5"/>
          <p:cNvSpPr>
            <a:spLocks noGrp="1"/>
          </p:cNvSpPr>
          <p:nvPr>
            <p:ph type="body" sz="quarter" idx="10" hasCustomPrompt="1"/>
          </p:nvPr>
        </p:nvSpPr>
        <p:spPr>
          <a:xfrm>
            <a:off x="648000" y="3096000"/>
            <a:ext cx="1800225" cy="1260000"/>
          </a:xfrm>
        </p:spPr>
        <p:txBody>
          <a:bodyPr>
            <a:noAutofit/>
          </a:bodyPr>
          <a:lstStyle>
            <a:lvl1pPr marL="0" indent="0">
              <a:spcBef>
                <a:spcPts val="0"/>
              </a:spcBef>
              <a:buNone/>
              <a:defRPr sz="900">
                <a:solidFill>
                  <a:schemeClr val="tx1"/>
                </a:solidFill>
              </a:defRPr>
            </a:lvl1pPr>
            <a:lvl2pPr marL="257191" indent="0">
              <a:buNone/>
              <a:defRPr sz="900">
                <a:solidFill>
                  <a:schemeClr val="bg1"/>
                </a:solidFill>
              </a:defRPr>
            </a:lvl2pPr>
            <a:lvl3pPr marL="514382" indent="0">
              <a:buNone/>
              <a:defRPr sz="900">
                <a:solidFill>
                  <a:schemeClr val="bg1"/>
                </a:solidFill>
              </a:defRPr>
            </a:lvl3pPr>
            <a:lvl4pPr marL="771574" indent="0">
              <a:buNone/>
              <a:defRPr sz="900">
                <a:solidFill>
                  <a:schemeClr val="bg1"/>
                </a:solidFill>
              </a:defRPr>
            </a:lvl4pPr>
            <a:lvl5pPr marL="1028765" indent="0">
              <a:buNone/>
              <a:defRPr sz="900">
                <a:solidFill>
                  <a:schemeClr val="bg1"/>
                </a:solidFill>
              </a:defRPr>
            </a:lvl5pPr>
          </a:lstStyle>
          <a:p>
            <a:pPr lvl="0"/>
            <a:r>
              <a:rPr lang="en-GB"/>
              <a:t>Disclaimer text</a:t>
            </a:r>
          </a:p>
        </p:txBody>
      </p:sp>
      <p:sp>
        <p:nvSpPr>
          <p:cNvPr id="15" name="Text Placeholder 5"/>
          <p:cNvSpPr>
            <a:spLocks noGrp="1"/>
          </p:cNvSpPr>
          <p:nvPr>
            <p:ph type="body" sz="quarter" idx="11" hasCustomPrompt="1"/>
          </p:nvPr>
        </p:nvSpPr>
        <p:spPr>
          <a:xfrm>
            <a:off x="2713211" y="3096000"/>
            <a:ext cx="1800225" cy="1260000"/>
          </a:xfrm>
        </p:spPr>
        <p:txBody>
          <a:bodyPr>
            <a:noAutofit/>
          </a:bodyPr>
          <a:lstStyle>
            <a:lvl1pPr marL="0" indent="0">
              <a:spcBef>
                <a:spcPts val="0"/>
              </a:spcBef>
              <a:buNone/>
              <a:defRPr sz="900">
                <a:solidFill>
                  <a:schemeClr val="tx1"/>
                </a:solidFill>
              </a:defRPr>
            </a:lvl1pPr>
            <a:lvl2pPr marL="257191" indent="0">
              <a:buNone/>
              <a:defRPr sz="900">
                <a:solidFill>
                  <a:schemeClr val="bg1"/>
                </a:solidFill>
              </a:defRPr>
            </a:lvl2pPr>
            <a:lvl3pPr marL="514382" indent="0">
              <a:buNone/>
              <a:defRPr sz="900">
                <a:solidFill>
                  <a:schemeClr val="bg1"/>
                </a:solidFill>
              </a:defRPr>
            </a:lvl3pPr>
            <a:lvl4pPr marL="771574" indent="0">
              <a:buNone/>
              <a:defRPr sz="900">
                <a:solidFill>
                  <a:schemeClr val="bg1"/>
                </a:solidFill>
              </a:defRPr>
            </a:lvl4pPr>
            <a:lvl5pPr marL="1028765" indent="0">
              <a:buNone/>
              <a:defRPr sz="900">
                <a:solidFill>
                  <a:schemeClr val="bg1"/>
                </a:solidFill>
              </a:defRPr>
            </a:lvl5pPr>
          </a:lstStyle>
          <a:p>
            <a:pPr lvl="0"/>
            <a:r>
              <a:rPr lang="en-GB"/>
              <a:t>Disclaimer text</a:t>
            </a:r>
          </a:p>
        </p:txBody>
      </p:sp>
      <p:grpSp>
        <p:nvGrpSpPr>
          <p:cNvPr id="30" name="Logotype"/>
          <p:cNvGrpSpPr/>
          <p:nvPr userDrawn="1"/>
        </p:nvGrpSpPr>
        <p:grpSpPr>
          <a:xfrm>
            <a:off x="640800" y="532800"/>
            <a:ext cx="1384039" cy="288609"/>
            <a:chOff x="9501453" y="6148765"/>
            <a:chExt cx="2047875" cy="427037"/>
          </a:xfrm>
          <a:solidFill>
            <a:schemeClr val="bg2"/>
          </a:solidFill>
        </p:grpSpPr>
        <p:sp>
          <p:nvSpPr>
            <p:cNvPr id="31"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97263679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End Slide Blu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8000" y="1339200"/>
            <a:ext cx="7200000" cy="795600"/>
          </a:xfrm>
        </p:spPr>
        <p:txBody>
          <a:bodyPr/>
          <a:lstStyle>
            <a:lvl1pPr>
              <a:defRPr sz="2900">
                <a:solidFill>
                  <a:srgbClr val="FBD9CA"/>
                </a:solidFill>
              </a:defRPr>
            </a:lvl1pPr>
          </a:lstStyle>
          <a:p>
            <a:r>
              <a:rPr lang="en-GB"/>
              <a:t>Click to edit Master title style</a:t>
            </a:r>
          </a:p>
        </p:txBody>
      </p:sp>
      <p:sp>
        <p:nvSpPr>
          <p:cNvPr id="3" name="Subtitle 2"/>
          <p:cNvSpPr>
            <a:spLocks noGrp="1"/>
          </p:cNvSpPr>
          <p:nvPr>
            <p:ph type="subTitle" idx="1"/>
          </p:nvPr>
        </p:nvSpPr>
        <p:spPr>
          <a:xfrm>
            <a:off x="648000" y="2133606"/>
            <a:ext cx="7200000" cy="720000"/>
          </a:xfrm>
        </p:spPr>
        <p:txBody>
          <a:bodyPr/>
          <a:lstStyle>
            <a:lvl1pPr marL="0" indent="0" algn="l">
              <a:spcBef>
                <a:spcPts val="0"/>
              </a:spcBef>
              <a:buNone/>
              <a:defRPr b="1">
                <a:solidFill>
                  <a:srgbClr val="FFFFFF"/>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a:t>Click to edit Master subtitle style</a:t>
            </a:r>
          </a:p>
        </p:txBody>
      </p:sp>
      <p:sp>
        <p:nvSpPr>
          <p:cNvPr id="6" name="Text Placeholder 5"/>
          <p:cNvSpPr>
            <a:spLocks noGrp="1"/>
          </p:cNvSpPr>
          <p:nvPr>
            <p:ph type="body" sz="quarter" idx="10" hasCustomPrompt="1"/>
          </p:nvPr>
        </p:nvSpPr>
        <p:spPr>
          <a:xfrm>
            <a:off x="648000" y="3096000"/>
            <a:ext cx="1800225" cy="1260000"/>
          </a:xfrm>
        </p:spPr>
        <p:txBody>
          <a:bodyPr>
            <a:noAutofit/>
          </a:bodyPr>
          <a:lstStyle>
            <a:lvl1pPr marL="0" indent="0">
              <a:spcBef>
                <a:spcPts val="0"/>
              </a:spcBef>
              <a:buNone/>
              <a:defRPr sz="900">
                <a:solidFill>
                  <a:schemeClr val="bg1"/>
                </a:solidFill>
              </a:defRPr>
            </a:lvl1pPr>
            <a:lvl2pPr marL="257191" indent="0">
              <a:buNone/>
              <a:defRPr sz="900">
                <a:solidFill>
                  <a:schemeClr val="bg1"/>
                </a:solidFill>
              </a:defRPr>
            </a:lvl2pPr>
            <a:lvl3pPr marL="514382" indent="0">
              <a:buNone/>
              <a:defRPr sz="900">
                <a:solidFill>
                  <a:schemeClr val="bg1"/>
                </a:solidFill>
              </a:defRPr>
            </a:lvl3pPr>
            <a:lvl4pPr marL="771574" indent="0">
              <a:buNone/>
              <a:defRPr sz="900">
                <a:solidFill>
                  <a:schemeClr val="bg1"/>
                </a:solidFill>
              </a:defRPr>
            </a:lvl4pPr>
            <a:lvl5pPr marL="1028765" indent="0">
              <a:buNone/>
              <a:defRPr sz="900">
                <a:solidFill>
                  <a:schemeClr val="bg1"/>
                </a:solidFill>
              </a:defRPr>
            </a:lvl5pPr>
          </a:lstStyle>
          <a:p>
            <a:pPr lvl="0"/>
            <a:r>
              <a:rPr lang="en-GB"/>
              <a:t>Disclaimer text</a:t>
            </a:r>
          </a:p>
        </p:txBody>
      </p:sp>
      <p:sp>
        <p:nvSpPr>
          <p:cNvPr id="15" name="Text Placeholder 5"/>
          <p:cNvSpPr>
            <a:spLocks noGrp="1"/>
          </p:cNvSpPr>
          <p:nvPr>
            <p:ph type="body" sz="quarter" idx="11" hasCustomPrompt="1"/>
          </p:nvPr>
        </p:nvSpPr>
        <p:spPr>
          <a:xfrm>
            <a:off x="2713211" y="3096000"/>
            <a:ext cx="1800225" cy="1260000"/>
          </a:xfrm>
        </p:spPr>
        <p:txBody>
          <a:bodyPr>
            <a:noAutofit/>
          </a:bodyPr>
          <a:lstStyle>
            <a:lvl1pPr marL="0" indent="0">
              <a:spcBef>
                <a:spcPts val="0"/>
              </a:spcBef>
              <a:buNone/>
              <a:defRPr sz="900">
                <a:solidFill>
                  <a:schemeClr val="bg1"/>
                </a:solidFill>
              </a:defRPr>
            </a:lvl1pPr>
            <a:lvl2pPr marL="257191" indent="0">
              <a:buNone/>
              <a:defRPr sz="900">
                <a:solidFill>
                  <a:schemeClr val="bg1"/>
                </a:solidFill>
              </a:defRPr>
            </a:lvl2pPr>
            <a:lvl3pPr marL="514382" indent="0">
              <a:buNone/>
              <a:defRPr sz="900">
                <a:solidFill>
                  <a:schemeClr val="bg1"/>
                </a:solidFill>
              </a:defRPr>
            </a:lvl3pPr>
            <a:lvl4pPr marL="771574" indent="0">
              <a:buNone/>
              <a:defRPr sz="900">
                <a:solidFill>
                  <a:schemeClr val="bg1"/>
                </a:solidFill>
              </a:defRPr>
            </a:lvl4pPr>
            <a:lvl5pPr marL="1028765" indent="0">
              <a:buNone/>
              <a:defRPr sz="900">
                <a:solidFill>
                  <a:schemeClr val="bg1"/>
                </a:solidFill>
              </a:defRPr>
            </a:lvl5pPr>
          </a:lstStyle>
          <a:p>
            <a:pPr lvl="0"/>
            <a:r>
              <a:rPr lang="en-GB"/>
              <a:t>Disclaimer text</a:t>
            </a:r>
          </a:p>
        </p:txBody>
      </p:sp>
      <p:grpSp>
        <p:nvGrpSpPr>
          <p:cNvPr id="16" name="Pulse"/>
          <p:cNvGrpSpPr/>
          <p:nvPr userDrawn="1"/>
        </p:nvGrpSpPr>
        <p:grpSpPr>
          <a:xfrm>
            <a:off x="8751888" y="3030538"/>
            <a:ext cx="3446462" cy="3490913"/>
            <a:chOff x="8751888" y="3030538"/>
            <a:chExt cx="3446462" cy="3490913"/>
          </a:xfrm>
          <a:solidFill>
            <a:srgbClr val="0000FF"/>
          </a:solidFill>
        </p:grpSpPr>
        <p:sp>
          <p:nvSpPr>
            <p:cNvPr id="17"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8" name="Logotype"/>
          <p:cNvGrpSpPr/>
          <p:nvPr userDrawn="1"/>
        </p:nvGrpSpPr>
        <p:grpSpPr>
          <a:xfrm>
            <a:off x="641350" y="530890"/>
            <a:ext cx="1384039" cy="288609"/>
            <a:chOff x="9501453" y="6148765"/>
            <a:chExt cx="2047875" cy="427037"/>
          </a:xfrm>
          <a:solidFill>
            <a:schemeClr val="bg1"/>
          </a:solidFill>
        </p:grpSpPr>
        <p:sp>
          <p:nvSpPr>
            <p:cNvPr id="19"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5508386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8001" y="1338264"/>
            <a:ext cx="7200000" cy="750221"/>
          </a:xfrm>
        </p:spPr>
        <p:txBody>
          <a:bodyPr>
            <a:noAutofit/>
          </a:bodyPr>
          <a:lstStyle>
            <a:lvl1pPr>
              <a:defRPr sz="2399">
                <a:solidFill>
                  <a:srgbClr val="FBD9CA"/>
                </a:solidFill>
              </a:defRPr>
            </a:lvl1pPr>
          </a:lstStyle>
          <a:p>
            <a:r>
              <a:rPr lang="en-US"/>
              <a:t>Click to edit Master title style</a:t>
            </a:r>
            <a:endParaRPr lang="en-US" dirty="0"/>
          </a:p>
        </p:txBody>
      </p:sp>
      <p:sp>
        <p:nvSpPr>
          <p:cNvPr id="3" name="Subtitle 2"/>
          <p:cNvSpPr>
            <a:spLocks noGrp="1"/>
          </p:cNvSpPr>
          <p:nvPr>
            <p:ph type="subTitle" idx="1"/>
          </p:nvPr>
        </p:nvSpPr>
        <p:spPr>
          <a:xfrm>
            <a:off x="648001" y="2133650"/>
            <a:ext cx="7200000" cy="360083"/>
          </a:xfrm>
        </p:spPr>
        <p:txBody>
          <a:bodyPr>
            <a:noAutofit/>
          </a:bodyPr>
          <a:lstStyle>
            <a:lvl1pPr marL="0" indent="0" algn="l">
              <a:buNone/>
              <a:defRPr b="1">
                <a:solidFill>
                  <a:srgbClr val="FFFFFF"/>
                </a:solidFill>
              </a:defRPr>
            </a:lvl1pPr>
            <a:lvl2pPr marL="544334" indent="0" algn="ctr">
              <a:buNone/>
              <a:defRPr>
                <a:solidFill>
                  <a:schemeClr val="tx1">
                    <a:tint val="75000"/>
                  </a:schemeClr>
                </a:solidFill>
              </a:defRPr>
            </a:lvl2pPr>
            <a:lvl3pPr marL="1088667" indent="0" algn="ctr">
              <a:buNone/>
              <a:defRPr>
                <a:solidFill>
                  <a:schemeClr val="tx1">
                    <a:tint val="75000"/>
                  </a:schemeClr>
                </a:solidFill>
              </a:defRPr>
            </a:lvl3pPr>
            <a:lvl4pPr marL="1633001" indent="0" algn="ctr">
              <a:buNone/>
              <a:defRPr>
                <a:solidFill>
                  <a:schemeClr val="tx1">
                    <a:tint val="75000"/>
                  </a:schemeClr>
                </a:solidFill>
              </a:defRPr>
            </a:lvl4pPr>
            <a:lvl5pPr marL="2177334" indent="0" algn="ctr">
              <a:buNone/>
              <a:defRPr>
                <a:solidFill>
                  <a:schemeClr val="tx1">
                    <a:tint val="75000"/>
                  </a:schemeClr>
                </a:solidFill>
              </a:defRPr>
            </a:lvl5pPr>
            <a:lvl6pPr marL="2721667" indent="0" algn="ctr">
              <a:buNone/>
              <a:defRPr>
                <a:solidFill>
                  <a:schemeClr val="tx1">
                    <a:tint val="75000"/>
                  </a:schemeClr>
                </a:solidFill>
              </a:defRPr>
            </a:lvl6pPr>
            <a:lvl7pPr marL="3266001" indent="0" algn="ctr">
              <a:buNone/>
              <a:defRPr>
                <a:solidFill>
                  <a:schemeClr val="tx1">
                    <a:tint val="75000"/>
                  </a:schemeClr>
                </a:solidFill>
              </a:defRPr>
            </a:lvl7pPr>
            <a:lvl8pPr marL="3810335" indent="0" algn="ctr">
              <a:buNone/>
              <a:defRPr>
                <a:solidFill>
                  <a:schemeClr val="tx1">
                    <a:tint val="75000"/>
                  </a:schemeClr>
                </a:solidFill>
              </a:defRPr>
            </a:lvl8pPr>
            <a:lvl9pPr marL="4354668" indent="0" algn="ctr">
              <a:buNone/>
              <a:defRPr>
                <a:solidFill>
                  <a:schemeClr val="tx1">
                    <a:tint val="75000"/>
                  </a:schemeClr>
                </a:solidFill>
              </a:defRPr>
            </a:lvl9pPr>
          </a:lstStyle>
          <a:p>
            <a:r>
              <a:rPr lang="en-US"/>
              <a:t>Click to edit Master subtitle style</a:t>
            </a:r>
            <a:endParaRPr lang="en-US" dirty="0"/>
          </a:p>
        </p:txBody>
      </p:sp>
      <p:sp>
        <p:nvSpPr>
          <p:cNvPr id="21" name="Text Placeholder 20"/>
          <p:cNvSpPr>
            <a:spLocks noGrp="1"/>
          </p:cNvSpPr>
          <p:nvPr>
            <p:ph type="body" sz="quarter" idx="13" hasCustomPrompt="1"/>
          </p:nvPr>
        </p:nvSpPr>
        <p:spPr>
          <a:xfrm>
            <a:off x="648001" y="2592000"/>
            <a:ext cx="7200000" cy="216000"/>
          </a:xfrm>
        </p:spPr>
        <p:txBody>
          <a:bodyPr>
            <a:noAutofit/>
          </a:bodyPr>
          <a:lstStyle>
            <a:lvl1pPr marL="0" indent="0">
              <a:buNone/>
              <a:defRPr sz="1300">
                <a:solidFill>
                  <a:srgbClr val="FFFFFF"/>
                </a:solidFill>
              </a:defRPr>
            </a:lvl1pPr>
            <a:lvl2pPr marL="257165" indent="0">
              <a:buNone/>
              <a:defRPr>
                <a:solidFill>
                  <a:schemeClr val="accent2"/>
                </a:solidFill>
              </a:defRPr>
            </a:lvl2pPr>
            <a:lvl3pPr marL="514331" indent="0">
              <a:buNone/>
              <a:defRPr>
                <a:solidFill>
                  <a:schemeClr val="accent2"/>
                </a:solidFill>
              </a:defRPr>
            </a:lvl3pPr>
            <a:lvl4pPr marL="771497" indent="0">
              <a:buNone/>
              <a:defRPr>
                <a:solidFill>
                  <a:schemeClr val="accent2"/>
                </a:solidFill>
              </a:defRPr>
            </a:lvl4pPr>
            <a:lvl5pPr marL="1028662" indent="0">
              <a:buNone/>
              <a:defRPr>
                <a:solidFill>
                  <a:schemeClr val="accent2"/>
                </a:solidFill>
              </a:defRPr>
            </a:lvl5pPr>
          </a:lstStyle>
          <a:p>
            <a:pPr lvl="0"/>
            <a:r>
              <a:rPr lang="en-US"/>
              <a:t>Name, title</a:t>
            </a:r>
            <a:endParaRPr lang="en-US" dirty="0"/>
          </a:p>
        </p:txBody>
      </p:sp>
      <p:sp>
        <p:nvSpPr>
          <p:cNvPr id="22" name="Text Placeholder 20"/>
          <p:cNvSpPr>
            <a:spLocks noGrp="1"/>
          </p:cNvSpPr>
          <p:nvPr>
            <p:ph type="body" sz="quarter" idx="14" hasCustomPrompt="1"/>
          </p:nvPr>
        </p:nvSpPr>
        <p:spPr>
          <a:xfrm>
            <a:off x="648001" y="2844000"/>
            <a:ext cx="7200000" cy="216000"/>
          </a:xfrm>
        </p:spPr>
        <p:txBody>
          <a:bodyPr>
            <a:noAutofit/>
          </a:bodyPr>
          <a:lstStyle>
            <a:lvl1pPr marL="0" indent="0">
              <a:buNone/>
              <a:defRPr sz="1300">
                <a:solidFill>
                  <a:srgbClr val="FFFFFF"/>
                </a:solidFill>
              </a:defRPr>
            </a:lvl1pPr>
            <a:lvl2pPr marL="257165" indent="0">
              <a:buNone/>
              <a:defRPr>
                <a:solidFill>
                  <a:schemeClr val="accent2"/>
                </a:solidFill>
              </a:defRPr>
            </a:lvl2pPr>
            <a:lvl3pPr marL="514331" indent="0">
              <a:buNone/>
              <a:defRPr>
                <a:solidFill>
                  <a:schemeClr val="accent2"/>
                </a:solidFill>
              </a:defRPr>
            </a:lvl3pPr>
            <a:lvl4pPr marL="771497" indent="0">
              <a:buNone/>
              <a:defRPr>
                <a:solidFill>
                  <a:schemeClr val="accent2"/>
                </a:solidFill>
              </a:defRPr>
            </a:lvl4pPr>
            <a:lvl5pPr marL="1028662" indent="0">
              <a:buNone/>
              <a:defRPr>
                <a:solidFill>
                  <a:schemeClr val="accent2"/>
                </a:solidFill>
              </a:defRPr>
            </a:lvl5pPr>
          </a:lstStyle>
          <a:p>
            <a:pPr lvl="0"/>
            <a:r>
              <a:rPr lang="en-US"/>
              <a:t>Date</a:t>
            </a:r>
            <a:endParaRPr lang="en-US" dirty="0"/>
          </a:p>
        </p:txBody>
      </p:sp>
      <p:sp>
        <p:nvSpPr>
          <p:cNvPr id="8" name="AutoShape 3"/>
          <p:cNvSpPr>
            <a:spLocks noChangeAspect="1" noChangeArrowheads="1" noTextEdit="1"/>
          </p:cNvSpPr>
          <p:nvPr userDrawn="1"/>
        </p:nvSpPr>
        <p:spPr bwMode="auto">
          <a:xfrm>
            <a:off x="8326439" y="2854326"/>
            <a:ext cx="3995737"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7" tIns="45719" rIns="91437" bIns="45719" numCol="1" anchor="t" anchorCtr="0" compatLnSpc="1">
            <a:prstTxWarp prst="textNoShape">
              <a:avLst/>
            </a:prstTxWarp>
          </a:bodyPr>
          <a:lstStyle/>
          <a:p>
            <a:endParaRPr lang="en-US" sz="2099" dirty="0"/>
          </a:p>
        </p:txBody>
      </p:sp>
      <p:grpSp>
        <p:nvGrpSpPr>
          <p:cNvPr id="17" name="Pulse"/>
          <p:cNvGrpSpPr/>
          <p:nvPr userDrawn="1"/>
        </p:nvGrpSpPr>
        <p:grpSpPr>
          <a:xfrm>
            <a:off x="8751888" y="3030539"/>
            <a:ext cx="3446462" cy="3490913"/>
            <a:chOff x="8751888" y="3030538"/>
            <a:chExt cx="3446462" cy="3490913"/>
          </a:xfrm>
          <a:solidFill>
            <a:srgbClr val="0000FF"/>
          </a:solidFill>
        </p:grpSpPr>
        <p:sp>
          <p:nvSpPr>
            <p:cNvPr id="10"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099"/>
            </a:p>
          </p:txBody>
        </p:sp>
        <p:sp>
          <p:nvSpPr>
            <p:cNvPr id="11"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099"/>
            </a:p>
          </p:txBody>
        </p:sp>
        <p:sp>
          <p:nvSpPr>
            <p:cNvPr id="12"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099"/>
            </a:p>
          </p:txBody>
        </p:sp>
        <p:sp>
          <p:nvSpPr>
            <p:cNvPr id="14"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099"/>
            </a:p>
          </p:txBody>
        </p:sp>
        <p:sp>
          <p:nvSpPr>
            <p:cNvPr id="15"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099"/>
            </a:p>
          </p:txBody>
        </p:sp>
        <p:sp>
          <p:nvSpPr>
            <p:cNvPr id="16"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sz="2099"/>
            </a:p>
          </p:txBody>
        </p:sp>
      </p:grpSp>
      <p:grpSp>
        <p:nvGrpSpPr>
          <p:cNvPr id="27" name="Logotype"/>
          <p:cNvGrpSpPr/>
          <p:nvPr userDrawn="1"/>
        </p:nvGrpSpPr>
        <p:grpSpPr>
          <a:xfrm>
            <a:off x="641351" y="530891"/>
            <a:ext cx="1384039" cy="288609"/>
            <a:chOff x="9501453" y="6148765"/>
            <a:chExt cx="2047875" cy="427037"/>
          </a:xfrm>
          <a:solidFill>
            <a:schemeClr val="bg1"/>
          </a:solidFill>
        </p:grpSpPr>
        <p:sp>
          <p:nvSpPr>
            <p:cNvPr id="28"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99"/>
            </a:p>
          </p:txBody>
        </p:sp>
        <p:sp>
          <p:nvSpPr>
            <p:cNvPr id="29"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99"/>
            </a:p>
          </p:txBody>
        </p:sp>
        <p:sp>
          <p:nvSpPr>
            <p:cNvPr id="30"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99"/>
            </a:p>
          </p:txBody>
        </p:sp>
        <p:sp>
          <p:nvSpPr>
            <p:cNvPr id="31"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99"/>
            </a:p>
          </p:txBody>
        </p:sp>
        <p:sp>
          <p:nvSpPr>
            <p:cNvPr id="32"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99"/>
            </a:p>
          </p:txBody>
        </p:sp>
        <p:sp>
          <p:nvSpPr>
            <p:cNvPr id="33"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99"/>
            </a:p>
          </p:txBody>
        </p:sp>
      </p:grpSp>
    </p:spTree>
    <p:extLst>
      <p:ext uri="{BB962C8B-B14F-4D97-AF65-F5344CB8AC3E}">
        <p14:creationId xmlns:p14="http://schemas.microsoft.com/office/powerpoint/2010/main" val="2379816142"/>
      </p:ext>
    </p:extLst>
  </p:cSld>
  <p:clrMapOvr>
    <a:masterClrMapping/>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8000" y="1338263"/>
            <a:ext cx="7200000" cy="750221"/>
          </a:xfrm>
        </p:spPr>
        <p:txBody>
          <a:bodyPr>
            <a:noAutofit/>
          </a:bodyPr>
          <a:lstStyle>
            <a:lvl1pPr>
              <a:defRPr sz="2400">
                <a:solidFill>
                  <a:srgbClr val="FBD9CA"/>
                </a:solidFill>
              </a:defRPr>
            </a:lvl1pPr>
          </a:lstStyle>
          <a:p>
            <a:r>
              <a:rPr lang="en-GB"/>
              <a:t>Click to edit Master title style</a:t>
            </a:r>
          </a:p>
        </p:txBody>
      </p:sp>
      <p:sp>
        <p:nvSpPr>
          <p:cNvPr id="3" name="Subtitle 2"/>
          <p:cNvSpPr>
            <a:spLocks noGrp="1"/>
          </p:cNvSpPr>
          <p:nvPr>
            <p:ph type="subTitle" idx="1"/>
          </p:nvPr>
        </p:nvSpPr>
        <p:spPr>
          <a:xfrm>
            <a:off x="648000" y="2133650"/>
            <a:ext cx="7200000" cy="360083"/>
          </a:xfrm>
        </p:spPr>
        <p:txBody>
          <a:bodyPr>
            <a:noAutofit/>
          </a:bodyPr>
          <a:lstStyle>
            <a:lvl1pPr marL="0" indent="0" algn="l">
              <a:buNone/>
              <a:defRPr b="1">
                <a:solidFill>
                  <a:srgbClr val="FFFFFF"/>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a:t>Click to edit Master subtitle style</a:t>
            </a:r>
          </a:p>
        </p:txBody>
      </p:sp>
      <p:sp>
        <p:nvSpPr>
          <p:cNvPr id="21" name="Text Placeholder 20"/>
          <p:cNvSpPr>
            <a:spLocks noGrp="1"/>
          </p:cNvSpPr>
          <p:nvPr>
            <p:ph type="body" sz="quarter" idx="13" hasCustomPrompt="1"/>
          </p:nvPr>
        </p:nvSpPr>
        <p:spPr>
          <a:xfrm>
            <a:off x="648000" y="2592000"/>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Name, title</a:t>
            </a:r>
          </a:p>
        </p:txBody>
      </p:sp>
      <p:sp>
        <p:nvSpPr>
          <p:cNvPr id="22" name="Text Placeholder 20"/>
          <p:cNvSpPr>
            <a:spLocks noGrp="1"/>
          </p:cNvSpPr>
          <p:nvPr>
            <p:ph type="body" sz="quarter" idx="14" hasCustomPrompt="1"/>
          </p:nvPr>
        </p:nvSpPr>
        <p:spPr>
          <a:xfrm>
            <a:off x="648000" y="2844000"/>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Date</a:t>
            </a:r>
          </a:p>
        </p:txBody>
      </p:sp>
      <p:sp>
        <p:nvSpPr>
          <p:cNvPr id="8" name="AutoShape 3"/>
          <p:cNvSpPr>
            <a:spLocks noChangeAspect="1" noChangeArrowheads="1" noTextEdit="1"/>
          </p:cNvSpPr>
          <p:nvPr userDrawn="1"/>
        </p:nvSpPr>
        <p:spPr bwMode="auto">
          <a:xfrm>
            <a:off x="8326438" y="2854325"/>
            <a:ext cx="3995737"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7" name="Pulse"/>
          <p:cNvGrpSpPr/>
          <p:nvPr userDrawn="1"/>
        </p:nvGrpSpPr>
        <p:grpSpPr>
          <a:xfrm>
            <a:off x="8751888" y="3030538"/>
            <a:ext cx="3446462" cy="3490913"/>
            <a:chOff x="8751888" y="3030538"/>
            <a:chExt cx="3446462" cy="3490913"/>
          </a:xfrm>
          <a:solidFill>
            <a:srgbClr val="0000FF"/>
          </a:solidFill>
        </p:grpSpPr>
        <p:sp>
          <p:nvSpPr>
            <p:cNvPr id="10"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7" name="Logotype"/>
          <p:cNvGrpSpPr/>
          <p:nvPr userDrawn="1"/>
        </p:nvGrpSpPr>
        <p:grpSpPr>
          <a:xfrm>
            <a:off x="641350" y="530890"/>
            <a:ext cx="1384039" cy="288609"/>
            <a:chOff x="9501453" y="6148765"/>
            <a:chExt cx="2047875" cy="427037"/>
          </a:xfrm>
          <a:solidFill>
            <a:schemeClr val="bg1"/>
          </a:solidFill>
        </p:grpSpPr>
        <p:sp>
          <p:nvSpPr>
            <p:cNvPr id="28"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737156501"/>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872B2B6-0788-4637-B7C3-D3B390E4E26C}"/>
              </a:ext>
            </a:extLst>
          </p:cNvPr>
          <p:cNvGraphicFramePr>
            <a:graphicFrameLocks noChangeAspect="1"/>
          </p:cNvGraphicFramePr>
          <p:nvPr userDrawn="1">
            <p:custDataLst>
              <p:tags r:id="rId1"/>
            </p:custDataLst>
            <p:extLst>
              <p:ext uri="{D42A27DB-BD31-4B8C-83A1-F6EECF244321}">
                <p14:modId xmlns:p14="http://schemas.microsoft.com/office/powerpoint/2010/main" val="844881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0" imgH="531" progId="TCLayout.ActiveDocument.1">
                  <p:embed/>
                </p:oleObj>
              </mc:Choice>
              <mc:Fallback>
                <p:oleObj name="think-cell Slide" r:id="rId3" imgW="530" imgH="531" progId="TCLayout.ActiveDocument.1">
                  <p:embed/>
                  <p:pic>
                    <p:nvPicPr>
                      <p:cNvPr id="5" name="Object 4" hidden="1">
                        <a:extLst>
                          <a:ext uri="{FF2B5EF4-FFF2-40B4-BE49-F238E27FC236}">
                            <a16:creationId xmlns:a16="http://schemas.microsoft.com/office/drawing/2014/main" id="{6872B2B6-0788-4637-B7C3-D3B390E4E26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648000" y="360083"/>
            <a:ext cx="7200000" cy="720167"/>
          </a:xfrm>
        </p:spPr>
        <p:txBody>
          <a:bodyPr vert="horz"/>
          <a:lstStyle/>
          <a:p>
            <a:r>
              <a:rPr lang="en-GB"/>
              <a:t>Click to edit Master title style</a:t>
            </a:r>
            <a:endParaRPr lang="en-GB" dirty="0"/>
          </a:p>
        </p:txBody>
      </p:sp>
      <p:sp>
        <p:nvSpPr>
          <p:cNvPr id="4" name="Content Placeholder 3"/>
          <p:cNvSpPr>
            <a:spLocks noGrp="1"/>
          </p:cNvSpPr>
          <p:nvPr>
            <p:ph sz="half" idx="2"/>
          </p:nvPr>
        </p:nvSpPr>
        <p:spPr>
          <a:xfrm>
            <a:off x="6192000" y="1332000"/>
            <a:ext cx="5364000" cy="44316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10" name="Picture Placeholder 9"/>
          <p:cNvSpPr>
            <a:spLocks noGrp="1"/>
          </p:cNvSpPr>
          <p:nvPr>
            <p:ph type="pic" sz="quarter" idx="14" hasCustomPrompt="1"/>
          </p:nvPr>
        </p:nvSpPr>
        <p:spPr>
          <a:xfrm>
            <a:off x="648000" y="1332000"/>
            <a:ext cx="5364000" cy="4428000"/>
          </a:xfrm>
          <a:solidFill>
            <a:schemeClr val="bg1">
              <a:lumMod val="95000"/>
            </a:schemeClr>
          </a:solidFill>
        </p:spPr>
        <p:txBody>
          <a:bodyPr anchor="ctr" anchorCtr="0"/>
          <a:lstStyle>
            <a:lvl1pPr marL="0" indent="0" algn="ctr">
              <a:buFontTx/>
              <a:buNone/>
              <a:defRPr/>
            </a:lvl1pPr>
          </a:lstStyle>
          <a:p>
            <a:r>
              <a:rPr lang="en-GB"/>
              <a:t>Picture</a:t>
            </a:r>
            <a:endParaRPr lang="en-GB" dirty="0"/>
          </a:p>
        </p:txBody>
      </p:sp>
      <p:sp>
        <p:nvSpPr>
          <p:cNvPr id="6" name="Footer Placeholder 5"/>
          <p:cNvSpPr>
            <a:spLocks noGrp="1"/>
          </p:cNvSpPr>
          <p:nvPr>
            <p:ph type="ftr" sz="quarter" idx="15"/>
          </p:nvPr>
        </p:nvSpPr>
        <p:spPr/>
        <p:txBody>
          <a:bodyPr/>
          <a:lstStyle/>
          <a:p>
            <a:endParaRPr lang="en-GB" dirty="0"/>
          </a:p>
        </p:txBody>
      </p:sp>
    </p:spTree>
    <p:extLst>
      <p:ext uri="{BB962C8B-B14F-4D97-AF65-F5344CB8AC3E}">
        <p14:creationId xmlns:p14="http://schemas.microsoft.com/office/powerpoint/2010/main" val="4186940792"/>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p:cNvSpPr>
            <a:spLocks noGrp="1"/>
          </p:cNvSpPr>
          <p:nvPr>
            <p:ph type="sldNum" sz="quarter" idx="12"/>
          </p:nvPr>
        </p:nvSpPr>
        <p:spPr/>
        <p:txBody>
          <a:bodyPr/>
          <a:lstStyle>
            <a:lvl1pPr>
              <a:defRPr>
                <a:solidFill>
                  <a:srgbClr val="8B8A8D"/>
                </a:solidFill>
              </a:defRPr>
            </a:lvl1pPr>
          </a:lstStyle>
          <a:p>
            <a:fld id="{D14BCCD3-0010-4FBA-B965-2126ADC31932}" type="slidenum">
              <a:rPr lang="en-GB" smtClean="0"/>
              <a:pPr/>
              <a:t>‹#›</a:t>
            </a:fld>
            <a:endParaRPr lang="en-GB"/>
          </a:p>
        </p:txBody>
      </p:sp>
      <p:sp>
        <p:nvSpPr>
          <p:cNvPr id="4" name="Title 3"/>
          <p:cNvSpPr>
            <a:spLocks noGrp="1"/>
          </p:cNvSpPr>
          <p:nvPr>
            <p:ph type="title"/>
          </p:nvPr>
        </p:nvSpPr>
        <p:spPr/>
        <p:txBody>
          <a:bodyPr/>
          <a:lstStyle/>
          <a:p>
            <a:r>
              <a:rPr lang="en-GB"/>
              <a:t>Click to edit Master title style</a:t>
            </a:r>
          </a:p>
        </p:txBody>
      </p:sp>
      <p:sp>
        <p:nvSpPr>
          <p:cNvPr id="5" name="Footer Placeholder 4"/>
          <p:cNvSpPr>
            <a:spLocks noGrp="1"/>
          </p:cNvSpPr>
          <p:nvPr>
            <p:ph type="ftr" sz="quarter" idx="13"/>
          </p:nvPr>
        </p:nvSpPr>
        <p:spPr/>
        <p:txBody>
          <a:bodyPr/>
          <a:lstStyle>
            <a:lvl1pPr>
              <a:defRPr>
                <a:solidFill>
                  <a:srgbClr val="8B8A8D"/>
                </a:solidFill>
              </a:defRPr>
            </a:lvl1pPr>
          </a:lstStyle>
          <a:p>
            <a:endParaRPr lang="en-GB"/>
          </a:p>
        </p:txBody>
      </p:sp>
    </p:spTree>
    <p:extLst>
      <p:ext uri="{BB962C8B-B14F-4D97-AF65-F5344CB8AC3E}">
        <p14:creationId xmlns:p14="http://schemas.microsoft.com/office/powerpoint/2010/main" val="1625615978"/>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Narrow">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647999" y="1332000"/>
            <a:ext cx="7200000" cy="44280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p:cNvSpPr>
            <a:spLocks noGrp="1"/>
          </p:cNvSpPr>
          <p:nvPr>
            <p:ph type="sldNum" sz="quarter" idx="12"/>
          </p:nvPr>
        </p:nvSpPr>
        <p:spPr/>
        <p:txBody>
          <a:bodyPr/>
          <a:lstStyle/>
          <a:p>
            <a:fld id="{D14BCCD3-0010-4FBA-B965-2126ADC31932}" type="slidenum">
              <a:rPr lang="en-GB" smtClean="0"/>
              <a:t>‹#›</a:t>
            </a:fld>
            <a:endParaRPr lang="en-GB"/>
          </a:p>
        </p:txBody>
      </p:sp>
      <p:sp>
        <p:nvSpPr>
          <p:cNvPr id="4" name="Footer Placeholder 3"/>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2819866283"/>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48000" y="360083"/>
            <a:ext cx="7200000" cy="720167"/>
          </a:xfrm>
        </p:spPr>
        <p:txBody>
          <a:bodyPr/>
          <a:lstStyle/>
          <a:p>
            <a:r>
              <a:rPr lang="en-GB"/>
              <a:t>Click to edit Master title style</a:t>
            </a:r>
          </a:p>
        </p:txBody>
      </p:sp>
      <p:sp>
        <p:nvSpPr>
          <p:cNvPr id="3" name="Content Placeholder 2"/>
          <p:cNvSpPr>
            <a:spLocks noGrp="1"/>
          </p:cNvSpPr>
          <p:nvPr>
            <p:ph sz="half" idx="1"/>
          </p:nvPr>
        </p:nvSpPr>
        <p:spPr>
          <a:xfrm>
            <a:off x="648000" y="1332000"/>
            <a:ext cx="5364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92000" y="1332000"/>
            <a:ext cx="5364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a:p>
        </p:txBody>
      </p:sp>
      <p:sp>
        <p:nvSpPr>
          <p:cNvPr id="5" name="Footer Placeholder 4"/>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2507703732"/>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a:xfrm>
            <a:off x="648000" y="360083"/>
            <a:ext cx="7200000" cy="720167"/>
          </a:xfrm>
        </p:spPr>
        <p:txBody>
          <a:bodyPr/>
          <a:lstStyle/>
          <a:p>
            <a:r>
              <a:rPr lang="en-GB"/>
              <a:t>Click to edit Master title style</a:t>
            </a:r>
          </a:p>
        </p:txBody>
      </p:sp>
      <p:sp>
        <p:nvSpPr>
          <p:cNvPr id="3" name="Content Placeholder 2"/>
          <p:cNvSpPr>
            <a:spLocks noGrp="1"/>
          </p:cNvSpPr>
          <p:nvPr>
            <p:ph sz="half" idx="1"/>
          </p:nvPr>
        </p:nvSpPr>
        <p:spPr>
          <a:xfrm>
            <a:off x="648000" y="1332000"/>
            <a:ext cx="3492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4359600" y="1332000"/>
            <a:ext cx="3492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a:p>
        </p:txBody>
      </p:sp>
      <p:sp>
        <p:nvSpPr>
          <p:cNvPr id="6" name="Content Placeholder 3"/>
          <p:cNvSpPr>
            <a:spLocks noGrp="1"/>
          </p:cNvSpPr>
          <p:nvPr>
            <p:ph sz="half" idx="13"/>
          </p:nvPr>
        </p:nvSpPr>
        <p:spPr>
          <a:xfrm>
            <a:off x="8067600" y="1332000"/>
            <a:ext cx="3492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Footer Placeholder 4"/>
          <p:cNvSpPr>
            <a:spLocks noGrp="1"/>
          </p:cNvSpPr>
          <p:nvPr>
            <p:ph type="ftr" sz="quarter" idx="14"/>
          </p:nvPr>
        </p:nvSpPr>
        <p:spPr/>
        <p:txBody>
          <a:bodyPr/>
          <a:lstStyle/>
          <a:p>
            <a:endParaRPr lang="en-GB"/>
          </a:p>
        </p:txBody>
      </p:sp>
    </p:spTree>
    <p:extLst>
      <p:ext uri="{BB962C8B-B14F-4D97-AF65-F5344CB8AC3E}">
        <p14:creationId xmlns:p14="http://schemas.microsoft.com/office/powerpoint/2010/main" val="2477195120"/>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648000" y="360083"/>
            <a:ext cx="7200000" cy="720167"/>
          </a:xfrm>
        </p:spPr>
        <p:txBody>
          <a:bodyPr/>
          <a:lstStyle/>
          <a:p>
            <a:r>
              <a:rPr lang="en-GB"/>
              <a:t>Click to edit Master title style</a:t>
            </a:r>
          </a:p>
        </p:txBody>
      </p:sp>
      <p:sp>
        <p:nvSpPr>
          <p:cNvPr id="5" name="Slide Number Placeholder 4"/>
          <p:cNvSpPr>
            <a:spLocks noGrp="1"/>
          </p:cNvSpPr>
          <p:nvPr>
            <p:ph type="sldNum" sz="quarter" idx="12"/>
          </p:nvPr>
        </p:nvSpPr>
        <p:spPr/>
        <p:txBody>
          <a:bodyPr/>
          <a:lstStyle/>
          <a:p>
            <a:fld id="{D14BCCD3-0010-4FBA-B965-2126ADC31932}" type="slidenum">
              <a:rPr lang="en-GB" smtClean="0"/>
              <a:t>‹#›</a:t>
            </a:fld>
            <a:endParaRPr lang="en-GB"/>
          </a:p>
        </p:txBody>
      </p:sp>
      <p:sp>
        <p:nvSpPr>
          <p:cNvPr id="3" name="Footer Placeholder 2"/>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3707809368"/>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14BCCD3-0010-4FBA-B965-2126ADC31932}" type="slidenum">
              <a:rPr lang="en-GB" smtClean="0"/>
              <a:t>‹#›</a:t>
            </a:fld>
            <a:endParaRPr lang="en-GB"/>
          </a:p>
        </p:txBody>
      </p:sp>
      <p:sp>
        <p:nvSpPr>
          <p:cNvPr id="2" name="Footer Placeholder 1"/>
          <p:cNvSpPr>
            <a:spLocks noGrp="1"/>
          </p:cNvSpPr>
          <p:nvPr>
            <p:ph type="ftr" sz="quarter" idx="13"/>
          </p:nvPr>
        </p:nvSpPr>
        <p:spPr/>
        <p:txBody>
          <a:bodyPr/>
          <a:lstStyle/>
          <a:p>
            <a:endParaRPr lang="en-GB"/>
          </a:p>
        </p:txBody>
      </p:sp>
    </p:spTree>
    <p:extLst>
      <p:ext uri="{BB962C8B-B14F-4D97-AF65-F5344CB8AC3E}">
        <p14:creationId xmlns:p14="http://schemas.microsoft.com/office/powerpoint/2010/main" val="3036835464"/>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Image Left">
    <p:spTree>
      <p:nvGrpSpPr>
        <p:cNvPr id="1" name=""/>
        <p:cNvGrpSpPr/>
        <p:nvPr/>
      </p:nvGrpSpPr>
      <p:grpSpPr>
        <a:xfrm>
          <a:off x="0" y="0"/>
          <a:ext cx="0" cy="0"/>
          <a:chOff x="0" y="0"/>
          <a:chExt cx="0" cy="0"/>
        </a:xfrm>
      </p:grpSpPr>
      <p:sp>
        <p:nvSpPr>
          <p:cNvPr id="2" name="Title 1"/>
          <p:cNvSpPr>
            <a:spLocks noGrp="1"/>
          </p:cNvSpPr>
          <p:nvPr>
            <p:ph type="title"/>
          </p:nvPr>
        </p:nvSpPr>
        <p:spPr>
          <a:xfrm>
            <a:off x="648000" y="360083"/>
            <a:ext cx="7200000" cy="720167"/>
          </a:xfrm>
        </p:spPr>
        <p:txBody>
          <a:bodyPr/>
          <a:lstStyle/>
          <a:p>
            <a:r>
              <a:rPr lang="en-GB"/>
              <a:t>Click to edit Master title style</a:t>
            </a:r>
          </a:p>
        </p:txBody>
      </p:sp>
      <p:sp>
        <p:nvSpPr>
          <p:cNvPr id="4" name="Content Placeholder 3"/>
          <p:cNvSpPr>
            <a:spLocks noGrp="1"/>
          </p:cNvSpPr>
          <p:nvPr>
            <p:ph sz="half" idx="2"/>
          </p:nvPr>
        </p:nvSpPr>
        <p:spPr>
          <a:xfrm>
            <a:off x="6192000" y="1332000"/>
            <a:ext cx="5364000" cy="44316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a:p>
        </p:txBody>
      </p:sp>
      <p:sp>
        <p:nvSpPr>
          <p:cNvPr id="10" name="Picture Placeholder 9"/>
          <p:cNvSpPr>
            <a:spLocks noGrp="1"/>
          </p:cNvSpPr>
          <p:nvPr>
            <p:ph type="pic" sz="quarter" idx="14" hasCustomPrompt="1"/>
          </p:nvPr>
        </p:nvSpPr>
        <p:spPr>
          <a:xfrm>
            <a:off x="648000" y="1332000"/>
            <a:ext cx="5364000" cy="4428000"/>
          </a:xfrm>
          <a:solidFill>
            <a:schemeClr val="bg1">
              <a:lumMod val="95000"/>
            </a:schemeClr>
          </a:solidFill>
        </p:spPr>
        <p:txBody>
          <a:bodyPr anchor="ctr" anchorCtr="0"/>
          <a:lstStyle>
            <a:lvl1pPr marL="0" indent="0" algn="ctr">
              <a:buFontTx/>
              <a:buNone/>
              <a:defRPr/>
            </a:lvl1pPr>
          </a:lstStyle>
          <a:p>
            <a:r>
              <a:rPr lang="en-GB"/>
              <a:t>Picture</a:t>
            </a:r>
          </a:p>
        </p:txBody>
      </p:sp>
      <p:sp>
        <p:nvSpPr>
          <p:cNvPr id="6" name="Footer Placeholder 5"/>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2032104162"/>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2" name="Title 1"/>
          <p:cNvSpPr>
            <a:spLocks noGrp="1"/>
          </p:cNvSpPr>
          <p:nvPr>
            <p:ph type="title"/>
          </p:nvPr>
        </p:nvSpPr>
        <p:spPr>
          <a:xfrm>
            <a:off x="648000" y="360083"/>
            <a:ext cx="8064000" cy="720167"/>
          </a:xfrm>
        </p:spPr>
        <p:txBody>
          <a:bodyPr/>
          <a:lstStyle/>
          <a:p>
            <a:r>
              <a:rPr lang="en-GB"/>
              <a:t>Click to edit Master title style</a:t>
            </a:r>
          </a:p>
        </p:txBody>
      </p:sp>
      <p:sp>
        <p:nvSpPr>
          <p:cNvPr id="4" name="Content Placeholder 3"/>
          <p:cNvSpPr>
            <a:spLocks noGrp="1"/>
          </p:cNvSpPr>
          <p:nvPr>
            <p:ph sz="half" idx="2"/>
          </p:nvPr>
        </p:nvSpPr>
        <p:spPr>
          <a:xfrm>
            <a:off x="648000" y="1332000"/>
            <a:ext cx="5364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a:p>
        </p:txBody>
      </p:sp>
      <p:sp>
        <p:nvSpPr>
          <p:cNvPr id="10" name="Picture Placeholder 9"/>
          <p:cNvSpPr>
            <a:spLocks noGrp="1"/>
          </p:cNvSpPr>
          <p:nvPr>
            <p:ph type="pic" sz="quarter" idx="14" hasCustomPrompt="1"/>
          </p:nvPr>
        </p:nvSpPr>
        <p:spPr>
          <a:xfrm>
            <a:off x="6192000" y="1332000"/>
            <a:ext cx="5364000" cy="4428000"/>
          </a:xfrm>
          <a:solidFill>
            <a:schemeClr val="bg1">
              <a:lumMod val="95000"/>
            </a:schemeClr>
          </a:solidFill>
        </p:spPr>
        <p:txBody>
          <a:bodyPr anchor="ctr" anchorCtr="0"/>
          <a:lstStyle>
            <a:lvl1pPr marL="0" indent="0" algn="ctr">
              <a:buFontTx/>
              <a:buNone/>
              <a:defRPr/>
            </a:lvl1pPr>
          </a:lstStyle>
          <a:p>
            <a:r>
              <a:rPr lang="en-GB"/>
              <a:t>Picture</a:t>
            </a:r>
          </a:p>
        </p:txBody>
      </p:sp>
      <p:sp>
        <p:nvSpPr>
          <p:cNvPr id="3" name="Footer Placeholder 2"/>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39546593"/>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wo Images">
    <p:spTree>
      <p:nvGrpSpPr>
        <p:cNvPr id="1" name=""/>
        <p:cNvGrpSpPr/>
        <p:nvPr/>
      </p:nvGrpSpPr>
      <p:grpSpPr>
        <a:xfrm>
          <a:off x="0" y="0"/>
          <a:ext cx="0" cy="0"/>
          <a:chOff x="0" y="0"/>
          <a:chExt cx="0" cy="0"/>
        </a:xfrm>
      </p:grpSpPr>
      <p:sp>
        <p:nvSpPr>
          <p:cNvPr id="2" name="Title 1"/>
          <p:cNvSpPr>
            <a:spLocks noGrp="1"/>
          </p:cNvSpPr>
          <p:nvPr>
            <p:ph type="title"/>
          </p:nvPr>
        </p:nvSpPr>
        <p:spPr>
          <a:xfrm>
            <a:off x="648000" y="360083"/>
            <a:ext cx="8064000" cy="720167"/>
          </a:xfrm>
        </p:spPr>
        <p:txBody>
          <a:bodyPr/>
          <a:lstStyle/>
          <a:p>
            <a:r>
              <a:rPr lang="en-GB"/>
              <a:t>Click to edit Master title style</a:t>
            </a:r>
          </a:p>
        </p:txBody>
      </p:sp>
      <p:sp>
        <p:nvSpPr>
          <p:cNvPr id="4" name="Content Placeholder 3"/>
          <p:cNvSpPr>
            <a:spLocks noGrp="1"/>
          </p:cNvSpPr>
          <p:nvPr>
            <p:ph sz="half" idx="2"/>
          </p:nvPr>
        </p:nvSpPr>
        <p:spPr>
          <a:xfrm>
            <a:off x="648000" y="1332000"/>
            <a:ext cx="3492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a:p>
        </p:txBody>
      </p:sp>
      <p:sp>
        <p:nvSpPr>
          <p:cNvPr id="10" name="Picture Placeholder 9"/>
          <p:cNvSpPr>
            <a:spLocks noGrp="1"/>
          </p:cNvSpPr>
          <p:nvPr>
            <p:ph type="pic" sz="quarter" idx="14" hasCustomPrompt="1"/>
          </p:nvPr>
        </p:nvSpPr>
        <p:spPr>
          <a:xfrm>
            <a:off x="8067600" y="1332000"/>
            <a:ext cx="3492000" cy="2124000"/>
          </a:xfrm>
          <a:solidFill>
            <a:schemeClr val="bg1">
              <a:lumMod val="95000"/>
            </a:schemeClr>
          </a:solidFill>
        </p:spPr>
        <p:txBody>
          <a:bodyPr anchor="ctr" anchorCtr="0"/>
          <a:lstStyle>
            <a:lvl1pPr marL="0" indent="0" algn="ctr">
              <a:buFontTx/>
              <a:buNone/>
              <a:defRPr/>
            </a:lvl1pPr>
          </a:lstStyle>
          <a:p>
            <a:r>
              <a:rPr lang="en-GB"/>
              <a:t>Picture</a:t>
            </a:r>
          </a:p>
        </p:txBody>
      </p:sp>
      <p:sp>
        <p:nvSpPr>
          <p:cNvPr id="8" name="Content Placeholder 3"/>
          <p:cNvSpPr>
            <a:spLocks noGrp="1"/>
          </p:cNvSpPr>
          <p:nvPr>
            <p:ph sz="half" idx="15"/>
          </p:nvPr>
        </p:nvSpPr>
        <p:spPr>
          <a:xfrm>
            <a:off x="4359600" y="1332000"/>
            <a:ext cx="3492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Picture Placeholder 9"/>
          <p:cNvSpPr>
            <a:spLocks noGrp="1"/>
          </p:cNvSpPr>
          <p:nvPr>
            <p:ph type="pic" sz="quarter" idx="16" hasCustomPrompt="1"/>
          </p:nvPr>
        </p:nvSpPr>
        <p:spPr>
          <a:xfrm>
            <a:off x="8067600" y="3636000"/>
            <a:ext cx="3492000" cy="2124000"/>
          </a:xfrm>
          <a:solidFill>
            <a:schemeClr val="bg1">
              <a:lumMod val="95000"/>
            </a:schemeClr>
          </a:solidFill>
        </p:spPr>
        <p:txBody>
          <a:bodyPr anchor="ctr" anchorCtr="0"/>
          <a:lstStyle>
            <a:lvl1pPr marL="0" indent="0" algn="ctr">
              <a:buFontTx/>
              <a:buNone/>
              <a:defRPr/>
            </a:lvl1pPr>
          </a:lstStyle>
          <a:p>
            <a:r>
              <a:rPr lang="en-GB"/>
              <a:t>Picture</a:t>
            </a:r>
          </a:p>
        </p:txBody>
      </p:sp>
      <p:sp>
        <p:nvSpPr>
          <p:cNvPr id="5" name="Footer Placeholder 4"/>
          <p:cNvSpPr>
            <a:spLocks noGrp="1"/>
          </p:cNvSpPr>
          <p:nvPr>
            <p:ph type="ftr" sz="quarter" idx="17"/>
          </p:nvPr>
        </p:nvSpPr>
        <p:spPr/>
        <p:txBody>
          <a:bodyPr/>
          <a:lstStyle/>
          <a:p>
            <a:endParaRPr lang="en-GB"/>
          </a:p>
        </p:txBody>
      </p:sp>
    </p:spTree>
    <p:extLst>
      <p:ext uri="{BB962C8B-B14F-4D97-AF65-F5344CB8AC3E}">
        <p14:creationId xmlns:p14="http://schemas.microsoft.com/office/powerpoint/2010/main" val="3711772816"/>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648000" y="1980000"/>
            <a:ext cx="10908000" cy="3780000"/>
          </a:xfrm>
          <a:solidFill>
            <a:schemeClr val="bg1">
              <a:lumMod val="95000"/>
            </a:schemeClr>
          </a:solidFill>
        </p:spPr>
        <p:txBody>
          <a:bodyPr anchor="ctr" anchorCtr="0"/>
          <a:lstStyle>
            <a:lvl1pPr marL="0" indent="0" algn="ctr">
              <a:buFontTx/>
              <a:buNone/>
              <a:defRPr/>
            </a:lvl1pPr>
          </a:lstStyle>
          <a:p>
            <a:r>
              <a:rPr lang="en-GB"/>
              <a:t>Picture</a:t>
            </a:r>
          </a:p>
        </p:txBody>
      </p:sp>
      <p:sp>
        <p:nvSpPr>
          <p:cNvPr id="2" name="Title 1"/>
          <p:cNvSpPr>
            <a:spLocks noGrp="1"/>
          </p:cNvSpPr>
          <p:nvPr>
            <p:ph type="title"/>
          </p:nvPr>
        </p:nvSpPr>
        <p:spPr>
          <a:xfrm>
            <a:off x="2496600" y="397565"/>
            <a:ext cx="7200000" cy="943998"/>
          </a:xfrm>
        </p:spPr>
        <p:txBody>
          <a:bodyPr>
            <a:noAutofit/>
          </a:bodyPr>
          <a:lstStyle>
            <a:lvl1pPr algn="ctr">
              <a:defRPr sz="3000"/>
            </a:lvl1pPr>
          </a:lstStyle>
          <a:p>
            <a:r>
              <a:rPr lang="en-GB"/>
              <a:t>Click to edit Master title style</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a:p>
        </p:txBody>
      </p:sp>
      <p:sp>
        <p:nvSpPr>
          <p:cNvPr id="9" name="Text Placeholder 9"/>
          <p:cNvSpPr>
            <a:spLocks noGrp="1"/>
          </p:cNvSpPr>
          <p:nvPr>
            <p:ph type="body" sz="quarter" idx="13" hasCustomPrompt="1"/>
          </p:nvPr>
        </p:nvSpPr>
        <p:spPr>
          <a:xfrm>
            <a:off x="2496600" y="1485578"/>
            <a:ext cx="7200000" cy="360446"/>
          </a:xfrm>
        </p:spPr>
        <p:txBody>
          <a:bodyPr>
            <a:noAutofit/>
          </a:bodyPr>
          <a:lstStyle>
            <a:lvl1pPr marL="0" indent="0" algn="ctr">
              <a:buFontTx/>
              <a:buNone/>
              <a:defRPr b="1">
                <a:solidFill>
                  <a:srgbClr val="8B8A8D"/>
                </a:solidFill>
              </a:defRPr>
            </a:lvl1pPr>
            <a:lvl2pPr marL="257191" indent="0">
              <a:buFontTx/>
              <a:buNone/>
              <a:defRPr b="1">
                <a:solidFill>
                  <a:schemeClr val="accent4"/>
                </a:solidFill>
              </a:defRPr>
            </a:lvl2pPr>
            <a:lvl3pPr marL="514382" indent="0">
              <a:buFontTx/>
              <a:buNone/>
              <a:defRPr b="1">
                <a:solidFill>
                  <a:schemeClr val="accent4"/>
                </a:solidFill>
              </a:defRPr>
            </a:lvl3pPr>
            <a:lvl4pPr marL="771574" indent="0">
              <a:buFontTx/>
              <a:buNone/>
              <a:defRPr b="1">
                <a:solidFill>
                  <a:schemeClr val="accent4"/>
                </a:solidFill>
              </a:defRPr>
            </a:lvl4pPr>
            <a:lvl5pPr marL="1028765" indent="0">
              <a:buFontTx/>
              <a:buNone/>
              <a:defRPr b="1">
                <a:solidFill>
                  <a:schemeClr val="accent4"/>
                </a:solidFill>
              </a:defRPr>
            </a:lvl5pPr>
          </a:lstStyle>
          <a:p>
            <a:pPr lvl="0"/>
            <a:r>
              <a:rPr lang="en-GB"/>
              <a:t>Click to add subtitle</a:t>
            </a:r>
          </a:p>
        </p:txBody>
      </p:sp>
      <p:sp>
        <p:nvSpPr>
          <p:cNvPr id="4" name="Footer Placeholder 3"/>
          <p:cNvSpPr>
            <a:spLocks noGrp="1"/>
          </p:cNvSpPr>
          <p:nvPr>
            <p:ph type="ftr" sz="quarter" idx="15"/>
          </p:nvPr>
        </p:nvSpPr>
        <p:spPr/>
        <p:txBody>
          <a:bodyPr/>
          <a:lstStyle/>
          <a:p>
            <a:endParaRPr lang="en-GB"/>
          </a:p>
        </p:txBody>
      </p:sp>
    </p:spTree>
    <p:extLst>
      <p:ext uri="{BB962C8B-B14F-4D97-AF65-F5344CB8AC3E}">
        <p14:creationId xmlns:p14="http://schemas.microsoft.com/office/powerpoint/2010/main" val="917373399"/>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A9B81D98-F862-402F-BC23-29A23F5EEFC7}"/>
              </a:ext>
            </a:extLst>
          </p:cNvPr>
          <p:cNvGraphicFramePr>
            <a:graphicFrameLocks noChangeAspect="1"/>
          </p:cNvGraphicFramePr>
          <p:nvPr userDrawn="1">
            <p:custDataLst>
              <p:tags r:id="rId1"/>
            </p:custDataLst>
            <p:extLst>
              <p:ext uri="{D42A27DB-BD31-4B8C-83A1-F6EECF244321}">
                <p14:modId xmlns:p14="http://schemas.microsoft.com/office/powerpoint/2010/main" val="274308504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530" imgH="531" progId="TCLayout.ActiveDocument.1">
                  <p:embed/>
                </p:oleObj>
              </mc:Choice>
              <mc:Fallback>
                <p:oleObj name="think-cell Slide" r:id="rId3" imgW="530" imgH="531" progId="TCLayout.ActiveDocument.1">
                  <p:embed/>
                  <p:pic>
                    <p:nvPicPr>
                      <p:cNvPr id="6" name="Object 5" hidden="1">
                        <a:extLst>
                          <a:ext uri="{FF2B5EF4-FFF2-40B4-BE49-F238E27FC236}">
                            <a16:creationId xmlns:a16="http://schemas.microsoft.com/office/drawing/2014/main" id="{A9B81D98-F862-402F-BC23-29A23F5EEFC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a:xfrm>
            <a:off x="648000" y="360083"/>
            <a:ext cx="8064000" cy="720167"/>
          </a:xfrm>
        </p:spPr>
        <p:txBody>
          <a:bodyPr vert="horz"/>
          <a:lstStyle/>
          <a:p>
            <a:r>
              <a:rPr lang="en-GB"/>
              <a:t>Click to edit Master title style</a:t>
            </a:r>
            <a:endParaRPr lang="en-GB" dirty="0"/>
          </a:p>
        </p:txBody>
      </p:sp>
      <p:sp>
        <p:nvSpPr>
          <p:cNvPr id="4" name="Content Placeholder 3"/>
          <p:cNvSpPr>
            <a:spLocks noGrp="1"/>
          </p:cNvSpPr>
          <p:nvPr>
            <p:ph sz="half" idx="2"/>
          </p:nvPr>
        </p:nvSpPr>
        <p:spPr>
          <a:xfrm>
            <a:off x="648000" y="1332000"/>
            <a:ext cx="5364000" cy="4428000"/>
          </a:xfrm>
        </p:spPr>
        <p:txBody>
          <a:bodyPr>
            <a:noAutofit/>
          </a:bodyPr>
          <a:lstStyle>
            <a:lvl1pPr>
              <a:defRPr sz="1600"/>
            </a:lvl1pPr>
            <a:lvl2pPr>
              <a:defRPr sz="1200"/>
            </a:lvl2pPr>
            <a:lvl3pPr>
              <a:defRPr sz="1200"/>
            </a:lvl3pPr>
            <a:lvl4pPr>
              <a:defRPr sz="1200"/>
            </a:lvl4pPr>
            <a:lvl5pPr>
              <a:defRPr sz="1200"/>
            </a:lvl5pPr>
            <a:lvl6pPr>
              <a:defRPr sz="2100"/>
            </a:lvl6pPr>
            <a:lvl7pPr>
              <a:defRPr sz="2100"/>
            </a:lvl7pPr>
            <a:lvl8pPr>
              <a:defRPr sz="2100"/>
            </a:lvl8pPr>
            <a:lvl9pPr>
              <a:defRPr sz="21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dirty="0"/>
          </a:p>
        </p:txBody>
      </p:sp>
      <p:sp>
        <p:nvSpPr>
          <p:cNvPr id="10" name="Picture Placeholder 9"/>
          <p:cNvSpPr>
            <a:spLocks noGrp="1"/>
          </p:cNvSpPr>
          <p:nvPr>
            <p:ph type="pic" sz="quarter" idx="14" hasCustomPrompt="1"/>
          </p:nvPr>
        </p:nvSpPr>
        <p:spPr>
          <a:xfrm>
            <a:off x="6192000" y="1332000"/>
            <a:ext cx="5364000" cy="4428000"/>
          </a:xfrm>
          <a:solidFill>
            <a:schemeClr val="bg1">
              <a:lumMod val="95000"/>
            </a:schemeClr>
          </a:solidFill>
        </p:spPr>
        <p:txBody>
          <a:bodyPr anchor="ctr" anchorCtr="0"/>
          <a:lstStyle>
            <a:lvl1pPr marL="0" indent="0" algn="ctr">
              <a:buFontTx/>
              <a:buNone/>
              <a:defRPr/>
            </a:lvl1pPr>
          </a:lstStyle>
          <a:p>
            <a:r>
              <a:rPr lang="en-GB"/>
              <a:t>Picture</a:t>
            </a:r>
            <a:endParaRPr lang="en-GB" dirty="0"/>
          </a:p>
        </p:txBody>
      </p:sp>
      <p:sp>
        <p:nvSpPr>
          <p:cNvPr id="3" name="Footer Placeholder 2"/>
          <p:cNvSpPr>
            <a:spLocks noGrp="1"/>
          </p:cNvSpPr>
          <p:nvPr>
            <p:ph type="ftr" sz="quarter" idx="15"/>
          </p:nvPr>
        </p:nvSpPr>
        <p:spPr/>
        <p:txBody>
          <a:bodyPr/>
          <a:lstStyle/>
          <a:p>
            <a:endParaRPr lang="en-GB" dirty="0"/>
          </a:p>
        </p:txBody>
      </p:sp>
    </p:spTree>
    <p:extLst>
      <p:ext uri="{BB962C8B-B14F-4D97-AF65-F5344CB8AC3E}">
        <p14:creationId xmlns:p14="http://schemas.microsoft.com/office/powerpoint/2010/main" val="849876918"/>
      </p:ext>
    </p:extLst>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llage">
    <p:spTree>
      <p:nvGrpSpPr>
        <p:cNvPr id="1" name=""/>
        <p:cNvGrpSpPr/>
        <p:nvPr/>
      </p:nvGrpSpPr>
      <p:grpSpPr>
        <a:xfrm>
          <a:off x="0" y="0"/>
          <a:ext cx="0" cy="0"/>
          <a:chOff x="0" y="0"/>
          <a:chExt cx="0" cy="0"/>
        </a:xfrm>
      </p:grpSpPr>
      <p:sp>
        <p:nvSpPr>
          <p:cNvPr id="2" name="Title 1"/>
          <p:cNvSpPr>
            <a:spLocks noGrp="1"/>
          </p:cNvSpPr>
          <p:nvPr>
            <p:ph type="title"/>
          </p:nvPr>
        </p:nvSpPr>
        <p:spPr>
          <a:xfrm>
            <a:off x="2496600" y="397565"/>
            <a:ext cx="7200000" cy="943998"/>
          </a:xfrm>
        </p:spPr>
        <p:txBody>
          <a:bodyPr>
            <a:noAutofit/>
          </a:bodyPr>
          <a:lstStyle>
            <a:lvl1pPr algn="ctr">
              <a:defRPr sz="3000"/>
            </a:lvl1pPr>
          </a:lstStyle>
          <a:p>
            <a:r>
              <a:rPr lang="en-GB"/>
              <a:t>Click to edit Master title style</a:t>
            </a:r>
          </a:p>
        </p:txBody>
      </p:sp>
      <p:sp>
        <p:nvSpPr>
          <p:cNvPr id="7" name="Slide Number Placeholder 6"/>
          <p:cNvSpPr>
            <a:spLocks noGrp="1"/>
          </p:cNvSpPr>
          <p:nvPr>
            <p:ph type="sldNum" sz="quarter" idx="12"/>
          </p:nvPr>
        </p:nvSpPr>
        <p:spPr/>
        <p:txBody>
          <a:bodyPr/>
          <a:lstStyle/>
          <a:p>
            <a:fld id="{D14BCCD3-0010-4FBA-B965-2126ADC31932}" type="slidenum">
              <a:rPr lang="en-GB" smtClean="0"/>
              <a:t>‹#›</a:t>
            </a:fld>
            <a:endParaRPr lang="en-GB"/>
          </a:p>
        </p:txBody>
      </p:sp>
      <p:sp>
        <p:nvSpPr>
          <p:cNvPr id="9" name="Text Placeholder 9"/>
          <p:cNvSpPr>
            <a:spLocks noGrp="1"/>
          </p:cNvSpPr>
          <p:nvPr>
            <p:ph type="body" sz="quarter" idx="13" hasCustomPrompt="1"/>
          </p:nvPr>
        </p:nvSpPr>
        <p:spPr>
          <a:xfrm>
            <a:off x="2496600" y="1485578"/>
            <a:ext cx="7200000" cy="360446"/>
          </a:xfrm>
        </p:spPr>
        <p:txBody>
          <a:bodyPr>
            <a:noAutofit/>
          </a:bodyPr>
          <a:lstStyle>
            <a:lvl1pPr marL="0" indent="0" algn="ctr">
              <a:buFontTx/>
              <a:buNone/>
              <a:defRPr b="1">
                <a:solidFill>
                  <a:srgbClr val="8B8A8D"/>
                </a:solidFill>
              </a:defRPr>
            </a:lvl1pPr>
            <a:lvl2pPr marL="257191" indent="0">
              <a:buFontTx/>
              <a:buNone/>
              <a:defRPr b="1">
                <a:solidFill>
                  <a:schemeClr val="accent4"/>
                </a:solidFill>
              </a:defRPr>
            </a:lvl2pPr>
            <a:lvl3pPr marL="514382" indent="0">
              <a:buFontTx/>
              <a:buNone/>
              <a:defRPr b="1">
                <a:solidFill>
                  <a:schemeClr val="accent4"/>
                </a:solidFill>
              </a:defRPr>
            </a:lvl3pPr>
            <a:lvl4pPr marL="771574" indent="0">
              <a:buFontTx/>
              <a:buNone/>
              <a:defRPr b="1">
                <a:solidFill>
                  <a:schemeClr val="accent4"/>
                </a:solidFill>
              </a:defRPr>
            </a:lvl4pPr>
            <a:lvl5pPr marL="1028765" indent="0">
              <a:buFontTx/>
              <a:buNone/>
              <a:defRPr b="1">
                <a:solidFill>
                  <a:schemeClr val="accent4"/>
                </a:solidFill>
              </a:defRPr>
            </a:lvl5pPr>
          </a:lstStyle>
          <a:p>
            <a:pPr lvl="0"/>
            <a:r>
              <a:rPr lang="en-GB"/>
              <a:t>Click to add subtitle</a:t>
            </a:r>
          </a:p>
        </p:txBody>
      </p:sp>
      <p:sp>
        <p:nvSpPr>
          <p:cNvPr id="10" name="Picture Placeholder 9"/>
          <p:cNvSpPr>
            <a:spLocks noGrp="1"/>
          </p:cNvSpPr>
          <p:nvPr>
            <p:ph type="pic" sz="quarter" idx="14" hasCustomPrompt="1"/>
          </p:nvPr>
        </p:nvSpPr>
        <p:spPr>
          <a:xfrm>
            <a:off x="2407371" y="1989634"/>
            <a:ext cx="1746000" cy="1980000"/>
          </a:xfrm>
          <a:solidFill>
            <a:schemeClr val="bg1">
              <a:lumMod val="95000"/>
            </a:schemeClr>
          </a:solidFill>
        </p:spPr>
        <p:txBody>
          <a:bodyPr anchor="ctr" anchorCtr="0"/>
          <a:lstStyle>
            <a:lvl1pPr marL="0" indent="0" algn="ctr">
              <a:buFontTx/>
              <a:buNone/>
              <a:defRPr/>
            </a:lvl1pPr>
          </a:lstStyle>
          <a:p>
            <a:r>
              <a:rPr lang="en-GB"/>
              <a:t>Picture</a:t>
            </a:r>
          </a:p>
        </p:txBody>
      </p:sp>
      <p:sp>
        <p:nvSpPr>
          <p:cNvPr id="8" name="Picture Placeholder 9"/>
          <p:cNvSpPr>
            <a:spLocks noGrp="1"/>
          </p:cNvSpPr>
          <p:nvPr>
            <p:ph type="pic" sz="quarter" idx="15" hasCustomPrompt="1"/>
          </p:nvPr>
        </p:nvSpPr>
        <p:spPr>
          <a:xfrm>
            <a:off x="4368800" y="1989634"/>
            <a:ext cx="3489325" cy="3024000"/>
          </a:xfrm>
          <a:solidFill>
            <a:schemeClr val="bg1">
              <a:lumMod val="95000"/>
            </a:schemeClr>
          </a:solidFill>
        </p:spPr>
        <p:txBody>
          <a:bodyPr anchor="ctr" anchorCtr="0"/>
          <a:lstStyle>
            <a:lvl1pPr marL="0" indent="0" algn="ctr">
              <a:buFontTx/>
              <a:buNone/>
              <a:defRPr/>
            </a:lvl1pPr>
          </a:lstStyle>
          <a:p>
            <a:r>
              <a:rPr lang="en-GB"/>
              <a:t>Picture</a:t>
            </a:r>
          </a:p>
        </p:txBody>
      </p:sp>
      <p:sp>
        <p:nvSpPr>
          <p:cNvPr id="11" name="Picture Placeholder 9"/>
          <p:cNvSpPr>
            <a:spLocks noGrp="1"/>
          </p:cNvSpPr>
          <p:nvPr>
            <p:ph type="pic" sz="quarter" idx="16" hasCustomPrompt="1"/>
          </p:nvPr>
        </p:nvSpPr>
        <p:spPr>
          <a:xfrm>
            <a:off x="8064000" y="1989634"/>
            <a:ext cx="2556000" cy="1980000"/>
          </a:xfrm>
          <a:solidFill>
            <a:schemeClr val="bg1">
              <a:lumMod val="95000"/>
            </a:schemeClr>
          </a:solidFill>
        </p:spPr>
        <p:txBody>
          <a:bodyPr anchor="ctr" anchorCtr="0"/>
          <a:lstStyle>
            <a:lvl1pPr marL="0" indent="0" algn="ctr">
              <a:buFontTx/>
              <a:buNone/>
              <a:defRPr/>
            </a:lvl1pPr>
          </a:lstStyle>
          <a:p>
            <a:r>
              <a:rPr lang="en-GB"/>
              <a:t>Picture</a:t>
            </a:r>
          </a:p>
        </p:txBody>
      </p:sp>
      <p:sp>
        <p:nvSpPr>
          <p:cNvPr id="12" name="Picture Placeholder 9"/>
          <p:cNvSpPr>
            <a:spLocks noGrp="1"/>
          </p:cNvSpPr>
          <p:nvPr>
            <p:ph type="pic" sz="quarter" idx="17" hasCustomPrompt="1"/>
          </p:nvPr>
        </p:nvSpPr>
        <p:spPr>
          <a:xfrm>
            <a:off x="8064000" y="4149874"/>
            <a:ext cx="1692000" cy="1332000"/>
          </a:xfrm>
          <a:solidFill>
            <a:schemeClr val="bg1">
              <a:lumMod val="95000"/>
            </a:schemeClr>
          </a:solidFill>
        </p:spPr>
        <p:txBody>
          <a:bodyPr anchor="ctr" anchorCtr="0"/>
          <a:lstStyle>
            <a:lvl1pPr marL="0" indent="0" algn="ctr">
              <a:buFontTx/>
              <a:buNone/>
              <a:defRPr/>
            </a:lvl1pPr>
          </a:lstStyle>
          <a:p>
            <a:r>
              <a:rPr lang="en-GB"/>
              <a:t>Picture</a:t>
            </a:r>
          </a:p>
        </p:txBody>
      </p:sp>
      <p:sp>
        <p:nvSpPr>
          <p:cNvPr id="4" name="Footer Placeholder 3"/>
          <p:cNvSpPr>
            <a:spLocks noGrp="1"/>
          </p:cNvSpPr>
          <p:nvPr>
            <p:ph type="ftr" sz="quarter" idx="18"/>
          </p:nvPr>
        </p:nvSpPr>
        <p:spPr/>
        <p:txBody>
          <a:bodyPr/>
          <a:lstStyle/>
          <a:p>
            <a:endParaRPr lang="en-GB"/>
          </a:p>
        </p:txBody>
      </p:sp>
    </p:spTree>
    <p:extLst>
      <p:ext uri="{BB962C8B-B14F-4D97-AF65-F5344CB8AC3E}">
        <p14:creationId xmlns:p14="http://schemas.microsoft.com/office/powerpoint/2010/main" val="2481552917"/>
      </p:ext>
    </p:extLst>
  </p:cSld>
  <p:clrMapOvr>
    <a:masterClrMapping/>
  </p:clrMapOvr>
  <p:hf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Image and Heading">
    <p:bg>
      <p:bgPr>
        <a:solidFill>
          <a:schemeClr val="bg1">
            <a:lumMod val="95000"/>
          </a:schemeClr>
        </a:solidFill>
        <a:effectLst/>
      </p:bgPr>
    </p:bg>
    <p:spTree>
      <p:nvGrpSpPr>
        <p:cNvPr id="1" name=""/>
        <p:cNvGrpSpPr/>
        <p:nvPr/>
      </p:nvGrpSpPr>
      <p:grpSpPr>
        <a:xfrm>
          <a:off x="0" y="0"/>
          <a:ext cx="0" cy="0"/>
          <a:chOff x="0" y="0"/>
          <a:chExt cx="0" cy="0"/>
        </a:xfrm>
      </p:grpSpPr>
      <p:sp>
        <p:nvSpPr>
          <p:cNvPr id="28" name="Picture Placeholder 5"/>
          <p:cNvSpPr>
            <a:spLocks noGrp="1"/>
          </p:cNvSpPr>
          <p:nvPr>
            <p:ph type="pic" sz="quarter" idx="15" hasCustomPrompt="1"/>
          </p:nvPr>
        </p:nvSpPr>
        <p:spPr>
          <a:xfrm>
            <a:off x="0" y="0"/>
            <a:ext cx="12195175" cy="6859588"/>
          </a:xfrm>
          <a:noFill/>
        </p:spPr>
        <p:txBody>
          <a:bodyPr anchor="ctr" anchorCtr="0"/>
          <a:lstStyle>
            <a:lvl1pPr marL="0" indent="0" algn="ctr">
              <a:buNone/>
              <a:defRPr baseline="0">
                <a:solidFill>
                  <a:schemeClr val="tx1"/>
                </a:solidFill>
              </a:defRPr>
            </a:lvl1pPr>
          </a:lstStyle>
          <a:p>
            <a:r>
              <a:rPr lang="en-GB"/>
              <a:t>Insert picture by using Nordea Image Bank button</a:t>
            </a:r>
          </a:p>
        </p:txBody>
      </p:sp>
      <p:sp>
        <p:nvSpPr>
          <p:cNvPr id="2" name="Title 1"/>
          <p:cNvSpPr>
            <a:spLocks noGrp="1"/>
          </p:cNvSpPr>
          <p:nvPr>
            <p:ph type="ctrTitle"/>
          </p:nvPr>
        </p:nvSpPr>
        <p:spPr>
          <a:xfrm>
            <a:off x="648000" y="333450"/>
            <a:ext cx="7200000" cy="1009078"/>
          </a:xfrm>
        </p:spPr>
        <p:txBody>
          <a:bodyPr>
            <a:noAutofit/>
          </a:bodyPr>
          <a:lstStyle>
            <a:lvl1pPr>
              <a:defRPr sz="3000">
                <a:solidFill>
                  <a:schemeClr val="accent1"/>
                </a:solidFill>
              </a:defRPr>
            </a:lvl1pPr>
          </a:lstStyle>
          <a:p>
            <a:r>
              <a:rPr lang="en-GB"/>
              <a:t>Click to edit Master title style</a:t>
            </a:r>
          </a:p>
        </p:txBody>
      </p:sp>
      <p:sp>
        <p:nvSpPr>
          <p:cNvPr id="3" name="Subtitle 2"/>
          <p:cNvSpPr>
            <a:spLocks noGrp="1"/>
          </p:cNvSpPr>
          <p:nvPr>
            <p:ph type="subTitle" idx="1"/>
          </p:nvPr>
        </p:nvSpPr>
        <p:spPr>
          <a:xfrm>
            <a:off x="648000" y="1510482"/>
            <a:ext cx="7200000" cy="685243"/>
          </a:xfrm>
        </p:spPr>
        <p:txBody>
          <a:bodyPr>
            <a:noAutofit/>
          </a:bodyPr>
          <a:lstStyle>
            <a:lvl1pPr marL="0" indent="0" algn="l">
              <a:buNone/>
              <a:defRPr b="1">
                <a:solidFill>
                  <a:schemeClr val="tx2"/>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a:t>Click to edit Master subtitle style</a:t>
            </a:r>
          </a:p>
        </p:txBody>
      </p:sp>
      <p:sp>
        <p:nvSpPr>
          <p:cNvPr id="5" name="Platshållare för sidfot 4"/>
          <p:cNvSpPr>
            <a:spLocks noGrp="1"/>
          </p:cNvSpPr>
          <p:nvPr>
            <p:ph type="ftr" sz="quarter" idx="16"/>
          </p:nvPr>
        </p:nvSpPr>
        <p:spPr/>
        <p:txBody>
          <a:bodyPr/>
          <a:lstStyle>
            <a:lvl1pPr>
              <a:defRPr>
                <a:solidFill>
                  <a:srgbClr val="8B8A8D"/>
                </a:solidFill>
              </a:defRPr>
            </a:lvl1pPr>
          </a:lstStyle>
          <a:p>
            <a:endParaRPr lang="en-GB"/>
          </a:p>
        </p:txBody>
      </p:sp>
      <p:sp>
        <p:nvSpPr>
          <p:cNvPr id="6" name="Platshållare för bildnummer 5"/>
          <p:cNvSpPr>
            <a:spLocks noGrp="1"/>
          </p:cNvSpPr>
          <p:nvPr>
            <p:ph type="sldNum" sz="quarter" idx="17"/>
          </p:nvPr>
        </p:nvSpPr>
        <p:spPr/>
        <p:txBody>
          <a:bodyPr/>
          <a:lstStyle>
            <a:lvl1pPr>
              <a:defRPr>
                <a:solidFill>
                  <a:srgbClr val="8B8A8D"/>
                </a:solidFill>
              </a:defRPr>
            </a:lvl1pPr>
          </a:lstStyle>
          <a:p>
            <a:fld id="{D14BCCD3-0010-4FBA-B965-2126ADC31932}" type="slidenum">
              <a:rPr lang="en-GB" smtClean="0"/>
              <a:pPr/>
              <a:t>‹#›</a:t>
            </a:fld>
            <a:endParaRPr lang="en-GB"/>
          </a:p>
        </p:txBody>
      </p:sp>
      <p:cxnSp>
        <p:nvCxnSpPr>
          <p:cNvPr id="29" name="Line"/>
          <p:cNvCxnSpPr/>
          <p:nvPr userDrawn="1"/>
        </p:nvCxnSpPr>
        <p:spPr>
          <a:xfrm>
            <a:off x="648000" y="6318000"/>
            <a:ext cx="10893600" cy="0"/>
          </a:xfrm>
          <a:prstGeom prst="line">
            <a:avLst/>
          </a:prstGeom>
          <a:ln w="9525">
            <a:solidFill>
              <a:srgbClr val="8B8A8D"/>
            </a:solidFill>
          </a:ln>
        </p:spPr>
        <p:style>
          <a:lnRef idx="1">
            <a:schemeClr val="accent1"/>
          </a:lnRef>
          <a:fillRef idx="0">
            <a:schemeClr val="accent1"/>
          </a:fillRef>
          <a:effectRef idx="0">
            <a:schemeClr val="accent1"/>
          </a:effectRef>
          <a:fontRef idx="minor">
            <a:schemeClr val="tx1"/>
          </a:fontRef>
        </p:style>
      </p:cxnSp>
      <p:grpSp>
        <p:nvGrpSpPr>
          <p:cNvPr id="15" name="Logotype"/>
          <p:cNvGrpSpPr/>
          <p:nvPr userDrawn="1"/>
        </p:nvGrpSpPr>
        <p:grpSpPr>
          <a:xfrm>
            <a:off x="10689465" y="6389301"/>
            <a:ext cx="863687" cy="180102"/>
            <a:chOff x="9501453" y="6148765"/>
            <a:chExt cx="2047875" cy="427037"/>
          </a:xfrm>
        </p:grpSpPr>
        <p:sp>
          <p:nvSpPr>
            <p:cNvPr id="16"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351763419"/>
      </p:ext>
    </p:extLst>
  </p:cSld>
  <p:clrMapOvr>
    <a:masterClrMapping/>
  </p:clrMapOvr>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itle Slide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8000" y="1339200"/>
            <a:ext cx="7200000" cy="748800"/>
          </a:xfrm>
        </p:spPr>
        <p:txBody>
          <a:bodyPr>
            <a:noAutofit/>
          </a:bodyPr>
          <a:lstStyle>
            <a:lvl1pPr>
              <a:defRPr sz="2400">
                <a:solidFill>
                  <a:schemeClr val="accent1"/>
                </a:solidFill>
              </a:defRPr>
            </a:lvl1pPr>
          </a:lstStyle>
          <a:p>
            <a:r>
              <a:rPr lang="en-GB"/>
              <a:t>Click to edit Master title style</a:t>
            </a:r>
          </a:p>
        </p:txBody>
      </p:sp>
      <p:sp>
        <p:nvSpPr>
          <p:cNvPr id="3" name="Subtitle 2"/>
          <p:cNvSpPr>
            <a:spLocks noGrp="1"/>
          </p:cNvSpPr>
          <p:nvPr>
            <p:ph type="subTitle" idx="1"/>
          </p:nvPr>
        </p:nvSpPr>
        <p:spPr>
          <a:xfrm>
            <a:off x="648000" y="2133650"/>
            <a:ext cx="7200000" cy="360083"/>
          </a:xfrm>
        </p:spPr>
        <p:txBody>
          <a:bodyPr>
            <a:noAutofit/>
          </a:bodyPr>
          <a:lstStyle>
            <a:lvl1pPr marL="0" indent="0" algn="l">
              <a:buNone/>
              <a:defRPr b="1">
                <a:solidFill>
                  <a:schemeClr val="tx2"/>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a:t>Click to edit Master subtitle style</a:t>
            </a:r>
          </a:p>
        </p:txBody>
      </p:sp>
      <p:sp>
        <p:nvSpPr>
          <p:cNvPr id="21" name="Text Placeholder 20"/>
          <p:cNvSpPr>
            <a:spLocks noGrp="1"/>
          </p:cNvSpPr>
          <p:nvPr>
            <p:ph type="body" sz="quarter" idx="13" hasCustomPrompt="1"/>
          </p:nvPr>
        </p:nvSpPr>
        <p:spPr>
          <a:xfrm>
            <a:off x="648000" y="2592000"/>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Name, title</a:t>
            </a:r>
          </a:p>
        </p:txBody>
      </p:sp>
      <p:sp>
        <p:nvSpPr>
          <p:cNvPr id="22" name="Text Placeholder 20"/>
          <p:cNvSpPr>
            <a:spLocks noGrp="1"/>
          </p:cNvSpPr>
          <p:nvPr>
            <p:ph type="body" sz="quarter" idx="14" hasCustomPrompt="1"/>
          </p:nvPr>
        </p:nvSpPr>
        <p:spPr>
          <a:xfrm>
            <a:off x="648000" y="2844000"/>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Date</a:t>
            </a:r>
          </a:p>
        </p:txBody>
      </p:sp>
      <p:grpSp>
        <p:nvGrpSpPr>
          <p:cNvPr id="10" name="Pulse"/>
          <p:cNvGrpSpPr/>
          <p:nvPr userDrawn="1"/>
        </p:nvGrpSpPr>
        <p:grpSpPr>
          <a:xfrm>
            <a:off x="8751888" y="3030538"/>
            <a:ext cx="3446462" cy="3490913"/>
            <a:chOff x="8751888" y="3030538"/>
            <a:chExt cx="3446462" cy="3490913"/>
          </a:xfrm>
          <a:solidFill>
            <a:schemeClr val="accent1"/>
          </a:solidFill>
        </p:grpSpPr>
        <p:sp>
          <p:nvSpPr>
            <p:cNvPr id="11"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9" name="Logotype"/>
          <p:cNvGrpSpPr/>
          <p:nvPr userDrawn="1"/>
        </p:nvGrpSpPr>
        <p:grpSpPr>
          <a:xfrm>
            <a:off x="641350" y="530890"/>
            <a:ext cx="1384039" cy="288609"/>
            <a:chOff x="9501453" y="6148765"/>
            <a:chExt cx="2047875" cy="427037"/>
          </a:xfrm>
          <a:solidFill>
            <a:schemeClr val="bg2"/>
          </a:solidFill>
        </p:grpSpPr>
        <p:sp>
          <p:nvSpPr>
            <p:cNvPr id="20"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350261187"/>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Slide Pulse Patter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48000" y="1339200"/>
            <a:ext cx="7200000" cy="748800"/>
          </a:xfrm>
        </p:spPr>
        <p:txBody>
          <a:bodyPr>
            <a:noAutofit/>
          </a:bodyPr>
          <a:lstStyle>
            <a:lvl1pPr>
              <a:defRPr sz="2400">
                <a:solidFill>
                  <a:srgbClr val="FBD9CA"/>
                </a:solidFill>
              </a:defRPr>
            </a:lvl1pPr>
          </a:lstStyle>
          <a:p>
            <a:r>
              <a:rPr lang="en-GB"/>
              <a:t>Click to edit Master title style</a:t>
            </a:r>
          </a:p>
        </p:txBody>
      </p:sp>
      <p:sp>
        <p:nvSpPr>
          <p:cNvPr id="3" name="Subtitle 2"/>
          <p:cNvSpPr>
            <a:spLocks noGrp="1"/>
          </p:cNvSpPr>
          <p:nvPr>
            <p:ph type="subTitle" idx="1"/>
          </p:nvPr>
        </p:nvSpPr>
        <p:spPr>
          <a:xfrm>
            <a:off x="648000" y="2133650"/>
            <a:ext cx="7200000" cy="360083"/>
          </a:xfrm>
        </p:spPr>
        <p:txBody>
          <a:bodyPr/>
          <a:lstStyle>
            <a:lvl1pPr marL="0" indent="0" algn="l">
              <a:buNone/>
              <a:defRPr b="1">
                <a:solidFill>
                  <a:srgbClr val="FFFFFF"/>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a:t>Click to edit Master subtitle style</a:t>
            </a:r>
          </a:p>
        </p:txBody>
      </p:sp>
      <p:sp>
        <p:nvSpPr>
          <p:cNvPr id="21" name="Text Placeholder 20"/>
          <p:cNvSpPr>
            <a:spLocks noGrp="1"/>
          </p:cNvSpPr>
          <p:nvPr>
            <p:ph type="body" sz="quarter" idx="13" hasCustomPrompt="1"/>
          </p:nvPr>
        </p:nvSpPr>
        <p:spPr>
          <a:xfrm>
            <a:off x="648000" y="2592000"/>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Name, title</a:t>
            </a:r>
          </a:p>
        </p:txBody>
      </p:sp>
      <p:sp>
        <p:nvSpPr>
          <p:cNvPr id="22" name="Text Placeholder 20"/>
          <p:cNvSpPr>
            <a:spLocks noGrp="1"/>
          </p:cNvSpPr>
          <p:nvPr>
            <p:ph type="body" sz="quarter" idx="14" hasCustomPrompt="1"/>
          </p:nvPr>
        </p:nvSpPr>
        <p:spPr>
          <a:xfrm>
            <a:off x="648000" y="2844000"/>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Date</a:t>
            </a:r>
          </a:p>
        </p:txBody>
      </p:sp>
      <p:grpSp>
        <p:nvGrpSpPr>
          <p:cNvPr id="60" name="Pulse"/>
          <p:cNvGrpSpPr/>
          <p:nvPr userDrawn="1"/>
        </p:nvGrpSpPr>
        <p:grpSpPr>
          <a:xfrm>
            <a:off x="0" y="2990850"/>
            <a:ext cx="12204000" cy="3559175"/>
            <a:chOff x="0" y="2990850"/>
            <a:chExt cx="12204700" cy="3559175"/>
          </a:xfrm>
          <a:solidFill>
            <a:srgbClr val="0000FF"/>
          </a:solidFill>
        </p:grpSpPr>
        <p:sp>
          <p:nvSpPr>
            <p:cNvPr id="11" name="Freeform 5"/>
            <p:cNvSpPr>
              <a:spLocks/>
            </p:cNvSpPr>
            <p:nvPr userDrawn="1"/>
          </p:nvSpPr>
          <p:spPr bwMode="auto">
            <a:xfrm>
              <a:off x="182086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9" y="138"/>
                    <a:pt x="0" y="119"/>
                    <a:pt x="0" y="96"/>
                  </a:cubicBezTo>
                  <a:cubicBezTo>
                    <a:pt x="0" y="41"/>
                    <a:pt x="0" y="41"/>
                    <a:pt x="0" y="41"/>
                  </a:cubicBezTo>
                  <a:cubicBezTo>
                    <a:pt x="0" y="19"/>
                    <a:pt x="19" y="0"/>
                    <a:pt x="41" y="0"/>
                  </a:cubicBezTo>
                  <a:cubicBezTo>
                    <a:pt x="64" y="0"/>
                    <a:pt x="82" y="19"/>
                    <a:pt x="82" y="41"/>
                  </a:cubicBezTo>
                  <a:cubicBezTo>
                    <a:pt x="82" y="96"/>
                    <a:pt x="82" y="96"/>
                    <a:pt x="82" y="96"/>
                  </a:cubicBezTo>
                  <a:cubicBezTo>
                    <a:pt x="82" y="119"/>
                    <a:pt x="64"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p:cNvSpPr>
              <a:spLocks/>
            </p:cNvSpPr>
            <p:nvPr userDrawn="1"/>
          </p:nvSpPr>
          <p:spPr bwMode="auto">
            <a:xfrm>
              <a:off x="1211263" y="4605338"/>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6" y="0"/>
                    <a:pt x="137" y="31"/>
                    <a:pt x="137" y="69"/>
                  </a:cubicBezTo>
                  <a:cubicBezTo>
                    <a:pt x="137" y="275"/>
                    <a:pt x="137" y="275"/>
                    <a:pt x="137" y="275"/>
                  </a:cubicBezTo>
                  <a:cubicBezTo>
                    <a:pt x="137" y="313"/>
                    <a:pt x="106"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p:cNvSpPr>
              <a:spLocks/>
            </p:cNvSpPr>
            <p:nvPr userDrawn="1"/>
          </p:nvSpPr>
          <p:spPr bwMode="auto">
            <a:xfrm>
              <a:off x="447675" y="4105275"/>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p:cNvSpPr>
              <a:spLocks/>
            </p:cNvSpPr>
            <p:nvPr userDrawn="1"/>
          </p:nvSpPr>
          <p:spPr bwMode="auto">
            <a:xfrm>
              <a:off x="10529888" y="3994150"/>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7" y="31"/>
                    <a:pt x="137" y="69"/>
                  </a:cubicBezTo>
                  <a:cubicBezTo>
                    <a:pt x="137" y="275"/>
                    <a:pt x="137" y="275"/>
                    <a:pt x="137" y="275"/>
                  </a:cubicBezTo>
                  <a:cubicBezTo>
                    <a:pt x="137"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p:cNvSpPr>
              <a:spLocks/>
            </p:cNvSpPr>
            <p:nvPr userDrawn="1"/>
          </p:nvSpPr>
          <p:spPr bwMode="auto">
            <a:xfrm>
              <a:off x="1009491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8" y="138"/>
                    <a:pt x="0" y="119"/>
                    <a:pt x="0" y="96"/>
                  </a:cubicBezTo>
                  <a:cubicBezTo>
                    <a:pt x="0" y="41"/>
                    <a:pt x="0" y="41"/>
                    <a:pt x="0" y="41"/>
                  </a:cubicBezTo>
                  <a:cubicBezTo>
                    <a:pt x="0" y="19"/>
                    <a:pt x="18" y="0"/>
                    <a:pt x="41" y="0"/>
                  </a:cubicBezTo>
                  <a:cubicBezTo>
                    <a:pt x="63" y="0"/>
                    <a:pt x="82" y="19"/>
                    <a:pt x="82" y="41"/>
                  </a:cubicBezTo>
                  <a:cubicBezTo>
                    <a:pt x="82" y="96"/>
                    <a:pt x="82" y="96"/>
                    <a:pt x="82" y="96"/>
                  </a:cubicBezTo>
                  <a:cubicBezTo>
                    <a:pt x="82" y="119"/>
                    <a:pt x="63"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p:cNvSpPr>
              <a:spLocks/>
            </p:cNvSpPr>
            <p:nvPr userDrawn="1"/>
          </p:nvSpPr>
          <p:spPr bwMode="auto">
            <a:xfrm>
              <a:off x="11183938" y="3144838"/>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1"/>
            <p:cNvSpPr>
              <a:spLocks noEditPoints="1"/>
            </p:cNvSpPr>
            <p:nvPr userDrawn="1"/>
          </p:nvSpPr>
          <p:spPr bwMode="auto">
            <a:xfrm>
              <a:off x="7742238" y="4083050"/>
              <a:ext cx="434975" cy="1092200"/>
            </a:xfrm>
            <a:custGeom>
              <a:avLst/>
              <a:gdLst>
                <a:gd name="T0" fmla="*/ 69 w 137"/>
                <a:gd name="T1" fmla="*/ 13 h 343"/>
                <a:gd name="T2" fmla="*/ 124 w 137"/>
                <a:gd name="T3" fmla="*/ 68 h 343"/>
                <a:gd name="T4" fmla="*/ 124 w 137"/>
                <a:gd name="T5" fmla="*/ 274 h 343"/>
                <a:gd name="T6" fmla="*/ 69 w 137"/>
                <a:gd name="T7" fmla="*/ 329 h 343"/>
                <a:gd name="T8" fmla="*/ 14 w 137"/>
                <a:gd name="T9" fmla="*/ 274 h 343"/>
                <a:gd name="T10" fmla="*/ 14 w 137"/>
                <a:gd name="T11" fmla="*/ 68 h 343"/>
                <a:gd name="T12" fmla="*/ 69 w 137"/>
                <a:gd name="T13" fmla="*/ 13 h 343"/>
                <a:gd name="T14" fmla="*/ 69 w 137"/>
                <a:gd name="T15" fmla="*/ 0 h 343"/>
                <a:gd name="T16" fmla="*/ 69 w 137"/>
                <a:gd name="T17" fmla="*/ 0 h 343"/>
                <a:gd name="T18" fmla="*/ 0 w 137"/>
                <a:gd name="T19" fmla="*/ 68 h 343"/>
                <a:gd name="T20" fmla="*/ 0 w 137"/>
                <a:gd name="T21" fmla="*/ 274 h 343"/>
                <a:gd name="T22" fmla="*/ 69 w 137"/>
                <a:gd name="T23" fmla="*/ 343 h 343"/>
                <a:gd name="T24" fmla="*/ 137 w 137"/>
                <a:gd name="T25" fmla="*/ 274 h 343"/>
                <a:gd name="T26" fmla="*/ 137 w 137"/>
                <a:gd name="T27" fmla="*/ 68 h 343"/>
                <a:gd name="T28" fmla="*/ 69 w 137"/>
                <a:gd name="T29"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69" y="0"/>
                    <a:pt x="69" y="0"/>
                    <a:pt x="69" y="0"/>
                  </a:cubicBezTo>
                  <a:cubicBezTo>
                    <a:pt x="31" y="0"/>
                    <a:pt x="0" y="30"/>
                    <a:pt x="0" y="68"/>
                  </a:cubicBezTo>
                  <a:cubicBezTo>
                    <a:pt x="0" y="274"/>
                    <a:pt x="0" y="274"/>
                    <a:pt x="0" y="274"/>
                  </a:cubicBezTo>
                  <a:cubicBezTo>
                    <a:pt x="0" y="312"/>
                    <a:pt x="31" y="343"/>
                    <a:pt x="69" y="343"/>
                  </a:cubicBezTo>
                  <a:cubicBezTo>
                    <a:pt x="107" y="343"/>
                    <a:pt x="137" y="312"/>
                    <a:pt x="137" y="274"/>
                  </a:cubicBezTo>
                  <a:cubicBezTo>
                    <a:pt x="137" y="68"/>
                    <a:pt x="137" y="68"/>
                    <a:pt x="137" y="68"/>
                  </a:cubicBezTo>
                  <a:cubicBezTo>
                    <a:pt x="137"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2"/>
            <p:cNvSpPr>
              <a:spLocks/>
            </p:cNvSpPr>
            <p:nvPr userDrawn="1"/>
          </p:nvSpPr>
          <p:spPr bwMode="auto">
            <a:xfrm>
              <a:off x="9480550" y="4605338"/>
              <a:ext cx="439738" cy="1092200"/>
            </a:xfrm>
            <a:custGeom>
              <a:avLst/>
              <a:gdLst>
                <a:gd name="T0" fmla="*/ 69 w 138"/>
                <a:gd name="T1" fmla="*/ 343 h 343"/>
                <a:gd name="T2" fmla="*/ 69 w 138"/>
                <a:gd name="T3" fmla="*/ 343 h 343"/>
                <a:gd name="T4" fmla="*/ 0 w 138"/>
                <a:gd name="T5" fmla="*/ 275 h 343"/>
                <a:gd name="T6" fmla="*/ 0 w 138"/>
                <a:gd name="T7" fmla="*/ 69 h 343"/>
                <a:gd name="T8" fmla="*/ 69 w 138"/>
                <a:gd name="T9" fmla="*/ 0 h 343"/>
                <a:gd name="T10" fmla="*/ 138 w 138"/>
                <a:gd name="T11" fmla="*/ 69 h 343"/>
                <a:gd name="T12" fmla="*/ 138 w 138"/>
                <a:gd name="T13" fmla="*/ 275 h 343"/>
                <a:gd name="T14" fmla="*/ 69 w 138"/>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8" y="31"/>
                    <a:pt x="138" y="69"/>
                  </a:cubicBezTo>
                  <a:cubicBezTo>
                    <a:pt x="138" y="275"/>
                    <a:pt x="138" y="275"/>
                    <a:pt x="138" y="275"/>
                  </a:cubicBezTo>
                  <a:cubicBezTo>
                    <a:pt x="138"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13"/>
            <p:cNvSpPr>
              <a:spLocks noEditPoints="1"/>
            </p:cNvSpPr>
            <p:nvPr userDrawn="1"/>
          </p:nvSpPr>
          <p:spPr bwMode="auto">
            <a:xfrm>
              <a:off x="83978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8" y="0"/>
                    <a:pt x="0" y="39"/>
                    <a:pt x="0" y="86"/>
                  </a:cubicBezTo>
                  <a:cubicBezTo>
                    <a:pt x="0" y="683"/>
                    <a:pt x="0" y="683"/>
                    <a:pt x="0" y="683"/>
                  </a:cubicBezTo>
                  <a:cubicBezTo>
                    <a:pt x="0" y="730"/>
                    <a:pt x="38"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14"/>
            <p:cNvSpPr>
              <a:spLocks noEditPoints="1"/>
            </p:cNvSpPr>
            <p:nvPr userDrawn="1"/>
          </p:nvSpPr>
          <p:spPr bwMode="auto">
            <a:xfrm>
              <a:off x="1951038" y="4083050"/>
              <a:ext cx="439738" cy="1092200"/>
            </a:xfrm>
            <a:custGeom>
              <a:avLst/>
              <a:gdLst>
                <a:gd name="T0" fmla="*/ 69 w 138"/>
                <a:gd name="T1" fmla="*/ 13 h 343"/>
                <a:gd name="T2" fmla="*/ 124 w 138"/>
                <a:gd name="T3" fmla="*/ 68 h 343"/>
                <a:gd name="T4" fmla="*/ 124 w 138"/>
                <a:gd name="T5" fmla="*/ 274 h 343"/>
                <a:gd name="T6" fmla="*/ 69 w 138"/>
                <a:gd name="T7" fmla="*/ 329 h 343"/>
                <a:gd name="T8" fmla="*/ 14 w 138"/>
                <a:gd name="T9" fmla="*/ 274 h 343"/>
                <a:gd name="T10" fmla="*/ 14 w 138"/>
                <a:gd name="T11" fmla="*/ 68 h 343"/>
                <a:gd name="T12" fmla="*/ 69 w 138"/>
                <a:gd name="T13" fmla="*/ 13 h 343"/>
                <a:gd name="T14" fmla="*/ 69 w 138"/>
                <a:gd name="T15" fmla="*/ 0 h 343"/>
                <a:gd name="T16" fmla="*/ 0 w 138"/>
                <a:gd name="T17" fmla="*/ 68 h 343"/>
                <a:gd name="T18" fmla="*/ 0 w 138"/>
                <a:gd name="T19" fmla="*/ 274 h 343"/>
                <a:gd name="T20" fmla="*/ 69 w 138"/>
                <a:gd name="T21" fmla="*/ 343 h 343"/>
                <a:gd name="T22" fmla="*/ 138 w 138"/>
                <a:gd name="T23" fmla="*/ 274 h 343"/>
                <a:gd name="T24" fmla="*/ 138 w 138"/>
                <a:gd name="T25" fmla="*/ 68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31" y="0"/>
                    <a:pt x="0" y="30"/>
                    <a:pt x="0" y="68"/>
                  </a:cubicBezTo>
                  <a:cubicBezTo>
                    <a:pt x="0" y="274"/>
                    <a:pt x="0" y="274"/>
                    <a:pt x="0" y="274"/>
                  </a:cubicBezTo>
                  <a:cubicBezTo>
                    <a:pt x="0" y="312"/>
                    <a:pt x="31" y="343"/>
                    <a:pt x="69" y="343"/>
                  </a:cubicBezTo>
                  <a:cubicBezTo>
                    <a:pt x="107" y="343"/>
                    <a:pt x="138" y="312"/>
                    <a:pt x="138" y="274"/>
                  </a:cubicBezTo>
                  <a:cubicBezTo>
                    <a:pt x="138" y="68"/>
                    <a:pt x="138" y="68"/>
                    <a:pt x="138" y="68"/>
                  </a:cubicBezTo>
                  <a:cubicBezTo>
                    <a:pt x="138"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15"/>
            <p:cNvSpPr>
              <a:spLocks noEditPoints="1"/>
            </p:cNvSpPr>
            <p:nvPr userDrawn="1"/>
          </p:nvSpPr>
          <p:spPr bwMode="auto">
            <a:xfrm>
              <a:off x="26066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9" y="0"/>
                    <a:pt x="0" y="39"/>
                    <a:pt x="0" y="86"/>
                  </a:cubicBezTo>
                  <a:cubicBezTo>
                    <a:pt x="0" y="683"/>
                    <a:pt x="0" y="683"/>
                    <a:pt x="0" y="683"/>
                  </a:cubicBezTo>
                  <a:cubicBezTo>
                    <a:pt x="0" y="730"/>
                    <a:pt x="39"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Freeform 16"/>
            <p:cNvSpPr>
              <a:spLocks/>
            </p:cNvSpPr>
            <p:nvPr userDrawn="1"/>
          </p:nvSpPr>
          <p:spPr bwMode="auto">
            <a:xfrm>
              <a:off x="8718550" y="4105275"/>
              <a:ext cx="546100"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17"/>
            <p:cNvSpPr>
              <a:spLocks noEditPoints="1"/>
            </p:cNvSpPr>
            <p:nvPr userDrawn="1"/>
          </p:nvSpPr>
          <p:spPr bwMode="auto">
            <a:xfrm>
              <a:off x="4465638" y="3841750"/>
              <a:ext cx="438150" cy="1092200"/>
            </a:xfrm>
            <a:custGeom>
              <a:avLst/>
              <a:gdLst>
                <a:gd name="T0" fmla="*/ 69 w 138"/>
                <a:gd name="T1" fmla="*/ 14 h 343"/>
                <a:gd name="T2" fmla="*/ 124 w 138"/>
                <a:gd name="T3" fmla="*/ 69 h 343"/>
                <a:gd name="T4" fmla="*/ 124 w 138"/>
                <a:gd name="T5" fmla="*/ 275 h 343"/>
                <a:gd name="T6" fmla="*/ 69 w 138"/>
                <a:gd name="T7" fmla="*/ 330 h 343"/>
                <a:gd name="T8" fmla="*/ 14 w 138"/>
                <a:gd name="T9" fmla="*/ 275 h 343"/>
                <a:gd name="T10" fmla="*/ 14 w 138"/>
                <a:gd name="T11" fmla="*/ 69 h 343"/>
                <a:gd name="T12" fmla="*/ 69 w 138"/>
                <a:gd name="T13" fmla="*/ 14 h 343"/>
                <a:gd name="T14" fmla="*/ 69 w 138"/>
                <a:gd name="T15" fmla="*/ 0 h 343"/>
                <a:gd name="T16" fmla="*/ 0 w 138"/>
                <a:gd name="T17" fmla="*/ 69 h 343"/>
                <a:gd name="T18" fmla="*/ 0 w 138"/>
                <a:gd name="T19" fmla="*/ 275 h 343"/>
                <a:gd name="T20" fmla="*/ 69 w 138"/>
                <a:gd name="T21" fmla="*/ 343 h 343"/>
                <a:gd name="T22" fmla="*/ 138 w 138"/>
                <a:gd name="T23" fmla="*/ 275 h 343"/>
                <a:gd name="T24" fmla="*/ 138 w 138"/>
                <a:gd name="T25" fmla="*/ 69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4"/>
                  </a:moveTo>
                  <a:cubicBezTo>
                    <a:pt x="99" y="14"/>
                    <a:pt x="124" y="39"/>
                    <a:pt x="124" y="69"/>
                  </a:cubicBezTo>
                  <a:cubicBezTo>
                    <a:pt x="124" y="275"/>
                    <a:pt x="124" y="275"/>
                    <a:pt x="124" y="275"/>
                  </a:cubicBezTo>
                  <a:cubicBezTo>
                    <a:pt x="124" y="305"/>
                    <a:pt x="99" y="330"/>
                    <a:pt x="69" y="330"/>
                  </a:cubicBezTo>
                  <a:cubicBezTo>
                    <a:pt x="39" y="330"/>
                    <a:pt x="14" y="305"/>
                    <a:pt x="14" y="275"/>
                  </a:cubicBezTo>
                  <a:cubicBezTo>
                    <a:pt x="14" y="69"/>
                    <a:pt x="14" y="69"/>
                    <a:pt x="14" y="69"/>
                  </a:cubicBezTo>
                  <a:cubicBezTo>
                    <a:pt x="14" y="39"/>
                    <a:pt x="39" y="14"/>
                    <a:pt x="69" y="14"/>
                  </a:cubicBezTo>
                  <a:moveTo>
                    <a:pt x="69" y="0"/>
                  </a:moveTo>
                  <a:cubicBezTo>
                    <a:pt x="31" y="0"/>
                    <a:pt x="0" y="31"/>
                    <a:pt x="0" y="69"/>
                  </a:cubicBezTo>
                  <a:cubicBezTo>
                    <a:pt x="0" y="275"/>
                    <a:pt x="0" y="275"/>
                    <a:pt x="0" y="275"/>
                  </a:cubicBezTo>
                  <a:cubicBezTo>
                    <a:pt x="0" y="313"/>
                    <a:pt x="31" y="343"/>
                    <a:pt x="69" y="343"/>
                  </a:cubicBezTo>
                  <a:cubicBezTo>
                    <a:pt x="107" y="343"/>
                    <a:pt x="138" y="313"/>
                    <a:pt x="138" y="275"/>
                  </a:cubicBezTo>
                  <a:cubicBezTo>
                    <a:pt x="138" y="69"/>
                    <a:pt x="138" y="69"/>
                    <a:pt x="138" y="69"/>
                  </a:cubicBezTo>
                  <a:cubicBezTo>
                    <a:pt x="138" y="31"/>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18"/>
            <p:cNvSpPr>
              <a:spLocks/>
            </p:cNvSpPr>
            <p:nvPr userDrawn="1"/>
          </p:nvSpPr>
          <p:spPr bwMode="auto">
            <a:xfrm>
              <a:off x="7259638" y="4475163"/>
              <a:ext cx="260350" cy="436563"/>
            </a:xfrm>
            <a:custGeom>
              <a:avLst/>
              <a:gdLst>
                <a:gd name="T0" fmla="*/ 41 w 82"/>
                <a:gd name="T1" fmla="*/ 137 h 137"/>
                <a:gd name="T2" fmla="*/ 41 w 82"/>
                <a:gd name="T3" fmla="*/ 137 h 137"/>
                <a:gd name="T4" fmla="*/ 0 w 82"/>
                <a:gd name="T5" fmla="*/ 96 h 137"/>
                <a:gd name="T6" fmla="*/ 0 w 82"/>
                <a:gd name="T7" fmla="*/ 41 h 137"/>
                <a:gd name="T8" fmla="*/ 41 w 82"/>
                <a:gd name="T9" fmla="*/ 0 h 137"/>
                <a:gd name="T10" fmla="*/ 82 w 82"/>
                <a:gd name="T11" fmla="*/ 41 h 137"/>
                <a:gd name="T12" fmla="*/ 82 w 82"/>
                <a:gd name="T13" fmla="*/ 96 h 137"/>
                <a:gd name="T14" fmla="*/ 41 w 82"/>
                <a:gd name="T15" fmla="*/ 137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7">
                  <a:moveTo>
                    <a:pt x="41" y="137"/>
                  </a:moveTo>
                  <a:cubicBezTo>
                    <a:pt x="41" y="137"/>
                    <a:pt x="41" y="137"/>
                    <a:pt x="41" y="137"/>
                  </a:cubicBezTo>
                  <a:cubicBezTo>
                    <a:pt x="18" y="137"/>
                    <a:pt x="0" y="119"/>
                    <a:pt x="0" y="96"/>
                  </a:cubicBezTo>
                  <a:cubicBezTo>
                    <a:pt x="0" y="41"/>
                    <a:pt x="0" y="41"/>
                    <a:pt x="0" y="41"/>
                  </a:cubicBezTo>
                  <a:cubicBezTo>
                    <a:pt x="0" y="19"/>
                    <a:pt x="18" y="0"/>
                    <a:pt x="41" y="0"/>
                  </a:cubicBezTo>
                  <a:cubicBezTo>
                    <a:pt x="64" y="0"/>
                    <a:pt x="82" y="19"/>
                    <a:pt x="82" y="41"/>
                  </a:cubicBezTo>
                  <a:cubicBezTo>
                    <a:pt x="82" y="96"/>
                    <a:pt x="82" y="96"/>
                    <a:pt x="82" y="96"/>
                  </a:cubicBezTo>
                  <a:cubicBezTo>
                    <a:pt x="82" y="119"/>
                    <a:pt x="64" y="137"/>
                    <a:pt x="41" y="1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19"/>
            <p:cNvSpPr>
              <a:spLocks noEditPoints="1"/>
            </p:cNvSpPr>
            <p:nvPr userDrawn="1"/>
          </p:nvSpPr>
          <p:spPr bwMode="auto">
            <a:xfrm>
              <a:off x="4030663" y="4475163"/>
              <a:ext cx="260350" cy="436563"/>
            </a:xfrm>
            <a:custGeom>
              <a:avLst/>
              <a:gdLst>
                <a:gd name="T0" fmla="*/ 41 w 82"/>
                <a:gd name="T1" fmla="*/ 14 h 137"/>
                <a:gd name="T2" fmla="*/ 69 w 82"/>
                <a:gd name="T3" fmla="*/ 41 h 137"/>
                <a:gd name="T4" fmla="*/ 69 w 82"/>
                <a:gd name="T5" fmla="*/ 96 h 137"/>
                <a:gd name="T6" fmla="*/ 41 w 82"/>
                <a:gd name="T7" fmla="*/ 124 h 137"/>
                <a:gd name="T8" fmla="*/ 14 w 82"/>
                <a:gd name="T9" fmla="*/ 96 h 137"/>
                <a:gd name="T10" fmla="*/ 14 w 82"/>
                <a:gd name="T11" fmla="*/ 41 h 137"/>
                <a:gd name="T12" fmla="*/ 41 w 82"/>
                <a:gd name="T13" fmla="*/ 14 h 137"/>
                <a:gd name="T14" fmla="*/ 41 w 82"/>
                <a:gd name="T15" fmla="*/ 0 h 137"/>
                <a:gd name="T16" fmla="*/ 0 w 82"/>
                <a:gd name="T17" fmla="*/ 41 h 137"/>
                <a:gd name="T18" fmla="*/ 0 w 82"/>
                <a:gd name="T19" fmla="*/ 96 h 137"/>
                <a:gd name="T20" fmla="*/ 41 w 82"/>
                <a:gd name="T21" fmla="*/ 137 h 137"/>
                <a:gd name="T22" fmla="*/ 82 w 82"/>
                <a:gd name="T23" fmla="*/ 96 h 137"/>
                <a:gd name="T24" fmla="*/ 82 w 82"/>
                <a:gd name="T25" fmla="*/ 41 h 137"/>
                <a:gd name="T26" fmla="*/ 41 w 82"/>
                <a:gd name="T2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37">
                  <a:moveTo>
                    <a:pt x="41" y="14"/>
                  </a:moveTo>
                  <a:cubicBezTo>
                    <a:pt x="56" y="14"/>
                    <a:pt x="69" y="26"/>
                    <a:pt x="69" y="41"/>
                  </a:cubicBezTo>
                  <a:cubicBezTo>
                    <a:pt x="69" y="96"/>
                    <a:pt x="69" y="96"/>
                    <a:pt x="69" y="96"/>
                  </a:cubicBezTo>
                  <a:cubicBezTo>
                    <a:pt x="69" y="112"/>
                    <a:pt x="56" y="124"/>
                    <a:pt x="41" y="124"/>
                  </a:cubicBezTo>
                  <a:cubicBezTo>
                    <a:pt x="26" y="124"/>
                    <a:pt x="14" y="112"/>
                    <a:pt x="14" y="96"/>
                  </a:cubicBezTo>
                  <a:cubicBezTo>
                    <a:pt x="14" y="41"/>
                    <a:pt x="14" y="41"/>
                    <a:pt x="14" y="41"/>
                  </a:cubicBezTo>
                  <a:cubicBezTo>
                    <a:pt x="14" y="26"/>
                    <a:pt x="26" y="14"/>
                    <a:pt x="41" y="14"/>
                  </a:cubicBezTo>
                  <a:moveTo>
                    <a:pt x="41" y="0"/>
                  </a:moveTo>
                  <a:cubicBezTo>
                    <a:pt x="19" y="0"/>
                    <a:pt x="0" y="19"/>
                    <a:pt x="0" y="41"/>
                  </a:cubicBezTo>
                  <a:cubicBezTo>
                    <a:pt x="0" y="96"/>
                    <a:pt x="0" y="96"/>
                    <a:pt x="0" y="96"/>
                  </a:cubicBezTo>
                  <a:cubicBezTo>
                    <a:pt x="0" y="119"/>
                    <a:pt x="19" y="137"/>
                    <a:pt x="41" y="137"/>
                  </a:cubicBezTo>
                  <a:cubicBezTo>
                    <a:pt x="64" y="137"/>
                    <a:pt x="82" y="119"/>
                    <a:pt x="82" y="96"/>
                  </a:cubicBezTo>
                  <a:cubicBezTo>
                    <a:pt x="82" y="41"/>
                    <a:pt x="82" y="41"/>
                    <a:pt x="82" y="41"/>
                  </a:cubicBezTo>
                  <a:cubicBezTo>
                    <a:pt x="82" y="19"/>
                    <a:pt x="64" y="0"/>
                    <a:pt x="4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20"/>
            <p:cNvSpPr>
              <a:spLocks/>
            </p:cNvSpPr>
            <p:nvPr userDrawn="1"/>
          </p:nvSpPr>
          <p:spPr bwMode="auto">
            <a:xfrm>
              <a:off x="6648450" y="4452938"/>
              <a:ext cx="436563" cy="1092200"/>
            </a:xfrm>
            <a:custGeom>
              <a:avLst/>
              <a:gdLst>
                <a:gd name="T0" fmla="*/ 68 w 137"/>
                <a:gd name="T1" fmla="*/ 343 h 343"/>
                <a:gd name="T2" fmla="*/ 68 w 137"/>
                <a:gd name="T3" fmla="*/ 343 h 343"/>
                <a:gd name="T4" fmla="*/ 0 w 137"/>
                <a:gd name="T5" fmla="*/ 275 h 343"/>
                <a:gd name="T6" fmla="*/ 0 w 137"/>
                <a:gd name="T7" fmla="*/ 69 h 343"/>
                <a:gd name="T8" fmla="*/ 68 w 137"/>
                <a:gd name="T9" fmla="*/ 0 h 343"/>
                <a:gd name="T10" fmla="*/ 137 w 137"/>
                <a:gd name="T11" fmla="*/ 69 h 343"/>
                <a:gd name="T12" fmla="*/ 137 w 137"/>
                <a:gd name="T13" fmla="*/ 275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3"/>
                    <a:pt x="0" y="275"/>
                  </a:cubicBezTo>
                  <a:cubicBezTo>
                    <a:pt x="0" y="69"/>
                    <a:pt x="0" y="69"/>
                    <a:pt x="0" y="69"/>
                  </a:cubicBezTo>
                  <a:cubicBezTo>
                    <a:pt x="0" y="31"/>
                    <a:pt x="30" y="0"/>
                    <a:pt x="68" y="0"/>
                  </a:cubicBezTo>
                  <a:cubicBezTo>
                    <a:pt x="106" y="0"/>
                    <a:pt x="137" y="31"/>
                    <a:pt x="137" y="69"/>
                  </a:cubicBezTo>
                  <a:cubicBezTo>
                    <a:pt x="137" y="275"/>
                    <a:pt x="137" y="275"/>
                    <a:pt x="137" y="275"/>
                  </a:cubicBezTo>
                  <a:cubicBezTo>
                    <a:pt x="137" y="313"/>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21"/>
            <p:cNvSpPr>
              <a:spLocks/>
            </p:cNvSpPr>
            <p:nvPr userDrawn="1"/>
          </p:nvSpPr>
          <p:spPr bwMode="auto">
            <a:xfrm>
              <a:off x="5119688" y="2990850"/>
              <a:ext cx="547688"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22"/>
            <p:cNvSpPr>
              <a:spLocks/>
            </p:cNvSpPr>
            <p:nvPr userDrawn="1"/>
          </p:nvSpPr>
          <p:spPr bwMode="auto">
            <a:xfrm>
              <a:off x="5886450" y="3952875"/>
              <a:ext cx="542925" cy="2444750"/>
            </a:xfrm>
            <a:custGeom>
              <a:avLst/>
              <a:gdLst>
                <a:gd name="T0" fmla="*/ 85 w 171"/>
                <a:gd name="T1" fmla="*/ 768 h 768"/>
                <a:gd name="T2" fmla="*/ 85 w 171"/>
                <a:gd name="T3" fmla="*/ 768 h 768"/>
                <a:gd name="T4" fmla="*/ 0 w 171"/>
                <a:gd name="T5" fmla="*/ 682 h 768"/>
                <a:gd name="T6" fmla="*/ 0 w 171"/>
                <a:gd name="T7" fmla="*/ 85 h 768"/>
                <a:gd name="T8" fmla="*/ 85 w 171"/>
                <a:gd name="T9" fmla="*/ 0 h 768"/>
                <a:gd name="T10" fmla="*/ 171 w 171"/>
                <a:gd name="T11" fmla="*/ 85 h 768"/>
                <a:gd name="T12" fmla="*/ 171 w 171"/>
                <a:gd name="T13" fmla="*/ 682 h 768"/>
                <a:gd name="T14" fmla="*/ 85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5" y="768"/>
                  </a:moveTo>
                  <a:cubicBezTo>
                    <a:pt x="85" y="768"/>
                    <a:pt x="85" y="768"/>
                    <a:pt x="85" y="768"/>
                  </a:cubicBezTo>
                  <a:cubicBezTo>
                    <a:pt x="38" y="768"/>
                    <a:pt x="0" y="730"/>
                    <a:pt x="0" y="682"/>
                  </a:cubicBezTo>
                  <a:cubicBezTo>
                    <a:pt x="0" y="85"/>
                    <a:pt x="0" y="85"/>
                    <a:pt x="0" y="85"/>
                  </a:cubicBezTo>
                  <a:cubicBezTo>
                    <a:pt x="0" y="38"/>
                    <a:pt x="38" y="0"/>
                    <a:pt x="85" y="0"/>
                  </a:cubicBezTo>
                  <a:cubicBezTo>
                    <a:pt x="133" y="0"/>
                    <a:pt x="171" y="38"/>
                    <a:pt x="171" y="85"/>
                  </a:cubicBezTo>
                  <a:cubicBezTo>
                    <a:pt x="171" y="682"/>
                    <a:pt x="171" y="682"/>
                    <a:pt x="171" y="682"/>
                  </a:cubicBezTo>
                  <a:cubicBezTo>
                    <a:pt x="171" y="730"/>
                    <a:pt x="133" y="768"/>
                    <a:pt x="85"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23"/>
            <p:cNvSpPr>
              <a:spLocks/>
            </p:cNvSpPr>
            <p:nvPr userDrawn="1"/>
          </p:nvSpPr>
          <p:spPr bwMode="auto">
            <a:xfrm>
              <a:off x="3790950" y="4716463"/>
              <a:ext cx="436563" cy="1092200"/>
            </a:xfrm>
            <a:custGeom>
              <a:avLst/>
              <a:gdLst>
                <a:gd name="T0" fmla="*/ 68 w 137"/>
                <a:gd name="T1" fmla="*/ 343 h 343"/>
                <a:gd name="T2" fmla="*/ 68 w 137"/>
                <a:gd name="T3" fmla="*/ 343 h 343"/>
                <a:gd name="T4" fmla="*/ 0 w 137"/>
                <a:gd name="T5" fmla="*/ 274 h 343"/>
                <a:gd name="T6" fmla="*/ 0 w 137"/>
                <a:gd name="T7" fmla="*/ 68 h 343"/>
                <a:gd name="T8" fmla="*/ 68 w 137"/>
                <a:gd name="T9" fmla="*/ 0 h 343"/>
                <a:gd name="T10" fmla="*/ 137 w 137"/>
                <a:gd name="T11" fmla="*/ 68 h 343"/>
                <a:gd name="T12" fmla="*/ 137 w 137"/>
                <a:gd name="T13" fmla="*/ 274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2"/>
                    <a:pt x="0" y="274"/>
                  </a:cubicBezTo>
                  <a:cubicBezTo>
                    <a:pt x="0" y="68"/>
                    <a:pt x="0" y="68"/>
                    <a:pt x="0" y="68"/>
                  </a:cubicBezTo>
                  <a:cubicBezTo>
                    <a:pt x="0" y="30"/>
                    <a:pt x="30" y="0"/>
                    <a:pt x="68" y="0"/>
                  </a:cubicBezTo>
                  <a:cubicBezTo>
                    <a:pt x="106" y="0"/>
                    <a:pt x="137" y="30"/>
                    <a:pt x="137" y="68"/>
                  </a:cubicBezTo>
                  <a:cubicBezTo>
                    <a:pt x="137" y="274"/>
                    <a:pt x="137" y="274"/>
                    <a:pt x="137" y="274"/>
                  </a:cubicBezTo>
                  <a:cubicBezTo>
                    <a:pt x="137" y="312"/>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24"/>
            <p:cNvSpPr>
              <a:spLocks/>
            </p:cNvSpPr>
            <p:nvPr userDrawn="1"/>
          </p:nvSpPr>
          <p:spPr bwMode="auto">
            <a:xfrm>
              <a:off x="3028950" y="3841750"/>
              <a:ext cx="542925" cy="2447925"/>
            </a:xfrm>
            <a:custGeom>
              <a:avLst/>
              <a:gdLst>
                <a:gd name="T0" fmla="*/ 85 w 171"/>
                <a:gd name="T1" fmla="*/ 769 h 769"/>
                <a:gd name="T2" fmla="*/ 85 w 171"/>
                <a:gd name="T3" fmla="*/ 769 h 769"/>
                <a:gd name="T4" fmla="*/ 0 w 171"/>
                <a:gd name="T5" fmla="*/ 683 h 769"/>
                <a:gd name="T6" fmla="*/ 0 w 171"/>
                <a:gd name="T7" fmla="*/ 86 h 769"/>
                <a:gd name="T8" fmla="*/ 85 w 171"/>
                <a:gd name="T9" fmla="*/ 0 h 769"/>
                <a:gd name="T10" fmla="*/ 171 w 171"/>
                <a:gd name="T11" fmla="*/ 86 h 769"/>
                <a:gd name="T12" fmla="*/ 171 w 171"/>
                <a:gd name="T13" fmla="*/ 683 h 769"/>
                <a:gd name="T14" fmla="*/ 85 w 171"/>
                <a:gd name="T15" fmla="*/ 769 h 7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9">
                  <a:moveTo>
                    <a:pt x="85" y="769"/>
                  </a:moveTo>
                  <a:cubicBezTo>
                    <a:pt x="85" y="769"/>
                    <a:pt x="85" y="769"/>
                    <a:pt x="85" y="769"/>
                  </a:cubicBezTo>
                  <a:cubicBezTo>
                    <a:pt x="38" y="769"/>
                    <a:pt x="0" y="730"/>
                    <a:pt x="0" y="683"/>
                  </a:cubicBezTo>
                  <a:cubicBezTo>
                    <a:pt x="0" y="86"/>
                    <a:pt x="0" y="86"/>
                    <a:pt x="0" y="86"/>
                  </a:cubicBezTo>
                  <a:cubicBezTo>
                    <a:pt x="0" y="39"/>
                    <a:pt x="38" y="0"/>
                    <a:pt x="85" y="0"/>
                  </a:cubicBezTo>
                  <a:cubicBezTo>
                    <a:pt x="133" y="0"/>
                    <a:pt x="171" y="39"/>
                    <a:pt x="171" y="86"/>
                  </a:cubicBezTo>
                  <a:cubicBezTo>
                    <a:pt x="171" y="683"/>
                    <a:pt x="171" y="683"/>
                    <a:pt x="171" y="683"/>
                  </a:cubicBezTo>
                  <a:cubicBezTo>
                    <a:pt x="171" y="730"/>
                    <a:pt x="133" y="769"/>
                    <a:pt x="85" y="7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25"/>
            <p:cNvSpPr>
              <a:spLocks/>
            </p:cNvSpPr>
            <p:nvPr userDrawn="1"/>
          </p:nvSpPr>
          <p:spPr bwMode="auto">
            <a:xfrm>
              <a:off x="0" y="3148013"/>
              <a:ext cx="228600" cy="2438400"/>
            </a:xfrm>
            <a:custGeom>
              <a:avLst/>
              <a:gdLst>
                <a:gd name="T0" fmla="*/ 0 w 72"/>
                <a:gd name="T1" fmla="*/ 0 h 766"/>
                <a:gd name="T2" fmla="*/ 0 w 72"/>
                <a:gd name="T3" fmla="*/ 766 h 766"/>
                <a:gd name="T4" fmla="*/ 72 w 72"/>
                <a:gd name="T5" fmla="*/ 681 h 766"/>
                <a:gd name="T6" fmla="*/ 72 w 72"/>
                <a:gd name="T7" fmla="*/ 84 h 766"/>
                <a:gd name="T8" fmla="*/ 0 w 72"/>
                <a:gd name="T9" fmla="*/ 0 h 766"/>
              </a:gdLst>
              <a:ahLst/>
              <a:cxnLst>
                <a:cxn ang="0">
                  <a:pos x="T0" y="T1"/>
                </a:cxn>
                <a:cxn ang="0">
                  <a:pos x="T2" y="T3"/>
                </a:cxn>
                <a:cxn ang="0">
                  <a:pos x="T4" y="T5"/>
                </a:cxn>
                <a:cxn ang="0">
                  <a:pos x="T6" y="T7"/>
                </a:cxn>
                <a:cxn ang="0">
                  <a:pos x="T8" y="T9"/>
                </a:cxn>
              </a:cxnLst>
              <a:rect l="0" t="0" r="r" b="b"/>
              <a:pathLst>
                <a:path w="72" h="766">
                  <a:moveTo>
                    <a:pt x="0" y="0"/>
                  </a:moveTo>
                  <a:cubicBezTo>
                    <a:pt x="0" y="766"/>
                    <a:pt x="0" y="766"/>
                    <a:pt x="0" y="766"/>
                  </a:cubicBezTo>
                  <a:cubicBezTo>
                    <a:pt x="41" y="759"/>
                    <a:pt x="72" y="724"/>
                    <a:pt x="72" y="681"/>
                  </a:cubicBezTo>
                  <a:cubicBezTo>
                    <a:pt x="72" y="84"/>
                    <a:pt x="72" y="84"/>
                    <a:pt x="72" y="84"/>
                  </a:cubicBezTo>
                  <a:cubicBezTo>
                    <a:pt x="72" y="42"/>
                    <a:pt x="41" y="6"/>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26"/>
            <p:cNvSpPr>
              <a:spLocks/>
            </p:cNvSpPr>
            <p:nvPr userDrawn="1"/>
          </p:nvSpPr>
          <p:spPr bwMode="auto">
            <a:xfrm>
              <a:off x="11950700" y="4105275"/>
              <a:ext cx="254000" cy="2444750"/>
            </a:xfrm>
            <a:custGeom>
              <a:avLst/>
              <a:gdLst>
                <a:gd name="T0" fmla="*/ 80 w 80"/>
                <a:gd name="T1" fmla="*/ 0 h 768"/>
                <a:gd name="T2" fmla="*/ 0 w 80"/>
                <a:gd name="T3" fmla="*/ 85 h 768"/>
                <a:gd name="T4" fmla="*/ 0 w 80"/>
                <a:gd name="T5" fmla="*/ 682 h 768"/>
                <a:gd name="T6" fmla="*/ 80 w 80"/>
                <a:gd name="T7" fmla="*/ 768 h 768"/>
                <a:gd name="T8" fmla="*/ 80 w 80"/>
                <a:gd name="T9" fmla="*/ 0 h 768"/>
              </a:gdLst>
              <a:ahLst/>
              <a:cxnLst>
                <a:cxn ang="0">
                  <a:pos x="T0" y="T1"/>
                </a:cxn>
                <a:cxn ang="0">
                  <a:pos x="T2" y="T3"/>
                </a:cxn>
                <a:cxn ang="0">
                  <a:pos x="T4" y="T5"/>
                </a:cxn>
                <a:cxn ang="0">
                  <a:pos x="T6" y="T7"/>
                </a:cxn>
                <a:cxn ang="0">
                  <a:pos x="T8" y="T9"/>
                </a:cxn>
              </a:cxnLst>
              <a:rect l="0" t="0" r="r" b="b"/>
              <a:pathLst>
                <a:path w="80" h="768">
                  <a:moveTo>
                    <a:pt x="80" y="0"/>
                  </a:moveTo>
                  <a:cubicBezTo>
                    <a:pt x="36" y="2"/>
                    <a:pt x="0" y="39"/>
                    <a:pt x="0" y="85"/>
                  </a:cubicBezTo>
                  <a:cubicBezTo>
                    <a:pt x="0" y="682"/>
                    <a:pt x="0" y="682"/>
                    <a:pt x="0" y="682"/>
                  </a:cubicBezTo>
                  <a:cubicBezTo>
                    <a:pt x="0" y="728"/>
                    <a:pt x="36" y="766"/>
                    <a:pt x="80" y="768"/>
                  </a:cubicBezTo>
                  <a:lnTo>
                    <a:pt x="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1" name="Logotype"/>
          <p:cNvGrpSpPr/>
          <p:nvPr userDrawn="1"/>
        </p:nvGrpSpPr>
        <p:grpSpPr>
          <a:xfrm>
            <a:off x="641350" y="530890"/>
            <a:ext cx="1384039" cy="288609"/>
            <a:chOff x="9501453" y="6148765"/>
            <a:chExt cx="2047875" cy="427037"/>
          </a:xfrm>
          <a:solidFill>
            <a:schemeClr val="bg1"/>
          </a:solidFill>
        </p:grpSpPr>
        <p:sp>
          <p:nvSpPr>
            <p:cNvPr id="32"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43867832"/>
      </p:ext>
    </p:extLst>
  </p:cSld>
  <p:clrMapOvr>
    <a:masterClrMapping/>
  </p:clrMapOvr>
  <p:hf hdr="0" ftr="0" dt="0"/>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bg>
      <p:bgPr>
        <a:solidFill>
          <a:srgbClr val="FDECE4"/>
        </a:solidFill>
        <a:effectLst/>
      </p:bgPr>
    </p:bg>
    <p:spTree>
      <p:nvGrpSpPr>
        <p:cNvPr id="1" name=""/>
        <p:cNvGrpSpPr/>
        <p:nvPr/>
      </p:nvGrpSpPr>
      <p:grpSpPr>
        <a:xfrm>
          <a:off x="0" y="0"/>
          <a:ext cx="0" cy="0"/>
          <a:chOff x="0" y="0"/>
          <a:chExt cx="0" cy="0"/>
        </a:xfrm>
      </p:grpSpPr>
      <p:sp useBgFill="1">
        <p:nvSpPr>
          <p:cNvPr id="28" name="Picture Placeholder 5"/>
          <p:cNvSpPr>
            <a:spLocks noGrp="1"/>
          </p:cNvSpPr>
          <p:nvPr>
            <p:ph type="pic" sz="quarter" idx="15" hasCustomPrompt="1"/>
          </p:nvPr>
        </p:nvSpPr>
        <p:spPr>
          <a:xfrm>
            <a:off x="0" y="0"/>
            <a:ext cx="12195175" cy="6859588"/>
          </a:xfrm>
        </p:spPr>
        <p:txBody>
          <a:bodyPr anchor="ctr" anchorCtr="0"/>
          <a:lstStyle>
            <a:lvl1pPr marL="0" indent="0" algn="ctr">
              <a:buNone/>
              <a:defRPr baseline="0">
                <a:solidFill>
                  <a:schemeClr val="tx1"/>
                </a:solidFill>
              </a:defRPr>
            </a:lvl1pPr>
          </a:lstStyle>
          <a:p>
            <a:r>
              <a:rPr lang="en-GB"/>
              <a:t>Insert picture by using Nordea Image Bank button or use as pink slide</a:t>
            </a:r>
          </a:p>
        </p:txBody>
      </p:sp>
      <p:sp>
        <p:nvSpPr>
          <p:cNvPr id="2" name="Title 1"/>
          <p:cNvSpPr>
            <a:spLocks noGrp="1"/>
          </p:cNvSpPr>
          <p:nvPr>
            <p:ph type="ctrTitle"/>
          </p:nvPr>
        </p:nvSpPr>
        <p:spPr>
          <a:xfrm>
            <a:off x="648000" y="1339200"/>
            <a:ext cx="7200000" cy="748800"/>
          </a:xfrm>
        </p:spPr>
        <p:txBody>
          <a:bodyPr>
            <a:noAutofit/>
          </a:bodyPr>
          <a:lstStyle>
            <a:lvl1pPr>
              <a:defRPr sz="2400">
                <a:solidFill>
                  <a:schemeClr val="accent1"/>
                </a:solidFill>
              </a:defRPr>
            </a:lvl1pPr>
          </a:lstStyle>
          <a:p>
            <a:r>
              <a:rPr lang="en-GB"/>
              <a:t>Click to edit Master title style</a:t>
            </a:r>
          </a:p>
        </p:txBody>
      </p:sp>
      <p:sp>
        <p:nvSpPr>
          <p:cNvPr id="3" name="Subtitle 2"/>
          <p:cNvSpPr>
            <a:spLocks noGrp="1"/>
          </p:cNvSpPr>
          <p:nvPr>
            <p:ph type="subTitle" idx="1"/>
          </p:nvPr>
        </p:nvSpPr>
        <p:spPr>
          <a:xfrm>
            <a:off x="648000" y="2133650"/>
            <a:ext cx="7200000" cy="360083"/>
          </a:xfrm>
        </p:spPr>
        <p:txBody>
          <a:bodyPr>
            <a:noAutofit/>
          </a:bodyPr>
          <a:lstStyle>
            <a:lvl1pPr marL="0" indent="0" algn="l">
              <a:buNone/>
              <a:defRPr b="1">
                <a:solidFill>
                  <a:schemeClr val="tx2"/>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a:t>Click to edit Master subtitle style</a:t>
            </a:r>
          </a:p>
        </p:txBody>
      </p:sp>
      <p:sp>
        <p:nvSpPr>
          <p:cNvPr id="21" name="Text Placeholder 20"/>
          <p:cNvSpPr>
            <a:spLocks noGrp="1"/>
          </p:cNvSpPr>
          <p:nvPr>
            <p:ph type="body" sz="quarter" idx="13" hasCustomPrompt="1"/>
          </p:nvPr>
        </p:nvSpPr>
        <p:spPr>
          <a:xfrm>
            <a:off x="648000" y="2592000"/>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Name, title</a:t>
            </a:r>
          </a:p>
        </p:txBody>
      </p:sp>
      <p:sp>
        <p:nvSpPr>
          <p:cNvPr id="22" name="Text Placeholder 20"/>
          <p:cNvSpPr>
            <a:spLocks noGrp="1"/>
          </p:cNvSpPr>
          <p:nvPr>
            <p:ph type="body" sz="quarter" idx="14" hasCustomPrompt="1"/>
          </p:nvPr>
        </p:nvSpPr>
        <p:spPr>
          <a:xfrm>
            <a:off x="648000" y="2844000"/>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Date</a:t>
            </a:r>
          </a:p>
        </p:txBody>
      </p:sp>
      <p:grpSp>
        <p:nvGrpSpPr>
          <p:cNvPr id="10" name="Pulse"/>
          <p:cNvGrpSpPr/>
          <p:nvPr userDrawn="1"/>
        </p:nvGrpSpPr>
        <p:grpSpPr>
          <a:xfrm>
            <a:off x="8751888" y="3030538"/>
            <a:ext cx="3446462" cy="3490913"/>
            <a:chOff x="8751888" y="3030538"/>
            <a:chExt cx="3446462" cy="3490913"/>
          </a:xfrm>
          <a:solidFill>
            <a:schemeClr val="accent1"/>
          </a:solidFill>
        </p:grpSpPr>
        <p:sp>
          <p:nvSpPr>
            <p:cNvPr id="11"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19" name="Logotype"/>
          <p:cNvGrpSpPr/>
          <p:nvPr userDrawn="1"/>
        </p:nvGrpSpPr>
        <p:grpSpPr>
          <a:xfrm>
            <a:off x="641350" y="530890"/>
            <a:ext cx="1384039" cy="288609"/>
            <a:chOff x="9501453" y="6148765"/>
            <a:chExt cx="2047875" cy="427037"/>
          </a:xfrm>
          <a:solidFill>
            <a:schemeClr val="bg2"/>
          </a:solidFill>
        </p:grpSpPr>
        <p:sp>
          <p:nvSpPr>
            <p:cNvPr id="20"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341848959"/>
      </p:ext>
    </p:extLst>
  </p:cSld>
  <p:clrMapOvr>
    <a:masterClrMapping/>
  </p:clrMapOvr>
  <p:hf hdr="0" ftr="0" dt="0"/>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Slide Image Blue">
    <p:bg>
      <p:bgPr>
        <a:solidFill>
          <a:schemeClr val="bg2"/>
        </a:solidFill>
        <a:effectLst/>
      </p:bgPr>
    </p:bg>
    <p:spTree>
      <p:nvGrpSpPr>
        <p:cNvPr id="1" name=""/>
        <p:cNvGrpSpPr/>
        <p:nvPr/>
      </p:nvGrpSpPr>
      <p:grpSpPr>
        <a:xfrm>
          <a:off x="0" y="0"/>
          <a:ext cx="0" cy="0"/>
          <a:chOff x="0" y="0"/>
          <a:chExt cx="0" cy="0"/>
        </a:xfrm>
      </p:grpSpPr>
      <p:sp>
        <p:nvSpPr>
          <p:cNvPr id="25" name="Rectangle 24"/>
          <p:cNvSpPr/>
          <p:nvPr userDrawn="1"/>
        </p:nvSpPr>
        <p:spPr>
          <a:xfrm>
            <a:off x="0" y="939600"/>
            <a:ext cx="12193200" cy="381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ctrTitle"/>
          </p:nvPr>
        </p:nvSpPr>
        <p:spPr>
          <a:xfrm>
            <a:off x="648000" y="4783756"/>
            <a:ext cx="7200000" cy="626850"/>
          </a:xfrm>
        </p:spPr>
        <p:txBody>
          <a:bodyPr>
            <a:noAutofit/>
          </a:bodyPr>
          <a:lstStyle>
            <a:lvl1pPr>
              <a:defRPr sz="2400">
                <a:solidFill>
                  <a:srgbClr val="FBD9CA"/>
                </a:solidFill>
              </a:defRPr>
            </a:lvl1pPr>
          </a:lstStyle>
          <a:p>
            <a:r>
              <a:rPr lang="en-GB"/>
              <a:t>Click to edit Master title style</a:t>
            </a:r>
          </a:p>
        </p:txBody>
      </p:sp>
      <p:sp>
        <p:nvSpPr>
          <p:cNvPr id="3" name="Subtitle 2"/>
          <p:cNvSpPr>
            <a:spLocks noGrp="1"/>
          </p:cNvSpPr>
          <p:nvPr>
            <p:ph type="subTitle" idx="1"/>
          </p:nvPr>
        </p:nvSpPr>
        <p:spPr>
          <a:xfrm>
            <a:off x="648000" y="5436000"/>
            <a:ext cx="7200000" cy="360083"/>
          </a:xfrm>
        </p:spPr>
        <p:txBody>
          <a:bodyPr>
            <a:noAutofit/>
          </a:bodyPr>
          <a:lstStyle>
            <a:lvl1pPr marL="0" indent="0" algn="l">
              <a:buNone/>
              <a:defRPr b="1">
                <a:solidFill>
                  <a:schemeClr val="bg1"/>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a:t>Click to edit Master subtitle style</a:t>
            </a:r>
          </a:p>
        </p:txBody>
      </p:sp>
      <p:sp>
        <p:nvSpPr>
          <p:cNvPr id="21" name="Text Placeholder 20"/>
          <p:cNvSpPr>
            <a:spLocks noGrp="1"/>
          </p:cNvSpPr>
          <p:nvPr>
            <p:ph type="body" sz="quarter" idx="13" hasCustomPrompt="1"/>
          </p:nvPr>
        </p:nvSpPr>
        <p:spPr>
          <a:xfrm>
            <a:off x="648000" y="5914122"/>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Name, title</a:t>
            </a:r>
          </a:p>
        </p:txBody>
      </p:sp>
      <p:sp>
        <p:nvSpPr>
          <p:cNvPr id="22" name="Text Placeholder 20"/>
          <p:cNvSpPr>
            <a:spLocks noGrp="1"/>
          </p:cNvSpPr>
          <p:nvPr>
            <p:ph type="body" sz="quarter" idx="14" hasCustomPrompt="1"/>
          </p:nvPr>
        </p:nvSpPr>
        <p:spPr>
          <a:xfrm>
            <a:off x="648000" y="6166122"/>
            <a:ext cx="7200000" cy="216000"/>
          </a:xfrm>
        </p:spPr>
        <p:txBody>
          <a:bodyPr>
            <a:noAutofit/>
          </a:bodyPr>
          <a:lstStyle>
            <a:lvl1pPr marL="0" indent="0">
              <a:buNone/>
              <a:defRPr sz="1300">
                <a:solidFill>
                  <a:srgbClr val="FFFFFF"/>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Date</a:t>
            </a:r>
          </a:p>
        </p:txBody>
      </p:sp>
      <p:sp>
        <p:nvSpPr>
          <p:cNvPr id="7" name="Picture Placeholder 6"/>
          <p:cNvSpPr>
            <a:spLocks noGrp="1"/>
          </p:cNvSpPr>
          <p:nvPr>
            <p:ph type="pic" sz="quarter" idx="15" hasCustomPrompt="1"/>
          </p:nvPr>
        </p:nvSpPr>
        <p:spPr>
          <a:xfrm>
            <a:off x="-1" y="939600"/>
            <a:ext cx="12204000" cy="3816350"/>
          </a:xfrm>
          <a:noFill/>
        </p:spPr>
        <p:txBody>
          <a:bodyPr anchor="ctr" anchorCtr="0"/>
          <a:lstStyle>
            <a:lvl1pPr marL="0" marR="0" indent="0" algn="ctr" defTabSz="1088776" rtl="0" eaLnBrk="1" fontAlgn="auto" latinLnBrk="0" hangingPunct="1">
              <a:lnSpc>
                <a:spcPct val="100000"/>
              </a:lnSpc>
              <a:spcBef>
                <a:spcPts val="1200"/>
              </a:spcBef>
              <a:spcAft>
                <a:spcPts val="0"/>
              </a:spcAft>
              <a:buClrTx/>
              <a:buSzTx/>
              <a:buFont typeface="Arial" pitchFamily="34" charset="0"/>
              <a:buNone/>
              <a:tabLst/>
              <a:defRPr>
                <a:solidFill>
                  <a:schemeClr val="tx1"/>
                </a:solidFill>
              </a:defRPr>
            </a:lvl1pPr>
          </a:lstStyle>
          <a:p>
            <a:r>
              <a:rPr lang="en-GB"/>
              <a:t>Insert picture by using Nordea Image Bank button</a:t>
            </a:r>
          </a:p>
        </p:txBody>
      </p:sp>
      <p:grpSp>
        <p:nvGrpSpPr>
          <p:cNvPr id="16" name="Pulse"/>
          <p:cNvGrpSpPr/>
          <p:nvPr userDrawn="1"/>
        </p:nvGrpSpPr>
        <p:grpSpPr>
          <a:xfrm>
            <a:off x="8751888" y="3030538"/>
            <a:ext cx="3446462" cy="3490913"/>
            <a:chOff x="8751888" y="3030538"/>
            <a:chExt cx="3446462" cy="3490913"/>
          </a:xfrm>
          <a:solidFill>
            <a:srgbClr val="0000FF"/>
          </a:solidFill>
        </p:grpSpPr>
        <p:sp>
          <p:nvSpPr>
            <p:cNvPr id="17"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28" name="Logotype"/>
          <p:cNvGrpSpPr/>
          <p:nvPr userDrawn="1"/>
        </p:nvGrpSpPr>
        <p:grpSpPr>
          <a:xfrm>
            <a:off x="5371674" y="298072"/>
            <a:ext cx="1384039" cy="288609"/>
            <a:chOff x="9501453" y="6148765"/>
            <a:chExt cx="2047875" cy="427037"/>
          </a:xfrm>
          <a:solidFill>
            <a:schemeClr val="bg1"/>
          </a:solidFill>
        </p:grpSpPr>
        <p:sp>
          <p:nvSpPr>
            <p:cNvPr id="29"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91733504"/>
      </p:ext>
    </p:extLst>
  </p:cSld>
  <p:clrMapOvr>
    <a:masterClrMapping/>
  </p:clrMapOvr>
  <p:hf hdr="0" ftr="0" dt="0"/>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ink">
    <p:bg>
      <p:bgPr>
        <a:solidFill>
          <a:srgbClr val="FDECE4"/>
        </a:solidFill>
        <a:effectLst/>
      </p:bgPr>
    </p:bg>
    <p:spTree>
      <p:nvGrpSpPr>
        <p:cNvPr id="1" name=""/>
        <p:cNvGrpSpPr/>
        <p:nvPr/>
      </p:nvGrpSpPr>
      <p:grpSpPr>
        <a:xfrm>
          <a:off x="0" y="0"/>
          <a:ext cx="0" cy="0"/>
          <a:chOff x="0" y="0"/>
          <a:chExt cx="0" cy="0"/>
        </a:xfrm>
      </p:grpSpPr>
      <p:sp>
        <p:nvSpPr>
          <p:cNvPr id="5" name="Rectangle 4"/>
          <p:cNvSpPr/>
          <p:nvPr userDrawn="1"/>
        </p:nvSpPr>
        <p:spPr>
          <a:xfrm>
            <a:off x="0" y="0"/>
            <a:ext cx="12193200" cy="6859588"/>
          </a:xfrm>
          <a:prstGeom prst="rect">
            <a:avLst/>
          </a:prstGeom>
          <a:solidFill>
            <a:srgbClr val="FDEC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userDrawn="1"/>
        </p:nvSpPr>
        <p:spPr>
          <a:xfrm>
            <a:off x="0" y="939600"/>
            <a:ext cx="12193200" cy="3816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cture Placeholder 6"/>
          <p:cNvSpPr>
            <a:spLocks noGrp="1"/>
          </p:cNvSpPr>
          <p:nvPr>
            <p:ph type="pic" sz="quarter" idx="15" hasCustomPrompt="1"/>
          </p:nvPr>
        </p:nvSpPr>
        <p:spPr>
          <a:xfrm>
            <a:off x="-1" y="940414"/>
            <a:ext cx="12204000" cy="3816350"/>
          </a:xfrm>
          <a:noFill/>
        </p:spPr>
        <p:txBody>
          <a:bodyPr anchor="ctr" anchorCtr="0"/>
          <a:lstStyle>
            <a:lvl1pPr marL="0" indent="0" algn="ctr">
              <a:buNone/>
              <a:defRPr>
                <a:solidFill>
                  <a:schemeClr val="tx1"/>
                </a:solidFill>
              </a:defRPr>
            </a:lvl1pPr>
          </a:lstStyle>
          <a:p>
            <a:r>
              <a:rPr lang="en-GB"/>
              <a:t>Insert picture by using Nordea Image Bank button</a:t>
            </a:r>
          </a:p>
        </p:txBody>
      </p:sp>
      <p:sp>
        <p:nvSpPr>
          <p:cNvPr id="2" name="Title 1"/>
          <p:cNvSpPr>
            <a:spLocks noGrp="1"/>
          </p:cNvSpPr>
          <p:nvPr>
            <p:ph type="ctrTitle"/>
          </p:nvPr>
        </p:nvSpPr>
        <p:spPr>
          <a:xfrm>
            <a:off x="648000" y="4775994"/>
            <a:ext cx="7200000" cy="634612"/>
          </a:xfrm>
        </p:spPr>
        <p:txBody>
          <a:bodyPr>
            <a:noAutofit/>
          </a:bodyPr>
          <a:lstStyle>
            <a:lvl1pPr>
              <a:defRPr sz="2400">
                <a:solidFill>
                  <a:schemeClr val="accent1"/>
                </a:solidFill>
              </a:defRPr>
            </a:lvl1pPr>
          </a:lstStyle>
          <a:p>
            <a:r>
              <a:rPr lang="en-GB"/>
              <a:t>Click to edit Master title style</a:t>
            </a:r>
          </a:p>
        </p:txBody>
      </p:sp>
      <p:sp>
        <p:nvSpPr>
          <p:cNvPr id="3" name="Subtitle 2"/>
          <p:cNvSpPr>
            <a:spLocks noGrp="1"/>
          </p:cNvSpPr>
          <p:nvPr>
            <p:ph type="subTitle" idx="1"/>
          </p:nvPr>
        </p:nvSpPr>
        <p:spPr>
          <a:xfrm>
            <a:off x="648000" y="5436000"/>
            <a:ext cx="7200000" cy="360083"/>
          </a:xfrm>
        </p:spPr>
        <p:txBody>
          <a:bodyPr>
            <a:noAutofit/>
          </a:bodyPr>
          <a:lstStyle>
            <a:lvl1pPr marL="0" indent="0" algn="l">
              <a:buNone/>
              <a:defRPr b="1">
                <a:solidFill>
                  <a:schemeClr val="tx2"/>
                </a:solidFill>
              </a:defRPr>
            </a:lvl1pPr>
            <a:lvl2pPr marL="544388" indent="0" algn="ctr">
              <a:buNone/>
              <a:defRPr>
                <a:solidFill>
                  <a:schemeClr val="tx1">
                    <a:tint val="75000"/>
                  </a:schemeClr>
                </a:solidFill>
              </a:defRPr>
            </a:lvl2pPr>
            <a:lvl3pPr marL="1088776" indent="0" algn="ctr">
              <a:buNone/>
              <a:defRPr>
                <a:solidFill>
                  <a:schemeClr val="tx1">
                    <a:tint val="75000"/>
                  </a:schemeClr>
                </a:solidFill>
              </a:defRPr>
            </a:lvl3pPr>
            <a:lvl4pPr marL="1633164" indent="0" algn="ctr">
              <a:buNone/>
              <a:defRPr>
                <a:solidFill>
                  <a:schemeClr val="tx1">
                    <a:tint val="75000"/>
                  </a:schemeClr>
                </a:solidFill>
              </a:defRPr>
            </a:lvl4pPr>
            <a:lvl5pPr marL="2177552" indent="0" algn="ctr">
              <a:buNone/>
              <a:defRPr>
                <a:solidFill>
                  <a:schemeClr val="tx1">
                    <a:tint val="75000"/>
                  </a:schemeClr>
                </a:solidFill>
              </a:defRPr>
            </a:lvl5pPr>
            <a:lvl6pPr marL="2721940" indent="0" algn="ctr">
              <a:buNone/>
              <a:defRPr>
                <a:solidFill>
                  <a:schemeClr val="tx1">
                    <a:tint val="75000"/>
                  </a:schemeClr>
                </a:solidFill>
              </a:defRPr>
            </a:lvl6pPr>
            <a:lvl7pPr marL="3266328" indent="0" algn="ctr">
              <a:buNone/>
              <a:defRPr>
                <a:solidFill>
                  <a:schemeClr val="tx1">
                    <a:tint val="75000"/>
                  </a:schemeClr>
                </a:solidFill>
              </a:defRPr>
            </a:lvl7pPr>
            <a:lvl8pPr marL="3810716" indent="0" algn="ctr">
              <a:buNone/>
              <a:defRPr>
                <a:solidFill>
                  <a:schemeClr val="tx1">
                    <a:tint val="75000"/>
                  </a:schemeClr>
                </a:solidFill>
              </a:defRPr>
            </a:lvl8pPr>
            <a:lvl9pPr marL="4355104" indent="0" algn="ctr">
              <a:buNone/>
              <a:defRPr>
                <a:solidFill>
                  <a:schemeClr val="tx1">
                    <a:tint val="75000"/>
                  </a:schemeClr>
                </a:solidFill>
              </a:defRPr>
            </a:lvl9pPr>
          </a:lstStyle>
          <a:p>
            <a:r>
              <a:rPr lang="en-GB"/>
              <a:t>Click to edit Master subtitle style</a:t>
            </a:r>
          </a:p>
        </p:txBody>
      </p:sp>
      <p:sp>
        <p:nvSpPr>
          <p:cNvPr id="21" name="Text Placeholder 20"/>
          <p:cNvSpPr>
            <a:spLocks noGrp="1"/>
          </p:cNvSpPr>
          <p:nvPr>
            <p:ph type="body" sz="quarter" idx="13" hasCustomPrompt="1"/>
          </p:nvPr>
        </p:nvSpPr>
        <p:spPr>
          <a:xfrm>
            <a:off x="648000" y="5914122"/>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Name, title</a:t>
            </a:r>
          </a:p>
        </p:txBody>
      </p:sp>
      <p:sp>
        <p:nvSpPr>
          <p:cNvPr id="22" name="Text Placeholder 20"/>
          <p:cNvSpPr>
            <a:spLocks noGrp="1"/>
          </p:cNvSpPr>
          <p:nvPr>
            <p:ph type="body" sz="quarter" idx="14" hasCustomPrompt="1"/>
          </p:nvPr>
        </p:nvSpPr>
        <p:spPr>
          <a:xfrm>
            <a:off x="648000" y="6166122"/>
            <a:ext cx="7200000" cy="216000"/>
          </a:xfrm>
        </p:spPr>
        <p:txBody>
          <a:bodyPr>
            <a:noAutofit/>
          </a:bodyPr>
          <a:lstStyle>
            <a:lvl1pPr marL="0" indent="0">
              <a:buNone/>
              <a:defRPr sz="1300">
                <a:solidFill>
                  <a:schemeClr val="tx2"/>
                </a:solidFill>
              </a:defRPr>
            </a:lvl1pPr>
            <a:lvl2pPr marL="257191" indent="0">
              <a:buNone/>
              <a:defRPr>
                <a:solidFill>
                  <a:schemeClr val="accent2"/>
                </a:solidFill>
              </a:defRPr>
            </a:lvl2pPr>
            <a:lvl3pPr marL="514382" indent="0">
              <a:buNone/>
              <a:defRPr>
                <a:solidFill>
                  <a:schemeClr val="accent2"/>
                </a:solidFill>
              </a:defRPr>
            </a:lvl3pPr>
            <a:lvl4pPr marL="771574" indent="0">
              <a:buNone/>
              <a:defRPr>
                <a:solidFill>
                  <a:schemeClr val="accent2"/>
                </a:solidFill>
              </a:defRPr>
            </a:lvl4pPr>
            <a:lvl5pPr marL="1028765" indent="0">
              <a:buNone/>
              <a:defRPr>
                <a:solidFill>
                  <a:schemeClr val="accent2"/>
                </a:solidFill>
              </a:defRPr>
            </a:lvl5pPr>
          </a:lstStyle>
          <a:p>
            <a:pPr lvl="0"/>
            <a:r>
              <a:rPr lang="en-GB"/>
              <a:t>Date</a:t>
            </a:r>
          </a:p>
        </p:txBody>
      </p:sp>
      <p:grpSp>
        <p:nvGrpSpPr>
          <p:cNvPr id="16" name="Pulse"/>
          <p:cNvGrpSpPr/>
          <p:nvPr userDrawn="1"/>
        </p:nvGrpSpPr>
        <p:grpSpPr>
          <a:xfrm>
            <a:off x="8751888" y="3030538"/>
            <a:ext cx="3446462" cy="3490913"/>
            <a:chOff x="8751888" y="3030538"/>
            <a:chExt cx="3446462" cy="3490913"/>
          </a:xfrm>
          <a:solidFill>
            <a:schemeClr val="accent1"/>
          </a:solidFill>
        </p:grpSpPr>
        <p:sp>
          <p:nvSpPr>
            <p:cNvPr id="17"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grpSp>
        <p:nvGrpSpPr>
          <p:cNvPr id="33" name="Logotype"/>
          <p:cNvGrpSpPr/>
          <p:nvPr userDrawn="1"/>
        </p:nvGrpSpPr>
        <p:grpSpPr>
          <a:xfrm>
            <a:off x="5371674" y="298072"/>
            <a:ext cx="1384039" cy="288609"/>
            <a:chOff x="9501453" y="6148765"/>
            <a:chExt cx="2047875" cy="427037"/>
          </a:xfrm>
          <a:solidFill>
            <a:schemeClr val="bg2"/>
          </a:solidFill>
        </p:grpSpPr>
        <p:sp>
          <p:nvSpPr>
            <p:cNvPr id="34"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4003038432"/>
      </p:ext>
    </p:extLst>
  </p:cSld>
  <p:clrMapOvr>
    <a:overrideClrMapping bg1="lt1" tx1="dk1" bg2="lt2" tx2="dk2" accent1="accent1" accent2="accent2" accent3="accent3" accent4="accent4" accent5="accent5" accent6="accent6" hlink="hlink" folHlink="folHlink"/>
  </p:clrMapOvr>
  <p:hf hdr="0" ftr="0" dt="0"/>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Chapter Divider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72018" y="1089026"/>
            <a:ext cx="8402188" cy="999458"/>
          </a:xfrm>
        </p:spPr>
        <p:txBody>
          <a:bodyPr anchor="b" anchorCtr="0">
            <a:noAutofit/>
          </a:bodyPr>
          <a:lstStyle>
            <a:lvl1pPr algn="ctr">
              <a:defRPr sz="2900" b="1" cap="none" baseline="0">
                <a:solidFill>
                  <a:schemeClr val="bg2"/>
                </a:solidFill>
              </a:defRPr>
            </a:lvl1pPr>
          </a:lstStyle>
          <a:p>
            <a:r>
              <a:rPr lang="en-GB"/>
              <a:t>Click to edit Master title style</a:t>
            </a:r>
          </a:p>
        </p:txBody>
      </p:sp>
      <p:sp>
        <p:nvSpPr>
          <p:cNvPr id="3" name="Text Placeholder 2"/>
          <p:cNvSpPr>
            <a:spLocks noGrp="1"/>
          </p:cNvSpPr>
          <p:nvPr>
            <p:ph type="body" idx="1"/>
          </p:nvPr>
        </p:nvSpPr>
        <p:spPr>
          <a:xfrm>
            <a:off x="1872018" y="2160500"/>
            <a:ext cx="8402188" cy="720167"/>
          </a:xfrm>
        </p:spPr>
        <p:txBody>
          <a:bodyPr anchor="t" anchorCtr="0">
            <a:noAutofit/>
          </a:bodyPr>
          <a:lstStyle>
            <a:lvl1pPr marL="0" indent="0" algn="ctr">
              <a:buNone/>
              <a:defRPr sz="1900" b="1">
                <a:solidFill>
                  <a:schemeClr val="accent2"/>
                </a:solidFill>
              </a:defRPr>
            </a:lvl1pPr>
            <a:lvl2pPr marL="544388" indent="0">
              <a:buNone/>
              <a:defRPr sz="2100">
                <a:solidFill>
                  <a:schemeClr val="tx1">
                    <a:tint val="75000"/>
                  </a:schemeClr>
                </a:solidFill>
              </a:defRPr>
            </a:lvl2pPr>
            <a:lvl3pPr marL="1088776" indent="0">
              <a:buNone/>
              <a:defRPr sz="1900">
                <a:solidFill>
                  <a:schemeClr val="tx1">
                    <a:tint val="75000"/>
                  </a:schemeClr>
                </a:solidFill>
              </a:defRPr>
            </a:lvl3pPr>
            <a:lvl4pPr marL="1633164" indent="0">
              <a:buNone/>
              <a:defRPr sz="1700">
                <a:solidFill>
                  <a:schemeClr val="tx1">
                    <a:tint val="75000"/>
                  </a:schemeClr>
                </a:solidFill>
              </a:defRPr>
            </a:lvl4pPr>
            <a:lvl5pPr marL="2177552" indent="0">
              <a:buNone/>
              <a:defRPr sz="1700">
                <a:solidFill>
                  <a:schemeClr val="tx1">
                    <a:tint val="75000"/>
                  </a:schemeClr>
                </a:solidFill>
              </a:defRPr>
            </a:lvl5pPr>
            <a:lvl6pPr marL="2721940" indent="0">
              <a:buNone/>
              <a:defRPr sz="1700">
                <a:solidFill>
                  <a:schemeClr val="tx1">
                    <a:tint val="75000"/>
                  </a:schemeClr>
                </a:solidFill>
              </a:defRPr>
            </a:lvl6pPr>
            <a:lvl7pPr marL="3266328" indent="0">
              <a:buNone/>
              <a:defRPr sz="1700">
                <a:solidFill>
                  <a:schemeClr val="tx1">
                    <a:tint val="75000"/>
                  </a:schemeClr>
                </a:solidFill>
              </a:defRPr>
            </a:lvl7pPr>
            <a:lvl8pPr marL="3810716" indent="0">
              <a:buNone/>
              <a:defRPr sz="1700">
                <a:solidFill>
                  <a:schemeClr val="tx1">
                    <a:tint val="75000"/>
                  </a:schemeClr>
                </a:solidFill>
              </a:defRPr>
            </a:lvl8pPr>
            <a:lvl9pPr marL="4355104" indent="0">
              <a:buNone/>
              <a:defRPr sz="1700">
                <a:solidFill>
                  <a:schemeClr val="tx1">
                    <a:tint val="75000"/>
                  </a:schemeClr>
                </a:solidFill>
              </a:defRPr>
            </a:lvl9pPr>
          </a:lstStyle>
          <a:p>
            <a:pPr lvl="0"/>
            <a:r>
              <a:rPr lang="en-GB"/>
              <a:t>Click to edit Master text styles</a:t>
            </a:r>
          </a:p>
        </p:txBody>
      </p:sp>
      <p:grpSp>
        <p:nvGrpSpPr>
          <p:cNvPr id="11" name="Pulse"/>
          <p:cNvGrpSpPr/>
          <p:nvPr userDrawn="1"/>
        </p:nvGrpSpPr>
        <p:grpSpPr>
          <a:xfrm>
            <a:off x="8751888" y="3030538"/>
            <a:ext cx="3446462" cy="3490913"/>
            <a:chOff x="8751888" y="3030538"/>
            <a:chExt cx="3446462" cy="3490913"/>
          </a:xfrm>
          <a:solidFill>
            <a:schemeClr val="accent1"/>
          </a:solidFill>
        </p:grpSpPr>
        <p:sp>
          <p:nvSpPr>
            <p:cNvPr id="12" name="Freeform 5"/>
            <p:cNvSpPr>
              <a:spLocks/>
            </p:cNvSpPr>
            <p:nvPr userDrawn="1"/>
          </p:nvSpPr>
          <p:spPr bwMode="auto">
            <a:xfrm>
              <a:off x="9196388" y="3902076"/>
              <a:ext cx="449263" cy="1120775"/>
            </a:xfrm>
            <a:custGeom>
              <a:avLst/>
              <a:gdLst>
                <a:gd name="T0" fmla="*/ 71 w 142"/>
                <a:gd name="T1" fmla="*/ 355 h 355"/>
                <a:gd name="T2" fmla="*/ 71 w 142"/>
                <a:gd name="T3" fmla="*/ 355 h 355"/>
                <a:gd name="T4" fmla="*/ 0 w 142"/>
                <a:gd name="T5" fmla="*/ 284 h 355"/>
                <a:gd name="T6" fmla="*/ 0 w 142"/>
                <a:gd name="T7" fmla="*/ 71 h 355"/>
                <a:gd name="T8" fmla="*/ 71 w 142"/>
                <a:gd name="T9" fmla="*/ 0 h 355"/>
                <a:gd name="T10" fmla="*/ 142 w 142"/>
                <a:gd name="T11" fmla="*/ 71 h 355"/>
                <a:gd name="T12" fmla="*/ 142 w 142"/>
                <a:gd name="T13" fmla="*/ 284 h 355"/>
                <a:gd name="T14" fmla="*/ 71 w 142"/>
                <a:gd name="T15" fmla="*/ 355 h 3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5">
                  <a:moveTo>
                    <a:pt x="71" y="355"/>
                  </a:moveTo>
                  <a:cubicBezTo>
                    <a:pt x="71" y="355"/>
                    <a:pt x="71" y="355"/>
                    <a:pt x="71" y="355"/>
                  </a:cubicBezTo>
                  <a:cubicBezTo>
                    <a:pt x="32" y="355"/>
                    <a:pt x="0" y="323"/>
                    <a:pt x="0" y="284"/>
                  </a:cubicBezTo>
                  <a:cubicBezTo>
                    <a:pt x="0" y="71"/>
                    <a:pt x="0" y="71"/>
                    <a:pt x="0" y="71"/>
                  </a:cubicBezTo>
                  <a:cubicBezTo>
                    <a:pt x="0" y="32"/>
                    <a:pt x="32" y="0"/>
                    <a:pt x="71" y="0"/>
                  </a:cubicBezTo>
                  <a:cubicBezTo>
                    <a:pt x="110" y="0"/>
                    <a:pt x="142" y="32"/>
                    <a:pt x="142" y="71"/>
                  </a:cubicBezTo>
                  <a:cubicBezTo>
                    <a:pt x="142" y="284"/>
                    <a:pt x="142" y="284"/>
                    <a:pt x="142" y="284"/>
                  </a:cubicBezTo>
                  <a:cubicBezTo>
                    <a:pt x="142" y="323"/>
                    <a:pt x="110" y="355"/>
                    <a:pt x="71" y="35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6"/>
            <p:cNvSpPr>
              <a:spLocks/>
            </p:cNvSpPr>
            <p:nvPr userDrawn="1"/>
          </p:nvSpPr>
          <p:spPr bwMode="auto">
            <a:xfrm>
              <a:off x="8751888" y="4551363"/>
              <a:ext cx="265113" cy="449263"/>
            </a:xfrm>
            <a:custGeom>
              <a:avLst/>
              <a:gdLst>
                <a:gd name="T0" fmla="*/ 42 w 84"/>
                <a:gd name="T1" fmla="*/ 142 h 142"/>
                <a:gd name="T2" fmla="*/ 42 w 84"/>
                <a:gd name="T3" fmla="*/ 142 h 142"/>
                <a:gd name="T4" fmla="*/ 0 w 84"/>
                <a:gd name="T5" fmla="*/ 99 h 142"/>
                <a:gd name="T6" fmla="*/ 0 w 84"/>
                <a:gd name="T7" fmla="*/ 42 h 142"/>
                <a:gd name="T8" fmla="*/ 42 w 84"/>
                <a:gd name="T9" fmla="*/ 0 h 142"/>
                <a:gd name="T10" fmla="*/ 84 w 84"/>
                <a:gd name="T11" fmla="*/ 42 h 142"/>
                <a:gd name="T12" fmla="*/ 84 w 84"/>
                <a:gd name="T13" fmla="*/ 99 h 142"/>
                <a:gd name="T14" fmla="*/ 42 w 84"/>
                <a:gd name="T15" fmla="*/ 142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142">
                  <a:moveTo>
                    <a:pt x="42" y="142"/>
                  </a:moveTo>
                  <a:cubicBezTo>
                    <a:pt x="42" y="142"/>
                    <a:pt x="42" y="142"/>
                    <a:pt x="42" y="142"/>
                  </a:cubicBezTo>
                  <a:cubicBezTo>
                    <a:pt x="18" y="142"/>
                    <a:pt x="0" y="123"/>
                    <a:pt x="0" y="99"/>
                  </a:cubicBezTo>
                  <a:cubicBezTo>
                    <a:pt x="0" y="42"/>
                    <a:pt x="0" y="42"/>
                    <a:pt x="0" y="42"/>
                  </a:cubicBezTo>
                  <a:cubicBezTo>
                    <a:pt x="0" y="19"/>
                    <a:pt x="18" y="0"/>
                    <a:pt x="42" y="0"/>
                  </a:cubicBezTo>
                  <a:cubicBezTo>
                    <a:pt x="65" y="0"/>
                    <a:pt x="84" y="19"/>
                    <a:pt x="84" y="42"/>
                  </a:cubicBezTo>
                  <a:cubicBezTo>
                    <a:pt x="84" y="99"/>
                    <a:pt x="84" y="99"/>
                    <a:pt x="84" y="99"/>
                  </a:cubicBezTo>
                  <a:cubicBezTo>
                    <a:pt x="84" y="123"/>
                    <a:pt x="65" y="142"/>
                    <a:pt x="42" y="14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p:cNvSpPr>
              <a:spLocks/>
            </p:cNvSpPr>
            <p:nvPr userDrawn="1"/>
          </p:nvSpPr>
          <p:spPr bwMode="auto">
            <a:xfrm>
              <a:off x="11436350" y="4529138"/>
              <a:ext cx="449263" cy="1117600"/>
            </a:xfrm>
            <a:custGeom>
              <a:avLst/>
              <a:gdLst>
                <a:gd name="T0" fmla="*/ 71 w 142"/>
                <a:gd name="T1" fmla="*/ 354 h 354"/>
                <a:gd name="T2" fmla="*/ 71 w 142"/>
                <a:gd name="T3" fmla="*/ 354 h 354"/>
                <a:gd name="T4" fmla="*/ 0 w 142"/>
                <a:gd name="T5" fmla="*/ 283 h 354"/>
                <a:gd name="T6" fmla="*/ 0 w 142"/>
                <a:gd name="T7" fmla="*/ 71 h 354"/>
                <a:gd name="T8" fmla="*/ 71 w 142"/>
                <a:gd name="T9" fmla="*/ 0 h 354"/>
                <a:gd name="T10" fmla="*/ 142 w 142"/>
                <a:gd name="T11" fmla="*/ 71 h 354"/>
                <a:gd name="T12" fmla="*/ 142 w 142"/>
                <a:gd name="T13" fmla="*/ 283 h 354"/>
                <a:gd name="T14" fmla="*/ 71 w 142"/>
                <a:gd name="T15" fmla="*/ 354 h 3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2" h="354">
                  <a:moveTo>
                    <a:pt x="71" y="354"/>
                  </a:moveTo>
                  <a:cubicBezTo>
                    <a:pt x="71" y="354"/>
                    <a:pt x="71" y="354"/>
                    <a:pt x="71" y="354"/>
                  </a:cubicBezTo>
                  <a:cubicBezTo>
                    <a:pt x="32" y="354"/>
                    <a:pt x="0" y="322"/>
                    <a:pt x="0" y="283"/>
                  </a:cubicBezTo>
                  <a:cubicBezTo>
                    <a:pt x="0" y="71"/>
                    <a:pt x="0" y="71"/>
                    <a:pt x="0" y="71"/>
                  </a:cubicBezTo>
                  <a:cubicBezTo>
                    <a:pt x="0" y="32"/>
                    <a:pt x="32" y="0"/>
                    <a:pt x="71" y="0"/>
                  </a:cubicBezTo>
                  <a:cubicBezTo>
                    <a:pt x="110" y="0"/>
                    <a:pt x="142" y="32"/>
                    <a:pt x="142" y="71"/>
                  </a:cubicBezTo>
                  <a:cubicBezTo>
                    <a:pt x="142" y="283"/>
                    <a:pt x="142" y="283"/>
                    <a:pt x="142" y="283"/>
                  </a:cubicBezTo>
                  <a:cubicBezTo>
                    <a:pt x="142" y="322"/>
                    <a:pt x="110" y="354"/>
                    <a:pt x="71" y="35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p:cNvSpPr>
              <a:spLocks/>
            </p:cNvSpPr>
            <p:nvPr userDrawn="1"/>
          </p:nvSpPr>
          <p:spPr bwMode="auto">
            <a:xfrm>
              <a:off x="9869488" y="3030538"/>
              <a:ext cx="560388" cy="2506663"/>
            </a:xfrm>
            <a:custGeom>
              <a:avLst/>
              <a:gdLst>
                <a:gd name="T0" fmla="*/ 88 w 177"/>
                <a:gd name="T1" fmla="*/ 794 h 794"/>
                <a:gd name="T2" fmla="*/ 88 w 177"/>
                <a:gd name="T3" fmla="*/ 794 h 794"/>
                <a:gd name="T4" fmla="*/ 0 w 177"/>
                <a:gd name="T5" fmla="*/ 705 h 794"/>
                <a:gd name="T6" fmla="*/ 0 w 177"/>
                <a:gd name="T7" fmla="*/ 89 h 794"/>
                <a:gd name="T8" fmla="*/ 88 w 177"/>
                <a:gd name="T9" fmla="*/ 0 h 794"/>
                <a:gd name="T10" fmla="*/ 177 w 177"/>
                <a:gd name="T11" fmla="*/ 89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9"/>
                    <a:pt x="0" y="89"/>
                    <a:pt x="0" y="89"/>
                  </a:cubicBezTo>
                  <a:cubicBezTo>
                    <a:pt x="0" y="40"/>
                    <a:pt x="40" y="0"/>
                    <a:pt x="88" y="0"/>
                  </a:cubicBezTo>
                  <a:cubicBezTo>
                    <a:pt x="137" y="0"/>
                    <a:pt x="177" y="40"/>
                    <a:pt x="177" y="89"/>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p:cNvSpPr>
              <a:spLocks/>
            </p:cNvSpPr>
            <p:nvPr userDrawn="1"/>
          </p:nvSpPr>
          <p:spPr bwMode="auto">
            <a:xfrm>
              <a:off x="10653713" y="4014788"/>
              <a:ext cx="558800" cy="2506663"/>
            </a:xfrm>
            <a:custGeom>
              <a:avLst/>
              <a:gdLst>
                <a:gd name="T0" fmla="*/ 88 w 177"/>
                <a:gd name="T1" fmla="*/ 794 h 794"/>
                <a:gd name="T2" fmla="*/ 88 w 177"/>
                <a:gd name="T3" fmla="*/ 794 h 794"/>
                <a:gd name="T4" fmla="*/ 0 w 177"/>
                <a:gd name="T5" fmla="*/ 705 h 794"/>
                <a:gd name="T6" fmla="*/ 0 w 177"/>
                <a:gd name="T7" fmla="*/ 88 h 794"/>
                <a:gd name="T8" fmla="*/ 88 w 177"/>
                <a:gd name="T9" fmla="*/ 0 h 794"/>
                <a:gd name="T10" fmla="*/ 177 w 177"/>
                <a:gd name="T11" fmla="*/ 88 h 794"/>
                <a:gd name="T12" fmla="*/ 177 w 177"/>
                <a:gd name="T13" fmla="*/ 705 h 794"/>
                <a:gd name="T14" fmla="*/ 88 w 177"/>
                <a:gd name="T15" fmla="*/ 794 h 7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794">
                  <a:moveTo>
                    <a:pt x="88" y="794"/>
                  </a:moveTo>
                  <a:cubicBezTo>
                    <a:pt x="88" y="794"/>
                    <a:pt x="88" y="794"/>
                    <a:pt x="88" y="794"/>
                  </a:cubicBezTo>
                  <a:cubicBezTo>
                    <a:pt x="40" y="794"/>
                    <a:pt x="0" y="754"/>
                    <a:pt x="0" y="705"/>
                  </a:cubicBezTo>
                  <a:cubicBezTo>
                    <a:pt x="0" y="88"/>
                    <a:pt x="0" y="88"/>
                    <a:pt x="0" y="88"/>
                  </a:cubicBezTo>
                  <a:cubicBezTo>
                    <a:pt x="0" y="40"/>
                    <a:pt x="40" y="0"/>
                    <a:pt x="88" y="0"/>
                  </a:cubicBezTo>
                  <a:cubicBezTo>
                    <a:pt x="137" y="0"/>
                    <a:pt x="177" y="40"/>
                    <a:pt x="177" y="88"/>
                  </a:cubicBezTo>
                  <a:cubicBezTo>
                    <a:pt x="177" y="705"/>
                    <a:pt x="177" y="705"/>
                    <a:pt x="177" y="705"/>
                  </a:cubicBezTo>
                  <a:cubicBezTo>
                    <a:pt x="177" y="754"/>
                    <a:pt x="137" y="794"/>
                    <a:pt x="88" y="7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p:cNvSpPr>
              <a:spLocks/>
            </p:cNvSpPr>
            <p:nvPr userDrawn="1"/>
          </p:nvSpPr>
          <p:spPr bwMode="auto">
            <a:xfrm>
              <a:off x="12058650" y="4551363"/>
              <a:ext cx="139700" cy="449263"/>
            </a:xfrm>
            <a:custGeom>
              <a:avLst/>
              <a:gdLst>
                <a:gd name="T0" fmla="*/ 44 w 44"/>
                <a:gd name="T1" fmla="*/ 0 h 142"/>
                <a:gd name="T2" fmla="*/ 0 w 44"/>
                <a:gd name="T3" fmla="*/ 42 h 142"/>
                <a:gd name="T4" fmla="*/ 0 w 44"/>
                <a:gd name="T5" fmla="*/ 99 h 142"/>
                <a:gd name="T6" fmla="*/ 44 w 44"/>
                <a:gd name="T7" fmla="*/ 142 h 142"/>
                <a:gd name="T8" fmla="*/ 44 w 44"/>
                <a:gd name="T9" fmla="*/ 0 h 142"/>
              </a:gdLst>
              <a:ahLst/>
              <a:cxnLst>
                <a:cxn ang="0">
                  <a:pos x="T0" y="T1"/>
                </a:cxn>
                <a:cxn ang="0">
                  <a:pos x="T2" y="T3"/>
                </a:cxn>
                <a:cxn ang="0">
                  <a:pos x="T4" y="T5"/>
                </a:cxn>
                <a:cxn ang="0">
                  <a:pos x="T6" y="T7"/>
                </a:cxn>
                <a:cxn ang="0">
                  <a:pos x="T8" y="T9"/>
                </a:cxn>
              </a:cxnLst>
              <a:rect l="0" t="0" r="r" b="b"/>
              <a:pathLst>
                <a:path w="44" h="142">
                  <a:moveTo>
                    <a:pt x="44" y="0"/>
                  </a:moveTo>
                  <a:cubicBezTo>
                    <a:pt x="20" y="0"/>
                    <a:pt x="0" y="19"/>
                    <a:pt x="0" y="42"/>
                  </a:cubicBezTo>
                  <a:cubicBezTo>
                    <a:pt x="0" y="99"/>
                    <a:pt x="0" y="99"/>
                    <a:pt x="0" y="99"/>
                  </a:cubicBezTo>
                  <a:cubicBezTo>
                    <a:pt x="0" y="123"/>
                    <a:pt x="20" y="142"/>
                    <a:pt x="44" y="142"/>
                  </a:cubicBezTo>
                  <a:lnTo>
                    <a:pt x="44"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866934116"/>
      </p:ext>
    </p:extLst>
  </p:cSld>
  <p:clrMapOvr>
    <a:masterClrMapping/>
  </p:clrMapOvr>
  <p:hf hdr="0" ftr="0" dt="0"/>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Chapter Divider Pulse Pattern">
    <p:bg>
      <p:bgPr>
        <a:solidFill>
          <a:srgbClr val="FDECE4"/>
        </a:solidFill>
        <a:effectLst/>
      </p:bgPr>
    </p:bg>
    <p:spTree>
      <p:nvGrpSpPr>
        <p:cNvPr id="1" name=""/>
        <p:cNvGrpSpPr/>
        <p:nvPr/>
      </p:nvGrpSpPr>
      <p:grpSpPr>
        <a:xfrm>
          <a:off x="0" y="0"/>
          <a:ext cx="0" cy="0"/>
          <a:chOff x="0" y="0"/>
          <a:chExt cx="0" cy="0"/>
        </a:xfrm>
      </p:grpSpPr>
      <p:sp useBgFill="1">
        <p:nvSpPr>
          <p:cNvPr id="53" name="Picture Placeholder 5"/>
          <p:cNvSpPr>
            <a:spLocks noGrp="1"/>
          </p:cNvSpPr>
          <p:nvPr>
            <p:ph type="pic" sz="quarter" idx="15" hasCustomPrompt="1"/>
          </p:nvPr>
        </p:nvSpPr>
        <p:spPr>
          <a:xfrm>
            <a:off x="0" y="0"/>
            <a:ext cx="12195175" cy="6859588"/>
          </a:xfrm>
        </p:spPr>
        <p:txBody>
          <a:bodyPr anchor="ctr" anchorCtr="0"/>
          <a:lstStyle>
            <a:lvl1pPr marL="0" marR="0" indent="0" algn="ctr" defTabSz="1088776" rtl="0" eaLnBrk="1" fontAlgn="auto" latinLnBrk="0" hangingPunct="1">
              <a:lnSpc>
                <a:spcPct val="100000"/>
              </a:lnSpc>
              <a:spcBef>
                <a:spcPts val="1200"/>
              </a:spcBef>
              <a:spcAft>
                <a:spcPts val="0"/>
              </a:spcAft>
              <a:buClrTx/>
              <a:buSzTx/>
              <a:buFont typeface="Arial" pitchFamily="34" charset="0"/>
              <a:buNone/>
              <a:tabLst/>
              <a:defRPr>
                <a:solidFill>
                  <a:schemeClr val="tx1"/>
                </a:solidFill>
              </a:defRPr>
            </a:lvl1pPr>
          </a:lstStyle>
          <a:p>
            <a:r>
              <a:rPr lang="en-GB"/>
              <a:t>Insert picture by using Nordea Image Bank button or use as pink slide</a:t>
            </a:r>
          </a:p>
        </p:txBody>
      </p:sp>
      <p:sp>
        <p:nvSpPr>
          <p:cNvPr id="2" name="Title 1"/>
          <p:cNvSpPr>
            <a:spLocks noGrp="1"/>
          </p:cNvSpPr>
          <p:nvPr>
            <p:ph type="title"/>
          </p:nvPr>
        </p:nvSpPr>
        <p:spPr>
          <a:xfrm>
            <a:off x="1872018" y="1090800"/>
            <a:ext cx="8402188" cy="1000800"/>
          </a:xfrm>
        </p:spPr>
        <p:txBody>
          <a:bodyPr anchor="b" anchorCtr="0">
            <a:noAutofit/>
          </a:bodyPr>
          <a:lstStyle>
            <a:lvl1pPr algn="ctr">
              <a:defRPr sz="2900" b="1" cap="none" baseline="0">
                <a:solidFill>
                  <a:schemeClr val="bg2"/>
                </a:solidFill>
              </a:defRPr>
            </a:lvl1pPr>
          </a:lstStyle>
          <a:p>
            <a:r>
              <a:rPr lang="en-GB"/>
              <a:t>Click to edit Master title style</a:t>
            </a:r>
          </a:p>
        </p:txBody>
      </p:sp>
      <p:sp>
        <p:nvSpPr>
          <p:cNvPr id="3" name="Text Placeholder 2"/>
          <p:cNvSpPr>
            <a:spLocks noGrp="1"/>
          </p:cNvSpPr>
          <p:nvPr>
            <p:ph type="body" idx="1"/>
          </p:nvPr>
        </p:nvSpPr>
        <p:spPr>
          <a:xfrm>
            <a:off x="1872018" y="2160500"/>
            <a:ext cx="8402188" cy="720167"/>
          </a:xfrm>
        </p:spPr>
        <p:txBody>
          <a:bodyPr anchor="t" anchorCtr="0">
            <a:noAutofit/>
          </a:bodyPr>
          <a:lstStyle>
            <a:lvl1pPr marL="0" indent="0" algn="ctr">
              <a:buNone/>
              <a:defRPr sz="1900" b="1">
                <a:solidFill>
                  <a:schemeClr val="tx2"/>
                </a:solidFill>
              </a:defRPr>
            </a:lvl1pPr>
            <a:lvl2pPr marL="544388" indent="0">
              <a:buNone/>
              <a:defRPr sz="2100">
                <a:solidFill>
                  <a:schemeClr val="tx1">
                    <a:tint val="75000"/>
                  </a:schemeClr>
                </a:solidFill>
              </a:defRPr>
            </a:lvl2pPr>
            <a:lvl3pPr marL="1088776" indent="0">
              <a:buNone/>
              <a:defRPr sz="1900">
                <a:solidFill>
                  <a:schemeClr val="tx1">
                    <a:tint val="75000"/>
                  </a:schemeClr>
                </a:solidFill>
              </a:defRPr>
            </a:lvl3pPr>
            <a:lvl4pPr marL="1633164" indent="0">
              <a:buNone/>
              <a:defRPr sz="1700">
                <a:solidFill>
                  <a:schemeClr val="tx1">
                    <a:tint val="75000"/>
                  </a:schemeClr>
                </a:solidFill>
              </a:defRPr>
            </a:lvl4pPr>
            <a:lvl5pPr marL="2177552" indent="0">
              <a:buNone/>
              <a:defRPr sz="1700">
                <a:solidFill>
                  <a:schemeClr val="tx1">
                    <a:tint val="75000"/>
                  </a:schemeClr>
                </a:solidFill>
              </a:defRPr>
            </a:lvl5pPr>
            <a:lvl6pPr marL="2721940" indent="0">
              <a:buNone/>
              <a:defRPr sz="1700">
                <a:solidFill>
                  <a:schemeClr val="tx1">
                    <a:tint val="75000"/>
                  </a:schemeClr>
                </a:solidFill>
              </a:defRPr>
            </a:lvl6pPr>
            <a:lvl7pPr marL="3266328" indent="0">
              <a:buNone/>
              <a:defRPr sz="1700">
                <a:solidFill>
                  <a:schemeClr val="tx1">
                    <a:tint val="75000"/>
                  </a:schemeClr>
                </a:solidFill>
              </a:defRPr>
            </a:lvl7pPr>
            <a:lvl8pPr marL="3810716" indent="0">
              <a:buNone/>
              <a:defRPr sz="1700">
                <a:solidFill>
                  <a:schemeClr val="tx1">
                    <a:tint val="75000"/>
                  </a:schemeClr>
                </a:solidFill>
              </a:defRPr>
            </a:lvl8pPr>
            <a:lvl9pPr marL="4355104" indent="0">
              <a:buNone/>
              <a:defRPr sz="1700">
                <a:solidFill>
                  <a:schemeClr val="tx1">
                    <a:tint val="75000"/>
                  </a:schemeClr>
                </a:solidFill>
              </a:defRPr>
            </a:lvl9pPr>
          </a:lstStyle>
          <a:p>
            <a:pPr lvl="0"/>
            <a:r>
              <a:rPr lang="en-GB"/>
              <a:t>Click to edit Master text styles</a:t>
            </a:r>
          </a:p>
        </p:txBody>
      </p:sp>
      <p:grpSp>
        <p:nvGrpSpPr>
          <p:cNvPr id="28" name="Pulse"/>
          <p:cNvGrpSpPr/>
          <p:nvPr userDrawn="1"/>
        </p:nvGrpSpPr>
        <p:grpSpPr>
          <a:xfrm>
            <a:off x="0" y="2990850"/>
            <a:ext cx="12204000" cy="3559175"/>
            <a:chOff x="0" y="2990850"/>
            <a:chExt cx="12204700" cy="3559175"/>
          </a:xfrm>
          <a:solidFill>
            <a:srgbClr val="0000A0"/>
          </a:solidFill>
        </p:grpSpPr>
        <p:sp>
          <p:nvSpPr>
            <p:cNvPr id="29" name="Freeform 5"/>
            <p:cNvSpPr>
              <a:spLocks/>
            </p:cNvSpPr>
            <p:nvPr userDrawn="1"/>
          </p:nvSpPr>
          <p:spPr bwMode="auto">
            <a:xfrm>
              <a:off x="182086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9" y="138"/>
                    <a:pt x="0" y="119"/>
                    <a:pt x="0" y="96"/>
                  </a:cubicBezTo>
                  <a:cubicBezTo>
                    <a:pt x="0" y="41"/>
                    <a:pt x="0" y="41"/>
                    <a:pt x="0" y="41"/>
                  </a:cubicBezTo>
                  <a:cubicBezTo>
                    <a:pt x="0" y="19"/>
                    <a:pt x="19" y="0"/>
                    <a:pt x="41" y="0"/>
                  </a:cubicBezTo>
                  <a:cubicBezTo>
                    <a:pt x="64" y="0"/>
                    <a:pt x="82" y="19"/>
                    <a:pt x="82" y="41"/>
                  </a:cubicBezTo>
                  <a:cubicBezTo>
                    <a:pt x="82" y="96"/>
                    <a:pt x="82" y="96"/>
                    <a:pt x="82" y="96"/>
                  </a:cubicBezTo>
                  <a:cubicBezTo>
                    <a:pt x="82" y="119"/>
                    <a:pt x="64"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6"/>
            <p:cNvSpPr>
              <a:spLocks/>
            </p:cNvSpPr>
            <p:nvPr userDrawn="1"/>
          </p:nvSpPr>
          <p:spPr bwMode="auto">
            <a:xfrm>
              <a:off x="1211263" y="4605338"/>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6" y="0"/>
                    <a:pt x="137" y="31"/>
                    <a:pt x="137" y="69"/>
                  </a:cubicBezTo>
                  <a:cubicBezTo>
                    <a:pt x="137" y="275"/>
                    <a:pt x="137" y="275"/>
                    <a:pt x="137" y="275"/>
                  </a:cubicBezTo>
                  <a:cubicBezTo>
                    <a:pt x="137" y="313"/>
                    <a:pt x="106"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7"/>
            <p:cNvSpPr>
              <a:spLocks/>
            </p:cNvSpPr>
            <p:nvPr userDrawn="1"/>
          </p:nvSpPr>
          <p:spPr bwMode="auto">
            <a:xfrm>
              <a:off x="447675" y="4105275"/>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8"/>
            <p:cNvSpPr>
              <a:spLocks/>
            </p:cNvSpPr>
            <p:nvPr userDrawn="1"/>
          </p:nvSpPr>
          <p:spPr bwMode="auto">
            <a:xfrm>
              <a:off x="10529888" y="3994150"/>
              <a:ext cx="434975" cy="1092200"/>
            </a:xfrm>
            <a:custGeom>
              <a:avLst/>
              <a:gdLst>
                <a:gd name="T0" fmla="*/ 69 w 137"/>
                <a:gd name="T1" fmla="*/ 343 h 343"/>
                <a:gd name="T2" fmla="*/ 69 w 137"/>
                <a:gd name="T3" fmla="*/ 343 h 343"/>
                <a:gd name="T4" fmla="*/ 0 w 137"/>
                <a:gd name="T5" fmla="*/ 275 h 343"/>
                <a:gd name="T6" fmla="*/ 0 w 137"/>
                <a:gd name="T7" fmla="*/ 69 h 343"/>
                <a:gd name="T8" fmla="*/ 69 w 137"/>
                <a:gd name="T9" fmla="*/ 0 h 343"/>
                <a:gd name="T10" fmla="*/ 137 w 137"/>
                <a:gd name="T11" fmla="*/ 69 h 343"/>
                <a:gd name="T12" fmla="*/ 137 w 137"/>
                <a:gd name="T13" fmla="*/ 275 h 343"/>
                <a:gd name="T14" fmla="*/ 69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7" y="31"/>
                    <a:pt x="137" y="69"/>
                  </a:cubicBezTo>
                  <a:cubicBezTo>
                    <a:pt x="137" y="275"/>
                    <a:pt x="137" y="275"/>
                    <a:pt x="137" y="275"/>
                  </a:cubicBezTo>
                  <a:cubicBezTo>
                    <a:pt x="137"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9"/>
            <p:cNvSpPr>
              <a:spLocks/>
            </p:cNvSpPr>
            <p:nvPr userDrawn="1"/>
          </p:nvSpPr>
          <p:spPr bwMode="auto">
            <a:xfrm>
              <a:off x="10094913" y="4627563"/>
              <a:ext cx="260350" cy="439738"/>
            </a:xfrm>
            <a:custGeom>
              <a:avLst/>
              <a:gdLst>
                <a:gd name="T0" fmla="*/ 41 w 82"/>
                <a:gd name="T1" fmla="*/ 138 h 138"/>
                <a:gd name="T2" fmla="*/ 41 w 82"/>
                <a:gd name="T3" fmla="*/ 138 h 138"/>
                <a:gd name="T4" fmla="*/ 0 w 82"/>
                <a:gd name="T5" fmla="*/ 96 h 138"/>
                <a:gd name="T6" fmla="*/ 0 w 82"/>
                <a:gd name="T7" fmla="*/ 41 h 138"/>
                <a:gd name="T8" fmla="*/ 41 w 82"/>
                <a:gd name="T9" fmla="*/ 0 h 138"/>
                <a:gd name="T10" fmla="*/ 82 w 82"/>
                <a:gd name="T11" fmla="*/ 41 h 138"/>
                <a:gd name="T12" fmla="*/ 82 w 82"/>
                <a:gd name="T13" fmla="*/ 96 h 138"/>
                <a:gd name="T14" fmla="*/ 41 w 82"/>
                <a:gd name="T15" fmla="*/ 138 h 1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8">
                  <a:moveTo>
                    <a:pt x="41" y="138"/>
                  </a:moveTo>
                  <a:cubicBezTo>
                    <a:pt x="41" y="138"/>
                    <a:pt x="41" y="138"/>
                    <a:pt x="41" y="138"/>
                  </a:cubicBezTo>
                  <a:cubicBezTo>
                    <a:pt x="18" y="138"/>
                    <a:pt x="0" y="119"/>
                    <a:pt x="0" y="96"/>
                  </a:cubicBezTo>
                  <a:cubicBezTo>
                    <a:pt x="0" y="41"/>
                    <a:pt x="0" y="41"/>
                    <a:pt x="0" y="41"/>
                  </a:cubicBezTo>
                  <a:cubicBezTo>
                    <a:pt x="0" y="19"/>
                    <a:pt x="18" y="0"/>
                    <a:pt x="41" y="0"/>
                  </a:cubicBezTo>
                  <a:cubicBezTo>
                    <a:pt x="63" y="0"/>
                    <a:pt x="82" y="19"/>
                    <a:pt x="82" y="41"/>
                  </a:cubicBezTo>
                  <a:cubicBezTo>
                    <a:pt x="82" y="96"/>
                    <a:pt x="82" y="96"/>
                    <a:pt x="82" y="96"/>
                  </a:cubicBezTo>
                  <a:cubicBezTo>
                    <a:pt x="82" y="119"/>
                    <a:pt x="63" y="138"/>
                    <a:pt x="41" y="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10"/>
            <p:cNvSpPr>
              <a:spLocks/>
            </p:cNvSpPr>
            <p:nvPr userDrawn="1"/>
          </p:nvSpPr>
          <p:spPr bwMode="auto">
            <a:xfrm>
              <a:off x="11183938" y="3144838"/>
              <a:ext cx="544513" cy="2444750"/>
            </a:xfrm>
            <a:custGeom>
              <a:avLst/>
              <a:gdLst>
                <a:gd name="T0" fmla="*/ 86 w 171"/>
                <a:gd name="T1" fmla="*/ 768 h 768"/>
                <a:gd name="T2" fmla="*/ 86 w 171"/>
                <a:gd name="T3" fmla="*/ 768 h 768"/>
                <a:gd name="T4" fmla="*/ 0 w 171"/>
                <a:gd name="T5" fmla="*/ 682 h 768"/>
                <a:gd name="T6" fmla="*/ 0 w 171"/>
                <a:gd name="T7" fmla="*/ 85 h 768"/>
                <a:gd name="T8" fmla="*/ 86 w 171"/>
                <a:gd name="T9" fmla="*/ 0 h 768"/>
                <a:gd name="T10" fmla="*/ 171 w 171"/>
                <a:gd name="T11" fmla="*/ 85 h 768"/>
                <a:gd name="T12" fmla="*/ 171 w 171"/>
                <a:gd name="T13" fmla="*/ 682 h 768"/>
                <a:gd name="T14" fmla="*/ 86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6" y="768"/>
                  </a:moveTo>
                  <a:cubicBezTo>
                    <a:pt x="86" y="768"/>
                    <a:pt x="86" y="768"/>
                    <a:pt x="86" y="768"/>
                  </a:cubicBezTo>
                  <a:cubicBezTo>
                    <a:pt x="38" y="768"/>
                    <a:pt x="0" y="730"/>
                    <a:pt x="0" y="682"/>
                  </a:cubicBezTo>
                  <a:cubicBezTo>
                    <a:pt x="0" y="85"/>
                    <a:pt x="0" y="85"/>
                    <a:pt x="0" y="85"/>
                  </a:cubicBezTo>
                  <a:cubicBezTo>
                    <a:pt x="0" y="38"/>
                    <a:pt x="38" y="0"/>
                    <a:pt x="86" y="0"/>
                  </a:cubicBezTo>
                  <a:cubicBezTo>
                    <a:pt x="133" y="0"/>
                    <a:pt x="171" y="38"/>
                    <a:pt x="171" y="85"/>
                  </a:cubicBezTo>
                  <a:cubicBezTo>
                    <a:pt x="171" y="682"/>
                    <a:pt x="171" y="682"/>
                    <a:pt x="171" y="682"/>
                  </a:cubicBezTo>
                  <a:cubicBezTo>
                    <a:pt x="171"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Freeform 11"/>
            <p:cNvSpPr>
              <a:spLocks noEditPoints="1"/>
            </p:cNvSpPr>
            <p:nvPr userDrawn="1"/>
          </p:nvSpPr>
          <p:spPr bwMode="auto">
            <a:xfrm>
              <a:off x="7742238" y="4083050"/>
              <a:ext cx="434975" cy="1092200"/>
            </a:xfrm>
            <a:custGeom>
              <a:avLst/>
              <a:gdLst>
                <a:gd name="T0" fmla="*/ 69 w 137"/>
                <a:gd name="T1" fmla="*/ 13 h 343"/>
                <a:gd name="T2" fmla="*/ 124 w 137"/>
                <a:gd name="T3" fmla="*/ 68 h 343"/>
                <a:gd name="T4" fmla="*/ 124 w 137"/>
                <a:gd name="T5" fmla="*/ 274 h 343"/>
                <a:gd name="T6" fmla="*/ 69 w 137"/>
                <a:gd name="T7" fmla="*/ 329 h 343"/>
                <a:gd name="T8" fmla="*/ 14 w 137"/>
                <a:gd name="T9" fmla="*/ 274 h 343"/>
                <a:gd name="T10" fmla="*/ 14 w 137"/>
                <a:gd name="T11" fmla="*/ 68 h 343"/>
                <a:gd name="T12" fmla="*/ 69 w 137"/>
                <a:gd name="T13" fmla="*/ 13 h 343"/>
                <a:gd name="T14" fmla="*/ 69 w 137"/>
                <a:gd name="T15" fmla="*/ 0 h 343"/>
                <a:gd name="T16" fmla="*/ 69 w 137"/>
                <a:gd name="T17" fmla="*/ 0 h 343"/>
                <a:gd name="T18" fmla="*/ 0 w 137"/>
                <a:gd name="T19" fmla="*/ 68 h 343"/>
                <a:gd name="T20" fmla="*/ 0 w 137"/>
                <a:gd name="T21" fmla="*/ 274 h 343"/>
                <a:gd name="T22" fmla="*/ 69 w 137"/>
                <a:gd name="T23" fmla="*/ 343 h 343"/>
                <a:gd name="T24" fmla="*/ 137 w 137"/>
                <a:gd name="T25" fmla="*/ 274 h 343"/>
                <a:gd name="T26" fmla="*/ 137 w 137"/>
                <a:gd name="T27" fmla="*/ 68 h 343"/>
                <a:gd name="T28" fmla="*/ 69 w 137"/>
                <a:gd name="T29"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7"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69" y="0"/>
                    <a:pt x="69" y="0"/>
                    <a:pt x="69" y="0"/>
                  </a:cubicBezTo>
                  <a:cubicBezTo>
                    <a:pt x="31" y="0"/>
                    <a:pt x="0" y="30"/>
                    <a:pt x="0" y="68"/>
                  </a:cubicBezTo>
                  <a:cubicBezTo>
                    <a:pt x="0" y="274"/>
                    <a:pt x="0" y="274"/>
                    <a:pt x="0" y="274"/>
                  </a:cubicBezTo>
                  <a:cubicBezTo>
                    <a:pt x="0" y="312"/>
                    <a:pt x="31" y="343"/>
                    <a:pt x="69" y="343"/>
                  </a:cubicBezTo>
                  <a:cubicBezTo>
                    <a:pt x="107" y="343"/>
                    <a:pt x="137" y="312"/>
                    <a:pt x="137" y="274"/>
                  </a:cubicBezTo>
                  <a:cubicBezTo>
                    <a:pt x="137" y="68"/>
                    <a:pt x="137" y="68"/>
                    <a:pt x="137" y="68"/>
                  </a:cubicBezTo>
                  <a:cubicBezTo>
                    <a:pt x="137"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12"/>
            <p:cNvSpPr>
              <a:spLocks/>
            </p:cNvSpPr>
            <p:nvPr userDrawn="1"/>
          </p:nvSpPr>
          <p:spPr bwMode="auto">
            <a:xfrm>
              <a:off x="9480550" y="4605338"/>
              <a:ext cx="439738" cy="1092200"/>
            </a:xfrm>
            <a:custGeom>
              <a:avLst/>
              <a:gdLst>
                <a:gd name="T0" fmla="*/ 69 w 138"/>
                <a:gd name="T1" fmla="*/ 343 h 343"/>
                <a:gd name="T2" fmla="*/ 69 w 138"/>
                <a:gd name="T3" fmla="*/ 343 h 343"/>
                <a:gd name="T4" fmla="*/ 0 w 138"/>
                <a:gd name="T5" fmla="*/ 275 h 343"/>
                <a:gd name="T6" fmla="*/ 0 w 138"/>
                <a:gd name="T7" fmla="*/ 69 h 343"/>
                <a:gd name="T8" fmla="*/ 69 w 138"/>
                <a:gd name="T9" fmla="*/ 0 h 343"/>
                <a:gd name="T10" fmla="*/ 138 w 138"/>
                <a:gd name="T11" fmla="*/ 69 h 343"/>
                <a:gd name="T12" fmla="*/ 138 w 138"/>
                <a:gd name="T13" fmla="*/ 275 h 343"/>
                <a:gd name="T14" fmla="*/ 69 w 138"/>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8" h="343">
                  <a:moveTo>
                    <a:pt x="69" y="343"/>
                  </a:moveTo>
                  <a:cubicBezTo>
                    <a:pt x="69" y="343"/>
                    <a:pt x="69" y="343"/>
                    <a:pt x="69" y="343"/>
                  </a:cubicBezTo>
                  <a:cubicBezTo>
                    <a:pt x="31" y="343"/>
                    <a:pt x="0" y="313"/>
                    <a:pt x="0" y="275"/>
                  </a:cubicBezTo>
                  <a:cubicBezTo>
                    <a:pt x="0" y="69"/>
                    <a:pt x="0" y="69"/>
                    <a:pt x="0" y="69"/>
                  </a:cubicBezTo>
                  <a:cubicBezTo>
                    <a:pt x="0" y="31"/>
                    <a:pt x="31" y="0"/>
                    <a:pt x="69" y="0"/>
                  </a:cubicBezTo>
                  <a:cubicBezTo>
                    <a:pt x="107" y="0"/>
                    <a:pt x="138" y="31"/>
                    <a:pt x="138" y="69"/>
                  </a:cubicBezTo>
                  <a:cubicBezTo>
                    <a:pt x="138" y="275"/>
                    <a:pt x="138" y="275"/>
                    <a:pt x="138" y="275"/>
                  </a:cubicBezTo>
                  <a:cubicBezTo>
                    <a:pt x="138" y="313"/>
                    <a:pt x="107" y="343"/>
                    <a:pt x="69"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13"/>
            <p:cNvSpPr>
              <a:spLocks noEditPoints="1"/>
            </p:cNvSpPr>
            <p:nvPr userDrawn="1"/>
          </p:nvSpPr>
          <p:spPr bwMode="auto">
            <a:xfrm>
              <a:off x="83978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8" y="0"/>
                    <a:pt x="0" y="39"/>
                    <a:pt x="0" y="86"/>
                  </a:cubicBezTo>
                  <a:cubicBezTo>
                    <a:pt x="0" y="683"/>
                    <a:pt x="0" y="683"/>
                    <a:pt x="0" y="683"/>
                  </a:cubicBezTo>
                  <a:cubicBezTo>
                    <a:pt x="0" y="730"/>
                    <a:pt x="38"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2" name="Freeform 14"/>
            <p:cNvSpPr>
              <a:spLocks noEditPoints="1"/>
            </p:cNvSpPr>
            <p:nvPr userDrawn="1"/>
          </p:nvSpPr>
          <p:spPr bwMode="auto">
            <a:xfrm>
              <a:off x="1951038" y="4083050"/>
              <a:ext cx="439738" cy="1092200"/>
            </a:xfrm>
            <a:custGeom>
              <a:avLst/>
              <a:gdLst>
                <a:gd name="T0" fmla="*/ 69 w 138"/>
                <a:gd name="T1" fmla="*/ 13 h 343"/>
                <a:gd name="T2" fmla="*/ 124 w 138"/>
                <a:gd name="T3" fmla="*/ 68 h 343"/>
                <a:gd name="T4" fmla="*/ 124 w 138"/>
                <a:gd name="T5" fmla="*/ 274 h 343"/>
                <a:gd name="T6" fmla="*/ 69 w 138"/>
                <a:gd name="T7" fmla="*/ 329 h 343"/>
                <a:gd name="T8" fmla="*/ 14 w 138"/>
                <a:gd name="T9" fmla="*/ 274 h 343"/>
                <a:gd name="T10" fmla="*/ 14 w 138"/>
                <a:gd name="T11" fmla="*/ 68 h 343"/>
                <a:gd name="T12" fmla="*/ 69 w 138"/>
                <a:gd name="T13" fmla="*/ 13 h 343"/>
                <a:gd name="T14" fmla="*/ 69 w 138"/>
                <a:gd name="T15" fmla="*/ 0 h 343"/>
                <a:gd name="T16" fmla="*/ 0 w 138"/>
                <a:gd name="T17" fmla="*/ 68 h 343"/>
                <a:gd name="T18" fmla="*/ 0 w 138"/>
                <a:gd name="T19" fmla="*/ 274 h 343"/>
                <a:gd name="T20" fmla="*/ 69 w 138"/>
                <a:gd name="T21" fmla="*/ 343 h 343"/>
                <a:gd name="T22" fmla="*/ 138 w 138"/>
                <a:gd name="T23" fmla="*/ 274 h 343"/>
                <a:gd name="T24" fmla="*/ 138 w 138"/>
                <a:gd name="T25" fmla="*/ 68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3"/>
                  </a:moveTo>
                  <a:cubicBezTo>
                    <a:pt x="99" y="13"/>
                    <a:pt x="124" y="38"/>
                    <a:pt x="124" y="68"/>
                  </a:cubicBezTo>
                  <a:cubicBezTo>
                    <a:pt x="124" y="274"/>
                    <a:pt x="124" y="274"/>
                    <a:pt x="124" y="274"/>
                  </a:cubicBezTo>
                  <a:cubicBezTo>
                    <a:pt x="124" y="304"/>
                    <a:pt x="99" y="329"/>
                    <a:pt x="69" y="329"/>
                  </a:cubicBezTo>
                  <a:cubicBezTo>
                    <a:pt x="39" y="329"/>
                    <a:pt x="14" y="304"/>
                    <a:pt x="14" y="274"/>
                  </a:cubicBezTo>
                  <a:cubicBezTo>
                    <a:pt x="14" y="68"/>
                    <a:pt x="14" y="68"/>
                    <a:pt x="14" y="68"/>
                  </a:cubicBezTo>
                  <a:cubicBezTo>
                    <a:pt x="14" y="38"/>
                    <a:pt x="39" y="13"/>
                    <a:pt x="69" y="13"/>
                  </a:cubicBezTo>
                  <a:moveTo>
                    <a:pt x="69" y="0"/>
                  </a:moveTo>
                  <a:cubicBezTo>
                    <a:pt x="31" y="0"/>
                    <a:pt x="0" y="30"/>
                    <a:pt x="0" y="68"/>
                  </a:cubicBezTo>
                  <a:cubicBezTo>
                    <a:pt x="0" y="274"/>
                    <a:pt x="0" y="274"/>
                    <a:pt x="0" y="274"/>
                  </a:cubicBezTo>
                  <a:cubicBezTo>
                    <a:pt x="0" y="312"/>
                    <a:pt x="31" y="343"/>
                    <a:pt x="69" y="343"/>
                  </a:cubicBezTo>
                  <a:cubicBezTo>
                    <a:pt x="107" y="343"/>
                    <a:pt x="138" y="312"/>
                    <a:pt x="138" y="274"/>
                  </a:cubicBezTo>
                  <a:cubicBezTo>
                    <a:pt x="138" y="68"/>
                    <a:pt x="138" y="68"/>
                    <a:pt x="138" y="68"/>
                  </a:cubicBezTo>
                  <a:cubicBezTo>
                    <a:pt x="138" y="30"/>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3" name="Freeform 15"/>
            <p:cNvSpPr>
              <a:spLocks noEditPoints="1"/>
            </p:cNvSpPr>
            <p:nvPr userDrawn="1"/>
          </p:nvSpPr>
          <p:spPr bwMode="auto">
            <a:xfrm>
              <a:off x="2606675" y="3230563"/>
              <a:ext cx="546100" cy="2447925"/>
            </a:xfrm>
            <a:custGeom>
              <a:avLst/>
              <a:gdLst>
                <a:gd name="T0" fmla="*/ 86 w 172"/>
                <a:gd name="T1" fmla="*/ 14 h 769"/>
                <a:gd name="T2" fmla="*/ 158 w 172"/>
                <a:gd name="T3" fmla="*/ 86 h 769"/>
                <a:gd name="T4" fmla="*/ 158 w 172"/>
                <a:gd name="T5" fmla="*/ 683 h 769"/>
                <a:gd name="T6" fmla="*/ 86 w 172"/>
                <a:gd name="T7" fmla="*/ 755 h 769"/>
                <a:gd name="T8" fmla="*/ 14 w 172"/>
                <a:gd name="T9" fmla="*/ 683 h 769"/>
                <a:gd name="T10" fmla="*/ 14 w 172"/>
                <a:gd name="T11" fmla="*/ 86 h 769"/>
                <a:gd name="T12" fmla="*/ 86 w 172"/>
                <a:gd name="T13" fmla="*/ 14 h 769"/>
                <a:gd name="T14" fmla="*/ 86 w 172"/>
                <a:gd name="T15" fmla="*/ 0 h 769"/>
                <a:gd name="T16" fmla="*/ 0 w 172"/>
                <a:gd name="T17" fmla="*/ 86 h 769"/>
                <a:gd name="T18" fmla="*/ 0 w 172"/>
                <a:gd name="T19" fmla="*/ 683 h 769"/>
                <a:gd name="T20" fmla="*/ 86 w 172"/>
                <a:gd name="T21" fmla="*/ 769 h 769"/>
                <a:gd name="T22" fmla="*/ 172 w 172"/>
                <a:gd name="T23" fmla="*/ 683 h 769"/>
                <a:gd name="T24" fmla="*/ 172 w 172"/>
                <a:gd name="T25" fmla="*/ 86 h 769"/>
                <a:gd name="T26" fmla="*/ 86 w 172"/>
                <a:gd name="T27" fmla="*/ 0 h 7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2" h="769">
                  <a:moveTo>
                    <a:pt x="86" y="14"/>
                  </a:moveTo>
                  <a:cubicBezTo>
                    <a:pt x="126" y="14"/>
                    <a:pt x="158" y="46"/>
                    <a:pt x="158" y="86"/>
                  </a:cubicBezTo>
                  <a:cubicBezTo>
                    <a:pt x="158" y="683"/>
                    <a:pt x="158" y="683"/>
                    <a:pt x="158" y="683"/>
                  </a:cubicBezTo>
                  <a:cubicBezTo>
                    <a:pt x="158" y="723"/>
                    <a:pt x="126" y="755"/>
                    <a:pt x="86" y="755"/>
                  </a:cubicBezTo>
                  <a:cubicBezTo>
                    <a:pt x="46" y="755"/>
                    <a:pt x="14" y="723"/>
                    <a:pt x="14" y="683"/>
                  </a:cubicBezTo>
                  <a:cubicBezTo>
                    <a:pt x="14" y="86"/>
                    <a:pt x="14" y="86"/>
                    <a:pt x="14" y="86"/>
                  </a:cubicBezTo>
                  <a:cubicBezTo>
                    <a:pt x="14" y="46"/>
                    <a:pt x="46" y="14"/>
                    <a:pt x="86" y="14"/>
                  </a:cubicBezTo>
                  <a:moveTo>
                    <a:pt x="86" y="0"/>
                  </a:moveTo>
                  <a:cubicBezTo>
                    <a:pt x="39" y="0"/>
                    <a:pt x="0" y="39"/>
                    <a:pt x="0" y="86"/>
                  </a:cubicBezTo>
                  <a:cubicBezTo>
                    <a:pt x="0" y="683"/>
                    <a:pt x="0" y="683"/>
                    <a:pt x="0" y="683"/>
                  </a:cubicBezTo>
                  <a:cubicBezTo>
                    <a:pt x="0" y="730"/>
                    <a:pt x="39" y="769"/>
                    <a:pt x="86" y="769"/>
                  </a:cubicBezTo>
                  <a:cubicBezTo>
                    <a:pt x="133" y="769"/>
                    <a:pt x="172" y="730"/>
                    <a:pt x="172" y="683"/>
                  </a:cubicBezTo>
                  <a:cubicBezTo>
                    <a:pt x="172" y="86"/>
                    <a:pt x="172" y="86"/>
                    <a:pt x="172" y="86"/>
                  </a:cubicBezTo>
                  <a:cubicBezTo>
                    <a:pt x="172" y="39"/>
                    <a:pt x="133" y="0"/>
                    <a:pt x="8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4" name="Freeform 16"/>
            <p:cNvSpPr>
              <a:spLocks/>
            </p:cNvSpPr>
            <p:nvPr userDrawn="1"/>
          </p:nvSpPr>
          <p:spPr bwMode="auto">
            <a:xfrm>
              <a:off x="8718550" y="4105275"/>
              <a:ext cx="546100"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5" name="Freeform 17"/>
            <p:cNvSpPr>
              <a:spLocks noEditPoints="1"/>
            </p:cNvSpPr>
            <p:nvPr userDrawn="1"/>
          </p:nvSpPr>
          <p:spPr bwMode="auto">
            <a:xfrm>
              <a:off x="4465638" y="3841750"/>
              <a:ext cx="438150" cy="1092200"/>
            </a:xfrm>
            <a:custGeom>
              <a:avLst/>
              <a:gdLst>
                <a:gd name="T0" fmla="*/ 69 w 138"/>
                <a:gd name="T1" fmla="*/ 14 h 343"/>
                <a:gd name="T2" fmla="*/ 124 w 138"/>
                <a:gd name="T3" fmla="*/ 69 h 343"/>
                <a:gd name="T4" fmla="*/ 124 w 138"/>
                <a:gd name="T5" fmla="*/ 275 h 343"/>
                <a:gd name="T6" fmla="*/ 69 w 138"/>
                <a:gd name="T7" fmla="*/ 330 h 343"/>
                <a:gd name="T8" fmla="*/ 14 w 138"/>
                <a:gd name="T9" fmla="*/ 275 h 343"/>
                <a:gd name="T10" fmla="*/ 14 w 138"/>
                <a:gd name="T11" fmla="*/ 69 h 343"/>
                <a:gd name="T12" fmla="*/ 69 w 138"/>
                <a:gd name="T13" fmla="*/ 14 h 343"/>
                <a:gd name="T14" fmla="*/ 69 w 138"/>
                <a:gd name="T15" fmla="*/ 0 h 343"/>
                <a:gd name="T16" fmla="*/ 0 w 138"/>
                <a:gd name="T17" fmla="*/ 69 h 343"/>
                <a:gd name="T18" fmla="*/ 0 w 138"/>
                <a:gd name="T19" fmla="*/ 275 h 343"/>
                <a:gd name="T20" fmla="*/ 69 w 138"/>
                <a:gd name="T21" fmla="*/ 343 h 343"/>
                <a:gd name="T22" fmla="*/ 138 w 138"/>
                <a:gd name="T23" fmla="*/ 275 h 343"/>
                <a:gd name="T24" fmla="*/ 138 w 138"/>
                <a:gd name="T25" fmla="*/ 69 h 343"/>
                <a:gd name="T26" fmla="*/ 69 w 138"/>
                <a:gd name="T27" fmla="*/ 0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8" h="343">
                  <a:moveTo>
                    <a:pt x="69" y="14"/>
                  </a:moveTo>
                  <a:cubicBezTo>
                    <a:pt x="99" y="14"/>
                    <a:pt x="124" y="39"/>
                    <a:pt x="124" y="69"/>
                  </a:cubicBezTo>
                  <a:cubicBezTo>
                    <a:pt x="124" y="275"/>
                    <a:pt x="124" y="275"/>
                    <a:pt x="124" y="275"/>
                  </a:cubicBezTo>
                  <a:cubicBezTo>
                    <a:pt x="124" y="305"/>
                    <a:pt x="99" y="330"/>
                    <a:pt x="69" y="330"/>
                  </a:cubicBezTo>
                  <a:cubicBezTo>
                    <a:pt x="39" y="330"/>
                    <a:pt x="14" y="305"/>
                    <a:pt x="14" y="275"/>
                  </a:cubicBezTo>
                  <a:cubicBezTo>
                    <a:pt x="14" y="69"/>
                    <a:pt x="14" y="69"/>
                    <a:pt x="14" y="69"/>
                  </a:cubicBezTo>
                  <a:cubicBezTo>
                    <a:pt x="14" y="39"/>
                    <a:pt x="39" y="14"/>
                    <a:pt x="69" y="14"/>
                  </a:cubicBezTo>
                  <a:moveTo>
                    <a:pt x="69" y="0"/>
                  </a:moveTo>
                  <a:cubicBezTo>
                    <a:pt x="31" y="0"/>
                    <a:pt x="0" y="31"/>
                    <a:pt x="0" y="69"/>
                  </a:cubicBezTo>
                  <a:cubicBezTo>
                    <a:pt x="0" y="275"/>
                    <a:pt x="0" y="275"/>
                    <a:pt x="0" y="275"/>
                  </a:cubicBezTo>
                  <a:cubicBezTo>
                    <a:pt x="0" y="313"/>
                    <a:pt x="31" y="343"/>
                    <a:pt x="69" y="343"/>
                  </a:cubicBezTo>
                  <a:cubicBezTo>
                    <a:pt x="107" y="343"/>
                    <a:pt x="138" y="313"/>
                    <a:pt x="138" y="275"/>
                  </a:cubicBezTo>
                  <a:cubicBezTo>
                    <a:pt x="138" y="69"/>
                    <a:pt x="138" y="69"/>
                    <a:pt x="138" y="69"/>
                  </a:cubicBezTo>
                  <a:cubicBezTo>
                    <a:pt x="138" y="31"/>
                    <a:pt x="107" y="0"/>
                    <a:pt x="6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6" name="Freeform 18"/>
            <p:cNvSpPr>
              <a:spLocks/>
            </p:cNvSpPr>
            <p:nvPr userDrawn="1"/>
          </p:nvSpPr>
          <p:spPr bwMode="auto">
            <a:xfrm>
              <a:off x="7259638" y="4475163"/>
              <a:ext cx="260350" cy="436563"/>
            </a:xfrm>
            <a:custGeom>
              <a:avLst/>
              <a:gdLst>
                <a:gd name="T0" fmla="*/ 41 w 82"/>
                <a:gd name="T1" fmla="*/ 137 h 137"/>
                <a:gd name="T2" fmla="*/ 41 w 82"/>
                <a:gd name="T3" fmla="*/ 137 h 137"/>
                <a:gd name="T4" fmla="*/ 0 w 82"/>
                <a:gd name="T5" fmla="*/ 96 h 137"/>
                <a:gd name="T6" fmla="*/ 0 w 82"/>
                <a:gd name="T7" fmla="*/ 41 h 137"/>
                <a:gd name="T8" fmla="*/ 41 w 82"/>
                <a:gd name="T9" fmla="*/ 0 h 137"/>
                <a:gd name="T10" fmla="*/ 82 w 82"/>
                <a:gd name="T11" fmla="*/ 41 h 137"/>
                <a:gd name="T12" fmla="*/ 82 w 82"/>
                <a:gd name="T13" fmla="*/ 96 h 137"/>
                <a:gd name="T14" fmla="*/ 41 w 82"/>
                <a:gd name="T15" fmla="*/ 137 h 13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 h="137">
                  <a:moveTo>
                    <a:pt x="41" y="137"/>
                  </a:moveTo>
                  <a:cubicBezTo>
                    <a:pt x="41" y="137"/>
                    <a:pt x="41" y="137"/>
                    <a:pt x="41" y="137"/>
                  </a:cubicBezTo>
                  <a:cubicBezTo>
                    <a:pt x="18" y="137"/>
                    <a:pt x="0" y="119"/>
                    <a:pt x="0" y="96"/>
                  </a:cubicBezTo>
                  <a:cubicBezTo>
                    <a:pt x="0" y="41"/>
                    <a:pt x="0" y="41"/>
                    <a:pt x="0" y="41"/>
                  </a:cubicBezTo>
                  <a:cubicBezTo>
                    <a:pt x="0" y="19"/>
                    <a:pt x="18" y="0"/>
                    <a:pt x="41" y="0"/>
                  </a:cubicBezTo>
                  <a:cubicBezTo>
                    <a:pt x="64" y="0"/>
                    <a:pt x="82" y="19"/>
                    <a:pt x="82" y="41"/>
                  </a:cubicBezTo>
                  <a:cubicBezTo>
                    <a:pt x="82" y="96"/>
                    <a:pt x="82" y="96"/>
                    <a:pt x="82" y="96"/>
                  </a:cubicBezTo>
                  <a:cubicBezTo>
                    <a:pt x="82" y="119"/>
                    <a:pt x="64" y="137"/>
                    <a:pt x="41" y="13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7" name="Freeform 19"/>
            <p:cNvSpPr>
              <a:spLocks noEditPoints="1"/>
            </p:cNvSpPr>
            <p:nvPr userDrawn="1"/>
          </p:nvSpPr>
          <p:spPr bwMode="auto">
            <a:xfrm>
              <a:off x="4030663" y="4475163"/>
              <a:ext cx="260350" cy="436563"/>
            </a:xfrm>
            <a:custGeom>
              <a:avLst/>
              <a:gdLst>
                <a:gd name="T0" fmla="*/ 41 w 82"/>
                <a:gd name="T1" fmla="*/ 14 h 137"/>
                <a:gd name="T2" fmla="*/ 69 w 82"/>
                <a:gd name="T3" fmla="*/ 41 h 137"/>
                <a:gd name="T4" fmla="*/ 69 w 82"/>
                <a:gd name="T5" fmla="*/ 96 h 137"/>
                <a:gd name="T6" fmla="*/ 41 w 82"/>
                <a:gd name="T7" fmla="*/ 124 h 137"/>
                <a:gd name="T8" fmla="*/ 14 w 82"/>
                <a:gd name="T9" fmla="*/ 96 h 137"/>
                <a:gd name="T10" fmla="*/ 14 w 82"/>
                <a:gd name="T11" fmla="*/ 41 h 137"/>
                <a:gd name="T12" fmla="*/ 41 w 82"/>
                <a:gd name="T13" fmla="*/ 14 h 137"/>
                <a:gd name="T14" fmla="*/ 41 w 82"/>
                <a:gd name="T15" fmla="*/ 0 h 137"/>
                <a:gd name="T16" fmla="*/ 0 w 82"/>
                <a:gd name="T17" fmla="*/ 41 h 137"/>
                <a:gd name="T18" fmla="*/ 0 w 82"/>
                <a:gd name="T19" fmla="*/ 96 h 137"/>
                <a:gd name="T20" fmla="*/ 41 w 82"/>
                <a:gd name="T21" fmla="*/ 137 h 137"/>
                <a:gd name="T22" fmla="*/ 82 w 82"/>
                <a:gd name="T23" fmla="*/ 96 h 137"/>
                <a:gd name="T24" fmla="*/ 82 w 82"/>
                <a:gd name="T25" fmla="*/ 41 h 137"/>
                <a:gd name="T26" fmla="*/ 41 w 82"/>
                <a:gd name="T27" fmla="*/ 0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2" h="137">
                  <a:moveTo>
                    <a:pt x="41" y="14"/>
                  </a:moveTo>
                  <a:cubicBezTo>
                    <a:pt x="56" y="14"/>
                    <a:pt x="69" y="26"/>
                    <a:pt x="69" y="41"/>
                  </a:cubicBezTo>
                  <a:cubicBezTo>
                    <a:pt x="69" y="96"/>
                    <a:pt x="69" y="96"/>
                    <a:pt x="69" y="96"/>
                  </a:cubicBezTo>
                  <a:cubicBezTo>
                    <a:pt x="69" y="112"/>
                    <a:pt x="56" y="124"/>
                    <a:pt x="41" y="124"/>
                  </a:cubicBezTo>
                  <a:cubicBezTo>
                    <a:pt x="26" y="124"/>
                    <a:pt x="14" y="112"/>
                    <a:pt x="14" y="96"/>
                  </a:cubicBezTo>
                  <a:cubicBezTo>
                    <a:pt x="14" y="41"/>
                    <a:pt x="14" y="41"/>
                    <a:pt x="14" y="41"/>
                  </a:cubicBezTo>
                  <a:cubicBezTo>
                    <a:pt x="14" y="26"/>
                    <a:pt x="26" y="14"/>
                    <a:pt x="41" y="14"/>
                  </a:cubicBezTo>
                  <a:moveTo>
                    <a:pt x="41" y="0"/>
                  </a:moveTo>
                  <a:cubicBezTo>
                    <a:pt x="19" y="0"/>
                    <a:pt x="0" y="19"/>
                    <a:pt x="0" y="41"/>
                  </a:cubicBezTo>
                  <a:cubicBezTo>
                    <a:pt x="0" y="96"/>
                    <a:pt x="0" y="96"/>
                    <a:pt x="0" y="96"/>
                  </a:cubicBezTo>
                  <a:cubicBezTo>
                    <a:pt x="0" y="119"/>
                    <a:pt x="19" y="137"/>
                    <a:pt x="41" y="137"/>
                  </a:cubicBezTo>
                  <a:cubicBezTo>
                    <a:pt x="64" y="137"/>
                    <a:pt x="82" y="119"/>
                    <a:pt x="82" y="96"/>
                  </a:cubicBezTo>
                  <a:cubicBezTo>
                    <a:pt x="82" y="41"/>
                    <a:pt x="82" y="41"/>
                    <a:pt x="82" y="41"/>
                  </a:cubicBezTo>
                  <a:cubicBezTo>
                    <a:pt x="82" y="19"/>
                    <a:pt x="64" y="0"/>
                    <a:pt x="4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8" name="Freeform 20"/>
            <p:cNvSpPr>
              <a:spLocks/>
            </p:cNvSpPr>
            <p:nvPr userDrawn="1"/>
          </p:nvSpPr>
          <p:spPr bwMode="auto">
            <a:xfrm>
              <a:off x="6648450" y="4452938"/>
              <a:ext cx="436563" cy="1092200"/>
            </a:xfrm>
            <a:custGeom>
              <a:avLst/>
              <a:gdLst>
                <a:gd name="T0" fmla="*/ 68 w 137"/>
                <a:gd name="T1" fmla="*/ 343 h 343"/>
                <a:gd name="T2" fmla="*/ 68 w 137"/>
                <a:gd name="T3" fmla="*/ 343 h 343"/>
                <a:gd name="T4" fmla="*/ 0 w 137"/>
                <a:gd name="T5" fmla="*/ 275 h 343"/>
                <a:gd name="T6" fmla="*/ 0 w 137"/>
                <a:gd name="T7" fmla="*/ 69 h 343"/>
                <a:gd name="T8" fmla="*/ 68 w 137"/>
                <a:gd name="T9" fmla="*/ 0 h 343"/>
                <a:gd name="T10" fmla="*/ 137 w 137"/>
                <a:gd name="T11" fmla="*/ 69 h 343"/>
                <a:gd name="T12" fmla="*/ 137 w 137"/>
                <a:gd name="T13" fmla="*/ 275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3"/>
                    <a:pt x="0" y="275"/>
                  </a:cubicBezTo>
                  <a:cubicBezTo>
                    <a:pt x="0" y="69"/>
                    <a:pt x="0" y="69"/>
                    <a:pt x="0" y="69"/>
                  </a:cubicBezTo>
                  <a:cubicBezTo>
                    <a:pt x="0" y="31"/>
                    <a:pt x="30" y="0"/>
                    <a:pt x="68" y="0"/>
                  </a:cubicBezTo>
                  <a:cubicBezTo>
                    <a:pt x="106" y="0"/>
                    <a:pt x="137" y="31"/>
                    <a:pt x="137" y="69"/>
                  </a:cubicBezTo>
                  <a:cubicBezTo>
                    <a:pt x="137" y="275"/>
                    <a:pt x="137" y="275"/>
                    <a:pt x="137" y="275"/>
                  </a:cubicBezTo>
                  <a:cubicBezTo>
                    <a:pt x="137" y="313"/>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9" name="Freeform 21"/>
            <p:cNvSpPr>
              <a:spLocks/>
            </p:cNvSpPr>
            <p:nvPr userDrawn="1"/>
          </p:nvSpPr>
          <p:spPr bwMode="auto">
            <a:xfrm>
              <a:off x="5119688" y="2990850"/>
              <a:ext cx="547688" cy="2444750"/>
            </a:xfrm>
            <a:custGeom>
              <a:avLst/>
              <a:gdLst>
                <a:gd name="T0" fmla="*/ 86 w 172"/>
                <a:gd name="T1" fmla="*/ 768 h 768"/>
                <a:gd name="T2" fmla="*/ 86 w 172"/>
                <a:gd name="T3" fmla="*/ 768 h 768"/>
                <a:gd name="T4" fmla="*/ 0 w 172"/>
                <a:gd name="T5" fmla="*/ 682 h 768"/>
                <a:gd name="T6" fmla="*/ 0 w 172"/>
                <a:gd name="T7" fmla="*/ 85 h 768"/>
                <a:gd name="T8" fmla="*/ 86 w 172"/>
                <a:gd name="T9" fmla="*/ 0 h 768"/>
                <a:gd name="T10" fmla="*/ 172 w 172"/>
                <a:gd name="T11" fmla="*/ 85 h 768"/>
                <a:gd name="T12" fmla="*/ 172 w 172"/>
                <a:gd name="T13" fmla="*/ 682 h 768"/>
                <a:gd name="T14" fmla="*/ 86 w 172"/>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2" h="768">
                  <a:moveTo>
                    <a:pt x="86" y="768"/>
                  </a:moveTo>
                  <a:cubicBezTo>
                    <a:pt x="86" y="768"/>
                    <a:pt x="86" y="768"/>
                    <a:pt x="86" y="768"/>
                  </a:cubicBezTo>
                  <a:cubicBezTo>
                    <a:pt x="39" y="768"/>
                    <a:pt x="0" y="730"/>
                    <a:pt x="0" y="682"/>
                  </a:cubicBezTo>
                  <a:cubicBezTo>
                    <a:pt x="0" y="85"/>
                    <a:pt x="0" y="85"/>
                    <a:pt x="0" y="85"/>
                  </a:cubicBezTo>
                  <a:cubicBezTo>
                    <a:pt x="0" y="38"/>
                    <a:pt x="39" y="0"/>
                    <a:pt x="86" y="0"/>
                  </a:cubicBezTo>
                  <a:cubicBezTo>
                    <a:pt x="133" y="0"/>
                    <a:pt x="172" y="38"/>
                    <a:pt x="172" y="85"/>
                  </a:cubicBezTo>
                  <a:cubicBezTo>
                    <a:pt x="172" y="682"/>
                    <a:pt x="172" y="682"/>
                    <a:pt x="172" y="682"/>
                  </a:cubicBezTo>
                  <a:cubicBezTo>
                    <a:pt x="172" y="730"/>
                    <a:pt x="133" y="768"/>
                    <a:pt x="86"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0" name="Freeform 22"/>
            <p:cNvSpPr>
              <a:spLocks/>
            </p:cNvSpPr>
            <p:nvPr userDrawn="1"/>
          </p:nvSpPr>
          <p:spPr bwMode="auto">
            <a:xfrm>
              <a:off x="5886450" y="3952875"/>
              <a:ext cx="542925" cy="2444750"/>
            </a:xfrm>
            <a:custGeom>
              <a:avLst/>
              <a:gdLst>
                <a:gd name="T0" fmla="*/ 85 w 171"/>
                <a:gd name="T1" fmla="*/ 768 h 768"/>
                <a:gd name="T2" fmla="*/ 85 w 171"/>
                <a:gd name="T3" fmla="*/ 768 h 768"/>
                <a:gd name="T4" fmla="*/ 0 w 171"/>
                <a:gd name="T5" fmla="*/ 682 h 768"/>
                <a:gd name="T6" fmla="*/ 0 w 171"/>
                <a:gd name="T7" fmla="*/ 85 h 768"/>
                <a:gd name="T8" fmla="*/ 85 w 171"/>
                <a:gd name="T9" fmla="*/ 0 h 768"/>
                <a:gd name="T10" fmla="*/ 171 w 171"/>
                <a:gd name="T11" fmla="*/ 85 h 768"/>
                <a:gd name="T12" fmla="*/ 171 w 171"/>
                <a:gd name="T13" fmla="*/ 682 h 768"/>
                <a:gd name="T14" fmla="*/ 85 w 171"/>
                <a:gd name="T15" fmla="*/ 768 h 7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8">
                  <a:moveTo>
                    <a:pt x="85" y="768"/>
                  </a:moveTo>
                  <a:cubicBezTo>
                    <a:pt x="85" y="768"/>
                    <a:pt x="85" y="768"/>
                    <a:pt x="85" y="768"/>
                  </a:cubicBezTo>
                  <a:cubicBezTo>
                    <a:pt x="38" y="768"/>
                    <a:pt x="0" y="730"/>
                    <a:pt x="0" y="682"/>
                  </a:cubicBezTo>
                  <a:cubicBezTo>
                    <a:pt x="0" y="85"/>
                    <a:pt x="0" y="85"/>
                    <a:pt x="0" y="85"/>
                  </a:cubicBezTo>
                  <a:cubicBezTo>
                    <a:pt x="0" y="38"/>
                    <a:pt x="38" y="0"/>
                    <a:pt x="85" y="0"/>
                  </a:cubicBezTo>
                  <a:cubicBezTo>
                    <a:pt x="133" y="0"/>
                    <a:pt x="171" y="38"/>
                    <a:pt x="171" y="85"/>
                  </a:cubicBezTo>
                  <a:cubicBezTo>
                    <a:pt x="171" y="682"/>
                    <a:pt x="171" y="682"/>
                    <a:pt x="171" y="682"/>
                  </a:cubicBezTo>
                  <a:cubicBezTo>
                    <a:pt x="171" y="730"/>
                    <a:pt x="133" y="768"/>
                    <a:pt x="85" y="76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1" name="Freeform 23"/>
            <p:cNvSpPr>
              <a:spLocks/>
            </p:cNvSpPr>
            <p:nvPr userDrawn="1"/>
          </p:nvSpPr>
          <p:spPr bwMode="auto">
            <a:xfrm>
              <a:off x="3790950" y="4716463"/>
              <a:ext cx="436563" cy="1092200"/>
            </a:xfrm>
            <a:custGeom>
              <a:avLst/>
              <a:gdLst>
                <a:gd name="T0" fmla="*/ 68 w 137"/>
                <a:gd name="T1" fmla="*/ 343 h 343"/>
                <a:gd name="T2" fmla="*/ 68 w 137"/>
                <a:gd name="T3" fmla="*/ 343 h 343"/>
                <a:gd name="T4" fmla="*/ 0 w 137"/>
                <a:gd name="T5" fmla="*/ 274 h 343"/>
                <a:gd name="T6" fmla="*/ 0 w 137"/>
                <a:gd name="T7" fmla="*/ 68 h 343"/>
                <a:gd name="T8" fmla="*/ 68 w 137"/>
                <a:gd name="T9" fmla="*/ 0 h 343"/>
                <a:gd name="T10" fmla="*/ 137 w 137"/>
                <a:gd name="T11" fmla="*/ 68 h 343"/>
                <a:gd name="T12" fmla="*/ 137 w 137"/>
                <a:gd name="T13" fmla="*/ 274 h 343"/>
                <a:gd name="T14" fmla="*/ 68 w 137"/>
                <a:gd name="T15" fmla="*/ 343 h 3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7" h="343">
                  <a:moveTo>
                    <a:pt x="68" y="343"/>
                  </a:moveTo>
                  <a:cubicBezTo>
                    <a:pt x="68" y="343"/>
                    <a:pt x="68" y="343"/>
                    <a:pt x="68" y="343"/>
                  </a:cubicBezTo>
                  <a:cubicBezTo>
                    <a:pt x="30" y="343"/>
                    <a:pt x="0" y="312"/>
                    <a:pt x="0" y="274"/>
                  </a:cubicBezTo>
                  <a:cubicBezTo>
                    <a:pt x="0" y="68"/>
                    <a:pt x="0" y="68"/>
                    <a:pt x="0" y="68"/>
                  </a:cubicBezTo>
                  <a:cubicBezTo>
                    <a:pt x="0" y="30"/>
                    <a:pt x="30" y="0"/>
                    <a:pt x="68" y="0"/>
                  </a:cubicBezTo>
                  <a:cubicBezTo>
                    <a:pt x="106" y="0"/>
                    <a:pt x="137" y="30"/>
                    <a:pt x="137" y="68"/>
                  </a:cubicBezTo>
                  <a:cubicBezTo>
                    <a:pt x="137" y="274"/>
                    <a:pt x="137" y="274"/>
                    <a:pt x="137" y="274"/>
                  </a:cubicBezTo>
                  <a:cubicBezTo>
                    <a:pt x="137" y="312"/>
                    <a:pt x="106" y="343"/>
                    <a:pt x="68" y="34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2" name="Freeform 24"/>
            <p:cNvSpPr>
              <a:spLocks/>
            </p:cNvSpPr>
            <p:nvPr userDrawn="1"/>
          </p:nvSpPr>
          <p:spPr bwMode="auto">
            <a:xfrm>
              <a:off x="3028950" y="3841750"/>
              <a:ext cx="542925" cy="2447925"/>
            </a:xfrm>
            <a:custGeom>
              <a:avLst/>
              <a:gdLst>
                <a:gd name="T0" fmla="*/ 85 w 171"/>
                <a:gd name="T1" fmla="*/ 769 h 769"/>
                <a:gd name="T2" fmla="*/ 85 w 171"/>
                <a:gd name="T3" fmla="*/ 769 h 769"/>
                <a:gd name="T4" fmla="*/ 0 w 171"/>
                <a:gd name="T5" fmla="*/ 683 h 769"/>
                <a:gd name="T6" fmla="*/ 0 w 171"/>
                <a:gd name="T7" fmla="*/ 86 h 769"/>
                <a:gd name="T8" fmla="*/ 85 w 171"/>
                <a:gd name="T9" fmla="*/ 0 h 769"/>
                <a:gd name="T10" fmla="*/ 171 w 171"/>
                <a:gd name="T11" fmla="*/ 86 h 769"/>
                <a:gd name="T12" fmla="*/ 171 w 171"/>
                <a:gd name="T13" fmla="*/ 683 h 769"/>
                <a:gd name="T14" fmla="*/ 85 w 171"/>
                <a:gd name="T15" fmla="*/ 769 h 7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1" h="769">
                  <a:moveTo>
                    <a:pt x="85" y="769"/>
                  </a:moveTo>
                  <a:cubicBezTo>
                    <a:pt x="85" y="769"/>
                    <a:pt x="85" y="769"/>
                    <a:pt x="85" y="769"/>
                  </a:cubicBezTo>
                  <a:cubicBezTo>
                    <a:pt x="38" y="769"/>
                    <a:pt x="0" y="730"/>
                    <a:pt x="0" y="683"/>
                  </a:cubicBezTo>
                  <a:cubicBezTo>
                    <a:pt x="0" y="86"/>
                    <a:pt x="0" y="86"/>
                    <a:pt x="0" y="86"/>
                  </a:cubicBezTo>
                  <a:cubicBezTo>
                    <a:pt x="0" y="39"/>
                    <a:pt x="38" y="0"/>
                    <a:pt x="85" y="0"/>
                  </a:cubicBezTo>
                  <a:cubicBezTo>
                    <a:pt x="133" y="0"/>
                    <a:pt x="171" y="39"/>
                    <a:pt x="171" y="86"/>
                  </a:cubicBezTo>
                  <a:cubicBezTo>
                    <a:pt x="171" y="683"/>
                    <a:pt x="171" y="683"/>
                    <a:pt x="171" y="683"/>
                  </a:cubicBezTo>
                  <a:cubicBezTo>
                    <a:pt x="171" y="730"/>
                    <a:pt x="133" y="769"/>
                    <a:pt x="85" y="76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3" name="Freeform 25"/>
            <p:cNvSpPr>
              <a:spLocks/>
            </p:cNvSpPr>
            <p:nvPr userDrawn="1"/>
          </p:nvSpPr>
          <p:spPr bwMode="auto">
            <a:xfrm>
              <a:off x="0" y="3148013"/>
              <a:ext cx="228600" cy="2438400"/>
            </a:xfrm>
            <a:custGeom>
              <a:avLst/>
              <a:gdLst>
                <a:gd name="T0" fmla="*/ 0 w 72"/>
                <a:gd name="T1" fmla="*/ 0 h 766"/>
                <a:gd name="T2" fmla="*/ 0 w 72"/>
                <a:gd name="T3" fmla="*/ 766 h 766"/>
                <a:gd name="T4" fmla="*/ 72 w 72"/>
                <a:gd name="T5" fmla="*/ 681 h 766"/>
                <a:gd name="T6" fmla="*/ 72 w 72"/>
                <a:gd name="T7" fmla="*/ 84 h 766"/>
                <a:gd name="T8" fmla="*/ 0 w 72"/>
                <a:gd name="T9" fmla="*/ 0 h 766"/>
              </a:gdLst>
              <a:ahLst/>
              <a:cxnLst>
                <a:cxn ang="0">
                  <a:pos x="T0" y="T1"/>
                </a:cxn>
                <a:cxn ang="0">
                  <a:pos x="T2" y="T3"/>
                </a:cxn>
                <a:cxn ang="0">
                  <a:pos x="T4" y="T5"/>
                </a:cxn>
                <a:cxn ang="0">
                  <a:pos x="T6" y="T7"/>
                </a:cxn>
                <a:cxn ang="0">
                  <a:pos x="T8" y="T9"/>
                </a:cxn>
              </a:cxnLst>
              <a:rect l="0" t="0" r="r" b="b"/>
              <a:pathLst>
                <a:path w="72" h="766">
                  <a:moveTo>
                    <a:pt x="0" y="0"/>
                  </a:moveTo>
                  <a:cubicBezTo>
                    <a:pt x="0" y="766"/>
                    <a:pt x="0" y="766"/>
                    <a:pt x="0" y="766"/>
                  </a:cubicBezTo>
                  <a:cubicBezTo>
                    <a:pt x="41" y="759"/>
                    <a:pt x="72" y="724"/>
                    <a:pt x="72" y="681"/>
                  </a:cubicBezTo>
                  <a:cubicBezTo>
                    <a:pt x="72" y="84"/>
                    <a:pt x="72" y="84"/>
                    <a:pt x="72" y="84"/>
                  </a:cubicBezTo>
                  <a:cubicBezTo>
                    <a:pt x="72" y="42"/>
                    <a:pt x="41" y="6"/>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4" name="Freeform 26"/>
            <p:cNvSpPr>
              <a:spLocks/>
            </p:cNvSpPr>
            <p:nvPr userDrawn="1"/>
          </p:nvSpPr>
          <p:spPr bwMode="auto">
            <a:xfrm>
              <a:off x="11950700" y="4105275"/>
              <a:ext cx="254000" cy="2444750"/>
            </a:xfrm>
            <a:custGeom>
              <a:avLst/>
              <a:gdLst>
                <a:gd name="T0" fmla="*/ 80 w 80"/>
                <a:gd name="T1" fmla="*/ 0 h 768"/>
                <a:gd name="T2" fmla="*/ 0 w 80"/>
                <a:gd name="T3" fmla="*/ 85 h 768"/>
                <a:gd name="T4" fmla="*/ 0 w 80"/>
                <a:gd name="T5" fmla="*/ 682 h 768"/>
                <a:gd name="T6" fmla="*/ 80 w 80"/>
                <a:gd name="T7" fmla="*/ 768 h 768"/>
                <a:gd name="T8" fmla="*/ 80 w 80"/>
                <a:gd name="T9" fmla="*/ 0 h 768"/>
              </a:gdLst>
              <a:ahLst/>
              <a:cxnLst>
                <a:cxn ang="0">
                  <a:pos x="T0" y="T1"/>
                </a:cxn>
                <a:cxn ang="0">
                  <a:pos x="T2" y="T3"/>
                </a:cxn>
                <a:cxn ang="0">
                  <a:pos x="T4" y="T5"/>
                </a:cxn>
                <a:cxn ang="0">
                  <a:pos x="T6" y="T7"/>
                </a:cxn>
                <a:cxn ang="0">
                  <a:pos x="T8" y="T9"/>
                </a:cxn>
              </a:cxnLst>
              <a:rect l="0" t="0" r="r" b="b"/>
              <a:pathLst>
                <a:path w="80" h="768">
                  <a:moveTo>
                    <a:pt x="80" y="0"/>
                  </a:moveTo>
                  <a:cubicBezTo>
                    <a:pt x="36" y="2"/>
                    <a:pt x="0" y="39"/>
                    <a:pt x="0" y="85"/>
                  </a:cubicBezTo>
                  <a:cubicBezTo>
                    <a:pt x="0" y="682"/>
                    <a:pt x="0" y="682"/>
                    <a:pt x="0" y="682"/>
                  </a:cubicBezTo>
                  <a:cubicBezTo>
                    <a:pt x="0" y="728"/>
                    <a:pt x="36" y="766"/>
                    <a:pt x="80" y="768"/>
                  </a:cubicBezTo>
                  <a:lnTo>
                    <a:pt x="8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4112014667"/>
      </p:ext>
    </p:extLst>
  </p:cSld>
  <p:clrMapOvr>
    <a:masterClrMapping/>
  </p:clrMapOvr>
  <p:hf hdr="0" ftr="0" dt="0"/>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Quote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41538" y="1089025"/>
            <a:ext cx="6864086" cy="2268744"/>
          </a:xfrm>
        </p:spPr>
        <p:txBody>
          <a:bodyPr>
            <a:noAutofit/>
          </a:bodyPr>
          <a:lstStyle>
            <a:lvl1pPr algn="ctr">
              <a:defRPr sz="3000">
                <a:solidFill>
                  <a:srgbClr val="0000A0"/>
                </a:solidFill>
              </a:defRPr>
            </a:lvl1pPr>
          </a:lstStyle>
          <a:p>
            <a:r>
              <a:rPr lang="en-GB"/>
              <a:t>Click and type quote</a:t>
            </a:r>
          </a:p>
        </p:txBody>
      </p:sp>
      <p:sp>
        <p:nvSpPr>
          <p:cNvPr id="5" name="Slide Number Placeholder 4"/>
          <p:cNvSpPr>
            <a:spLocks noGrp="1"/>
          </p:cNvSpPr>
          <p:nvPr>
            <p:ph type="sldNum" sz="quarter" idx="12"/>
          </p:nvPr>
        </p:nvSpPr>
        <p:spPr/>
        <p:txBody>
          <a:bodyPr/>
          <a:lstStyle>
            <a:lvl1pPr>
              <a:defRPr>
                <a:solidFill>
                  <a:srgbClr val="8B8A8D"/>
                </a:solidFill>
              </a:defRPr>
            </a:lvl1pPr>
          </a:lstStyle>
          <a:p>
            <a:fld id="{D14BCCD3-0010-4FBA-B965-2126ADC31932}" type="slidenum">
              <a:rPr lang="en-GB" smtClean="0"/>
              <a:pPr/>
              <a:t>‹#›</a:t>
            </a:fld>
            <a:endParaRPr lang="en-GB"/>
          </a:p>
        </p:txBody>
      </p:sp>
      <p:sp>
        <p:nvSpPr>
          <p:cNvPr id="6" name="Text Placeholder 9"/>
          <p:cNvSpPr>
            <a:spLocks noGrp="1"/>
          </p:cNvSpPr>
          <p:nvPr>
            <p:ph type="body" sz="quarter" idx="13" hasCustomPrompt="1"/>
          </p:nvPr>
        </p:nvSpPr>
        <p:spPr>
          <a:xfrm>
            <a:off x="2641203" y="3573521"/>
            <a:ext cx="6864086" cy="540000"/>
          </a:xfrm>
        </p:spPr>
        <p:txBody>
          <a:bodyPr>
            <a:noAutofit/>
          </a:bodyPr>
          <a:lstStyle>
            <a:lvl1pPr marL="0" indent="0" algn="ctr">
              <a:buFontTx/>
              <a:buNone/>
              <a:defRPr b="1">
                <a:solidFill>
                  <a:srgbClr val="8B8A8D"/>
                </a:solidFill>
              </a:defRPr>
            </a:lvl1pPr>
            <a:lvl2pPr marL="257191" indent="0">
              <a:buFontTx/>
              <a:buNone/>
              <a:defRPr b="1">
                <a:solidFill>
                  <a:schemeClr val="accent4"/>
                </a:solidFill>
              </a:defRPr>
            </a:lvl2pPr>
            <a:lvl3pPr marL="514382" indent="0">
              <a:buFontTx/>
              <a:buNone/>
              <a:defRPr b="1">
                <a:solidFill>
                  <a:schemeClr val="accent4"/>
                </a:solidFill>
              </a:defRPr>
            </a:lvl3pPr>
            <a:lvl4pPr marL="771574" indent="0">
              <a:buFontTx/>
              <a:buNone/>
              <a:defRPr b="1">
                <a:solidFill>
                  <a:schemeClr val="accent4"/>
                </a:solidFill>
              </a:defRPr>
            </a:lvl4pPr>
            <a:lvl5pPr marL="1028765" indent="0">
              <a:buFontTx/>
              <a:buNone/>
              <a:defRPr b="1">
                <a:solidFill>
                  <a:schemeClr val="accent4"/>
                </a:solidFill>
              </a:defRPr>
            </a:lvl5pPr>
          </a:lstStyle>
          <a:p>
            <a:pPr lvl="0"/>
            <a:r>
              <a:rPr lang="en-GB"/>
              <a:t>Name</a:t>
            </a:r>
          </a:p>
        </p:txBody>
      </p:sp>
      <p:sp>
        <p:nvSpPr>
          <p:cNvPr id="3" name="Footer Placeholder 2"/>
          <p:cNvSpPr>
            <a:spLocks noGrp="1"/>
          </p:cNvSpPr>
          <p:nvPr>
            <p:ph type="ftr" sz="quarter" idx="14"/>
          </p:nvPr>
        </p:nvSpPr>
        <p:spPr/>
        <p:txBody>
          <a:bodyPr/>
          <a:lstStyle>
            <a:lvl1pPr>
              <a:defRPr>
                <a:solidFill>
                  <a:srgbClr val="8B8A8D"/>
                </a:solidFill>
              </a:defRPr>
            </a:lvl1pPr>
          </a:lstStyle>
          <a:p>
            <a:endParaRPr lang="en-GB"/>
          </a:p>
        </p:txBody>
      </p:sp>
    </p:spTree>
    <p:extLst>
      <p:ext uri="{BB962C8B-B14F-4D97-AF65-F5344CB8AC3E}">
        <p14:creationId xmlns:p14="http://schemas.microsoft.com/office/powerpoint/2010/main" val="3299342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ags" Target="../tags/tag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ags" Target="../tags/tag2.xml"/><Relationship Id="rId30"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 Type="http://schemas.openxmlformats.org/officeDocument/2006/relationships/slideLayout" Target="../slideLayouts/slideLayout28.xml"/><Relationship Id="rId21" Type="http://schemas.openxmlformats.org/officeDocument/2006/relationships/slideLayout" Target="../slideLayouts/slideLayout46.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tags" Target="../tags/tag29.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tags" Target="../tags/tag28.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image" Target="../media/image1.emf"/><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theme" Target="../theme/theme2.xml"/><Relationship Id="rId30" Type="http://schemas.openxmlformats.org/officeDocument/2006/relationships/oleObject" Target="../embeddings/oleObject26.bin"/></Relationships>
</file>

<file path=ppt/slideMasters/_rels/slideMaster3.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heme" Target="../theme/theme3.xml"/><Relationship Id="rId1" Type="http://schemas.openxmlformats.org/officeDocument/2006/relationships/slideLayout" Target="../slideLayouts/slideLayout52.xml"/><Relationship Id="rId6" Type="http://schemas.openxmlformats.org/officeDocument/2006/relationships/image" Target="../media/image2.emf"/><Relationship Id="rId5" Type="http://schemas.openxmlformats.org/officeDocument/2006/relationships/oleObject" Target="../embeddings/oleObject27.bin"/><Relationship Id="rId4" Type="http://schemas.openxmlformats.org/officeDocument/2006/relationships/tags" Target="../tags/tag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theme" Target="../theme/theme4.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oleObject" Target="../embeddings/oleObject28.bin"/><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tags" Target="../tags/tag33.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tags" Target="../tags/tag32.xml"/><Relationship Id="rId30" Type="http://schemas.openxmlformats.org/officeDocument/2006/relationships/image" Target="../media/image1.emf"/></Relationships>
</file>

<file path=ppt/slideMasters/_rels/slideMaster5.xml.rels><?xml version="1.0" encoding="UTF-8" standalone="yes"?>
<Relationships xmlns="http://schemas.openxmlformats.org/package/2006/relationships"><Relationship Id="rId3" Type="http://schemas.openxmlformats.org/officeDocument/2006/relationships/tags" Target="../tags/tag34.xml"/><Relationship Id="rId2" Type="http://schemas.openxmlformats.org/officeDocument/2006/relationships/theme" Target="../theme/theme5.xml"/><Relationship Id="rId1" Type="http://schemas.openxmlformats.org/officeDocument/2006/relationships/slideLayout" Target="../slideLayouts/slideLayout78.xml"/><Relationship Id="rId6" Type="http://schemas.openxmlformats.org/officeDocument/2006/relationships/image" Target="../media/image1.emf"/><Relationship Id="rId5" Type="http://schemas.openxmlformats.org/officeDocument/2006/relationships/oleObject" Target="../embeddings/oleObject29.bin"/><Relationship Id="rId4" Type="http://schemas.openxmlformats.org/officeDocument/2006/relationships/tags" Target="../tags/tag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theme" Target="../theme/theme6.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29" Type="http://schemas.openxmlformats.org/officeDocument/2006/relationships/oleObject" Target="../embeddings/oleObject30.bin"/><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tags" Target="../tags/tag37.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tags" Target="../tags/tag36.xml"/><Relationship Id="rId30"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80E64A51-D877-4ABB-94EC-FA6DBABF18DF}"/>
              </a:ext>
            </a:extLst>
          </p:cNvPr>
          <p:cNvGraphicFramePr>
            <a:graphicFrameLocks noChangeAspect="1"/>
          </p:cNvGraphicFramePr>
          <p:nvPr userDrawn="1">
            <p:custDataLst>
              <p:tags r:id="rId27"/>
            </p:custDataLst>
            <p:extLst>
              <p:ext uri="{D42A27DB-BD31-4B8C-83A1-F6EECF244321}">
                <p14:modId xmlns:p14="http://schemas.microsoft.com/office/powerpoint/2010/main" val="25533489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9" imgW="530" imgH="531" progId="TCLayout.ActiveDocument.1">
                  <p:embed/>
                </p:oleObj>
              </mc:Choice>
              <mc:Fallback>
                <p:oleObj name="think-cell Slide" r:id="rId29" imgW="530" imgH="531" progId="TCLayout.ActiveDocument.1">
                  <p:embed/>
                  <p:pic>
                    <p:nvPicPr>
                      <p:cNvPr id="7" name="Object 6" hidden="1">
                        <a:extLst>
                          <a:ext uri="{FF2B5EF4-FFF2-40B4-BE49-F238E27FC236}">
                            <a16:creationId xmlns:a16="http://schemas.microsoft.com/office/drawing/2014/main" id="{80E64A51-D877-4ABB-94EC-FA6DBABF18DF}"/>
                          </a:ext>
                        </a:extLst>
                      </p:cNvPr>
                      <p:cNvPicPr/>
                      <p:nvPr/>
                    </p:nvPicPr>
                    <p:blipFill>
                      <a:blip r:embed="rId30"/>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47999" y="360083"/>
            <a:ext cx="7200000" cy="720167"/>
          </a:xfrm>
          <a:prstGeom prst="rect">
            <a:avLst/>
          </a:prstGeom>
        </p:spPr>
        <p:txBody>
          <a:bodyPr vert="horz" lIns="0" tIns="0" rIns="0" bIns="0" rtlCol="0" anchor="b" anchorCtr="0">
            <a:noAutofit/>
          </a:bodyPr>
          <a:lstStyle/>
          <a:p>
            <a:r>
              <a:rPr lang="en-GB"/>
              <a:t>Click to edit Master title style</a:t>
            </a:r>
            <a:endParaRPr lang="en-GB" dirty="0"/>
          </a:p>
        </p:txBody>
      </p:sp>
      <p:sp>
        <p:nvSpPr>
          <p:cNvPr id="3" name="Text Placeholder 2"/>
          <p:cNvSpPr>
            <a:spLocks noGrp="1"/>
          </p:cNvSpPr>
          <p:nvPr>
            <p:ph type="body" idx="1"/>
          </p:nvPr>
        </p:nvSpPr>
        <p:spPr>
          <a:xfrm>
            <a:off x="647999" y="1332000"/>
            <a:ext cx="10908000" cy="4428000"/>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6" name="Slide Number Placeholder 5"/>
          <p:cNvSpPr>
            <a:spLocks noGrp="1"/>
          </p:cNvSpPr>
          <p:nvPr>
            <p:ph type="sldNum" sz="quarter" idx="4"/>
          </p:nvPr>
        </p:nvSpPr>
        <p:spPr>
          <a:xfrm>
            <a:off x="648000" y="6375018"/>
            <a:ext cx="324000" cy="144033"/>
          </a:xfrm>
          <a:prstGeom prst="rect">
            <a:avLst/>
          </a:prstGeom>
        </p:spPr>
        <p:txBody>
          <a:bodyPr vert="horz" lIns="0" tIns="0" rIns="0" bIns="0" rtlCol="0" anchor="ctr"/>
          <a:lstStyle>
            <a:lvl1pPr algn="l">
              <a:defRPr sz="900">
                <a:solidFill>
                  <a:srgbClr val="8B8A8D"/>
                </a:solidFill>
              </a:defRPr>
            </a:lvl1pPr>
          </a:lstStyle>
          <a:p>
            <a:fld id="{D14BCCD3-0010-4FBA-B965-2126ADC31932}" type="slidenum">
              <a:rPr lang="en-GB" smtClean="0"/>
              <a:pPr/>
              <a:t>‹#›</a:t>
            </a:fld>
            <a:endParaRPr lang="en-GB" dirty="0"/>
          </a:p>
        </p:txBody>
      </p:sp>
      <p:cxnSp>
        <p:nvCxnSpPr>
          <p:cNvPr id="13" name="Straight Connector 12"/>
          <p:cNvCxnSpPr/>
          <p:nvPr/>
        </p:nvCxnSpPr>
        <p:spPr>
          <a:xfrm>
            <a:off x="648000" y="6318000"/>
            <a:ext cx="10893600" cy="0"/>
          </a:xfrm>
          <a:prstGeom prst="line">
            <a:avLst/>
          </a:prstGeom>
          <a:ln w="9525">
            <a:solidFill>
              <a:srgbClr val="8B8A8D"/>
            </a:solidFill>
          </a:ln>
        </p:spPr>
        <p:style>
          <a:lnRef idx="1">
            <a:schemeClr val="accent1"/>
          </a:lnRef>
          <a:fillRef idx="0">
            <a:schemeClr val="accent1"/>
          </a:fillRef>
          <a:effectRef idx="0">
            <a:schemeClr val="accent1"/>
          </a:effectRef>
          <a:fontRef idx="minor">
            <a:schemeClr val="tx1"/>
          </a:fontRef>
        </p:style>
      </p:cxnSp>
      <p:sp>
        <p:nvSpPr>
          <p:cNvPr id="16" name="Line 11"/>
          <p:cNvSpPr>
            <a:spLocks noChangeShapeType="1"/>
          </p:cNvSpPr>
          <p:nvPr userDrawn="1"/>
        </p:nvSpPr>
        <p:spPr bwMode="auto">
          <a:xfrm>
            <a:off x="6494463" y="346710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Line 12"/>
          <p:cNvSpPr>
            <a:spLocks noChangeShapeType="1"/>
          </p:cNvSpPr>
          <p:nvPr userDrawn="1"/>
        </p:nvSpPr>
        <p:spPr bwMode="auto">
          <a:xfrm>
            <a:off x="6494463" y="346710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 name="Line 13"/>
          <p:cNvSpPr>
            <a:spLocks noChangeShapeType="1"/>
          </p:cNvSpPr>
          <p:nvPr userDrawn="1"/>
        </p:nvSpPr>
        <p:spPr bwMode="auto">
          <a:xfrm>
            <a:off x="6675438" y="341471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 name="Line 14"/>
          <p:cNvSpPr>
            <a:spLocks noChangeShapeType="1"/>
          </p:cNvSpPr>
          <p:nvPr userDrawn="1"/>
        </p:nvSpPr>
        <p:spPr bwMode="auto">
          <a:xfrm>
            <a:off x="6675438" y="341471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21" name="Logotype, static"/>
          <p:cNvGrpSpPr/>
          <p:nvPr userDrawn="1"/>
        </p:nvGrpSpPr>
        <p:grpSpPr>
          <a:xfrm>
            <a:off x="10689465" y="6389301"/>
            <a:ext cx="863687" cy="180102"/>
            <a:chOff x="9501453" y="6148765"/>
            <a:chExt cx="2047875" cy="427037"/>
          </a:xfrm>
        </p:grpSpPr>
        <p:sp>
          <p:nvSpPr>
            <p:cNvPr id="22"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 name="Footer Placeholder 4"/>
          <p:cNvSpPr>
            <a:spLocks noGrp="1"/>
          </p:cNvSpPr>
          <p:nvPr>
            <p:ph type="ftr" sz="quarter" idx="3"/>
          </p:nvPr>
        </p:nvSpPr>
        <p:spPr>
          <a:xfrm>
            <a:off x="1531478" y="6375051"/>
            <a:ext cx="3960000" cy="144000"/>
          </a:xfrm>
          <a:prstGeom prst="rect">
            <a:avLst/>
          </a:prstGeom>
        </p:spPr>
        <p:txBody>
          <a:bodyPr vert="horz" lIns="0" tIns="0" rIns="0" bIns="0" rtlCol="0" anchor="ctr"/>
          <a:lstStyle>
            <a:lvl1pPr algn="l">
              <a:defRPr sz="900" cap="all" baseline="0">
                <a:solidFill>
                  <a:srgbClr val="8B8A8D"/>
                </a:solidFill>
              </a:defRPr>
            </a:lvl1pPr>
          </a:lstStyle>
          <a:p>
            <a:endParaRPr lang="en-GB" dirty="0"/>
          </a:p>
        </p:txBody>
      </p:sp>
      <p:sp>
        <p:nvSpPr>
          <p:cNvPr id="4" name="xxLanguageTextBox">
            <a:extLst>
              <a:ext uri="{FF2B5EF4-FFF2-40B4-BE49-F238E27FC236}">
                <a16:creationId xmlns:a16="http://schemas.microsoft.com/office/drawing/2014/main" id="{60BE5DF5-E5BD-4602-A854-9F218B3A45B5}"/>
              </a:ext>
            </a:extLst>
          </p:cNvPr>
          <p:cNvSpPr/>
          <p:nvPr userDrawn="1">
            <p:custDataLst>
              <p:tags r:id="rId28"/>
            </p:custDataLst>
          </p:nvPr>
        </p:nvSpPr>
        <p:spPr>
          <a:xfrm>
            <a:off x="0" y="0"/>
            <a:ext cx="12700" cy="12700"/>
          </a:xfrm>
          <a:prstGeom prst="rect">
            <a:avLst/>
          </a:prstGeom>
          <a:noFill/>
          <a:ln>
            <a:noFill/>
          </a:ln>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dirty="0">
              <a:solidFill>
                <a:schemeClr val="tx1"/>
              </a:solidFill>
            </a:endParaRPr>
          </a:p>
        </p:txBody>
      </p:sp>
      <p:sp>
        <p:nvSpPr>
          <p:cNvPr id="8" name="MSIPCMContentMarking" descr="{&quot;HashCode&quot;:1071427657,&quot;Placement&quot;:&quot;Footer&quot;,&quot;Top&quot;:519.467957,&quot;Left&quot;:444.409119,&quot;SlideWidth&quot;:960,&quot;SlideHeight&quot;:540}">
            <a:extLst>
              <a:ext uri="{FF2B5EF4-FFF2-40B4-BE49-F238E27FC236}">
                <a16:creationId xmlns:a16="http://schemas.microsoft.com/office/drawing/2014/main" id="{DE461BFB-CF2F-4867-977E-8046C0D70B3B}"/>
              </a:ext>
            </a:extLst>
          </p:cNvPr>
          <p:cNvSpPr txBox="1"/>
          <p:nvPr userDrawn="1"/>
        </p:nvSpPr>
        <p:spPr>
          <a:xfrm>
            <a:off x="5643996" y="6597243"/>
            <a:ext cx="907183" cy="262344"/>
          </a:xfrm>
          <a:prstGeom prst="rect">
            <a:avLst/>
          </a:prstGeom>
          <a:noFill/>
        </p:spPr>
        <p:txBody>
          <a:bodyPr vert="horz" wrap="square" lIns="0" tIns="0" rIns="0" bIns="0" rtlCol="0" anchor="ctr" anchorCtr="1">
            <a:spAutoFit/>
          </a:bodyPr>
          <a:lstStyle/>
          <a:p>
            <a:pPr algn="ctr">
              <a:spcBef>
                <a:spcPts val="0"/>
              </a:spcBef>
              <a:spcAft>
                <a:spcPts val="0"/>
              </a:spcAft>
            </a:pPr>
            <a:r>
              <a:rPr lang="nb-NO" sz="1000">
                <a:solidFill>
                  <a:srgbClr val="000000"/>
                </a:solidFill>
                <a:latin typeface="Calibri" panose="020F0502020204030204" pitchFamily="34" charset="0"/>
              </a:rPr>
              <a:t>Confidential</a:t>
            </a:r>
            <a:endParaRPr lang="nb-NO" sz="10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736556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737" r:id="rId3"/>
    <p:sldLayoutId id="2147483652" r:id="rId4"/>
    <p:sldLayoutId id="2147483738" r:id="rId5"/>
    <p:sldLayoutId id="2147483663" r:id="rId6"/>
    <p:sldLayoutId id="2147483655" r:id="rId7"/>
    <p:sldLayoutId id="2147483660" r:id="rId8"/>
    <p:sldLayoutId id="2147483724" r:id="rId9"/>
    <p:sldLayoutId id="2147483725" r:id="rId10"/>
    <p:sldLayoutId id="2147483735" r:id="rId11"/>
    <p:sldLayoutId id="2147483736" r:id="rId12"/>
    <p:sldLayoutId id="2147483742" r:id="rId13"/>
    <p:sldLayoutId id="2147483728" r:id="rId14"/>
    <p:sldLayoutId id="2147483726" r:id="rId15"/>
    <p:sldLayoutId id="2147483740" r:id="rId16"/>
    <p:sldLayoutId id="2147483730" r:id="rId17"/>
    <p:sldLayoutId id="2147483729" r:id="rId18"/>
    <p:sldLayoutId id="2147483732" r:id="rId19"/>
    <p:sldLayoutId id="2147483713" r:id="rId20"/>
    <p:sldLayoutId id="2147483741" r:id="rId21"/>
    <p:sldLayoutId id="2147483720" r:id="rId22"/>
    <p:sldLayoutId id="2147483731" r:id="rId23"/>
    <p:sldLayoutId id="2147483739" r:id="rId24"/>
    <p:sldLayoutId id="2147483733" r:id="rId25"/>
  </p:sldLayoutIdLst>
  <p:hf hdr="0" ftr="0" dt="0"/>
  <p:txStyles>
    <p:titleStyle>
      <a:lvl1pPr algn="l" defTabSz="1088776" rtl="0" eaLnBrk="1" latinLnBrk="0" hangingPunct="1">
        <a:spcBef>
          <a:spcPct val="0"/>
        </a:spcBef>
        <a:buNone/>
        <a:defRPr sz="2000" b="1" kern="1200">
          <a:solidFill>
            <a:schemeClr val="accent1"/>
          </a:solidFill>
          <a:latin typeface="+mj-lt"/>
          <a:ea typeface="+mj-ea"/>
          <a:cs typeface="+mj-cs"/>
        </a:defRPr>
      </a:lvl1pPr>
    </p:titleStyle>
    <p:bodyStyle>
      <a:lvl1pPr marL="215487" indent="-215487" algn="l" defTabSz="1088776" rtl="0" eaLnBrk="1" latinLnBrk="0" hangingPunct="1">
        <a:spcBef>
          <a:spcPts val="1200"/>
        </a:spcBef>
        <a:buFont typeface="Arial" pitchFamily="34" charset="0"/>
        <a:buChar char="•"/>
        <a:defRPr sz="1600" kern="1200">
          <a:solidFill>
            <a:schemeClr val="tx1"/>
          </a:solidFill>
          <a:latin typeface="+mn-lt"/>
          <a:ea typeface="+mn-ea"/>
          <a:cs typeface="+mn-cs"/>
        </a:defRPr>
      </a:lvl1pPr>
      <a:lvl2pPr marL="471517"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2pPr>
      <a:lvl3pPr marL="728708"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3pPr>
      <a:lvl4pPr marL="985900"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4pPr>
      <a:lvl5pPr marL="1243091"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5pPr>
      <a:lvl6pPr marL="2994134"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8522"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910"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7298"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776" rtl="0" eaLnBrk="1" latinLnBrk="0" hangingPunct="1">
        <a:defRPr sz="2100" kern="1200">
          <a:solidFill>
            <a:schemeClr val="tx1"/>
          </a:solidFill>
          <a:latin typeface="+mn-lt"/>
          <a:ea typeface="+mn-ea"/>
          <a:cs typeface="+mn-cs"/>
        </a:defRPr>
      </a:lvl1pPr>
      <a:lvl2pPr marL="544388" algn="l" defTabSz="1088776" rtl="0" eaLnBrk="1" latinLnBrk="0" hangingPunct="1">
        <a:defRPr sz="2100" kern="1200">
          <a:solidFill>
            <a:schemeClr val="tx1"/>
          </a:solidFill>
          <a:latin typeface="+mn-lt"/>
          <a:ea typeface="+mn-ea"/>
          <a:cs typeface="+mn-cs"/>
        </a:defRPr>
      </a:lvl2pPr>
      <a:lvl3pPr marL="1088776" algn="l" defTabSz="1088776" rtl="0" eaLnBrk="1" latinLnBrk="0" hangingPunct="1">
        <a:defRPr sz="2100" kern="1200">
          <a:solidFill>
            <a:schemeClr val="tx1"/>
          </a:solidFill>
          <a:latin typeface="+mn-lt"/>
          <a:ea typeface="+mn-ea"/>
          <a:cs typeface="+mn-cs"/>
        </a:defRPr>
      </a:lvl3pPr>
      <a:lvl4pPr marL="1633164" algn="l" defTabSz="1088776" rtl="0" eaLnBrk="1" latinLnBrk="0" hangingPunct="1">
        <a:defRPr sz="2100" kern="1200">
          <a:solidFill>
            <a:schemeClr val="tx1"/>
          </a:solidFill>
          <a:latin typeface="+mn-lt"/>
          <a:ea typeface="+mn-ea"/>
          <a:cs typeface="+mn-cs"/>
        </a:defRPr>
      </a:lvl4pPr>
      <a:lvl5pPr marL="2177552" algn="l" defTabSz="1088776" rtl="0" eaLnBrk="1" latinLnBrk="0" hangingPunct="1">
        <a:defRPr sz="2100" kern="1200">
          <a:solidFill>
            <a:schemeClr val="tx1"/>
          </a:solidFill>
          <a:latin typeface="+mn-lt"/>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70E8A60-B73C-4AA8-B4FF-10112A2EC358}"/>
              </a:ext>
            </a:extLst>
          </p:cNvPr>
          <p:cNvGraphicFramePr>
            <a:graphicFrameLocks noChangeAspect="1"/>
          </p:cNvGraphicFramePr>
          <p:nvPr userDrawn="1">
            <p:custDataLst>
              <p:tags r:id="rId28"/>
            </p:custDataLst>
            <p:extLst>
              <p:ext uri="{D42A27DB-BD31-4B8C-83A1-F6EECF244321}">
                <p14:modId xmlns:p14="http://schemas.microsoft.com/office/powerpoint/2010/main" val="2987281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0" imgW="530" imgH="531" progId="TCLayout.ActiveDocument.1">
                  <p:embed/>
                </p:oleObj>
              </mc:Choice>
              <mc:Fallback>
                <p:oleObj name="think-cell Slide" r:id="rId30" imgW="530" imgH="531" progId="TCLayout.ActiveDocument.1">
                  <p:embed/>
                  <p:pic>
                    <p:nvPicPr>
                      <p:cNvPr id="7" name="Object 6" hidden="1">
                        <a:extLst>
                          <a:ext uri="{FF2B5EF4-FFF2-40B4-BE49-F238E27FC236}">
                            <a16:creationId xmlns:a16="http://schemas.microsoft.com/office/drawing/2014/main" id="{370E8A60-B73C-4AA8-B4FF-10112A2EC358}"/>
                          </a:ext>
                        </a:extLst>
                      </p:cNvPr>
                      <p:cNvPicPr/>
                      <p:nvPr/>
                    </p:nvPicPr>
                    <p:blipFill>
                      <a:blip r:embed="rId31"/>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47999" y="360083"/>
            <a:ext cx="7200000" cy="720167"/>
          </a:xfrm>
          <a:prstGeom prst="rect">
            <a:avLst/>
          </a:prstGeom>
        </p:spPr>
        <p:txBody>
          <a:bodyPr vert="horz" lIns="0" tIns="0" rIns="0" bIns="0" rtlCol="0" anchor="b" anchorCtr="0">
            <a:noAutofit/>
          </a:bodyPr>
          <a:lstStyle/>
          <a:p>
            <a:r>
              <a:rPr lang="en-GB" dirty="0"/>
              <a:t>Click to edit Master title style</a:t>
            </a:r>
          </a:p>
        </p:txBody>
      </p:sp>
      <p:sp>
        <p:nvSpPr>
          <p:cNvPr id="3" name="Text Placeholder 2"/>
          <p:cNvSpPr>
            <a:spLocks noGrp="1"/>
          </p:cNvSpPr>
          <p:nvPr>
            <p:ph type="body" idx="1"/>
          </p:nvPr>
        </p:nvSpPr>
        <p:spPr>
          <a:xfrm>
            <a:off x="647999" y="1332000"/>
            <a:ext cx="10908000" cy="4428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p:cNvSpPr>
            <a:spLocks noGrp="1"/>
          </p:cNvSpPr>
          <p:nvPr>
            <p:ph type="sldNum" sz="quarter" idx="4"/>
          </p:nvPr>
        </p:nvSpPr>
        <p:spPr>
          <a:xfrm>
            <a:off x="648000" y="6375018"/>
            <a:ext cx="324000" cy="144033"/>
          </a:xfrm>
          <a:prstGeom prst="rect">
            <a:avLst/>
          </a:prstGeom>
        </p:spPr>
        <p:txBody>
          <a:bodyPr vert="horz" lIns="0" tIns="0" rIns="0" bIns="0" rtlCol="0" anchor="ctr"/>
          <a:lstStyle>
            <a:lvl1pPr algn="l">
              <a:defRPr sz="900">
                <a:solidFill>
                  <a:srgbClr val="8B8A8D"/>
                </a:solidFill>
              </a:defRPr>
            </a:lvl1pPr>
          </a:lstStyle>
          <a:p>
            <a:fld id="{D14BCCD3-0010-4FBA-B965-2126ADC31932}" type="slidenum">
              <a:rPr lang="en-GB" smtClean="0"/>
              <a:pPr/>
              <a:t>‹#›</a:t>
            </a:fld>
            <a:endParaRPr lang="en-GB" dirty="0"/>
          </a:p>
        </p:txBody>
      </p:sp>
      <p:cxnSp>
        <p:nvCxnSpPr>
          <p:cNvPr id="13" name="Straight Connector 12"/>
          <p:cNvCxnSpPr/>
          <p:nvPr/>
        </p:nvCxnSpPr>
        <p:spPr>
          <a:xfrm>
            <a:off x="648000" y="6318000"/>
            <a:ext cx="10893600" cy="0"/>
          </a:xfrm>
          <a:prstGeom prst="line">
            <a:avLst/>
          </a:prstGeom>
          <a:ln w="9525">
            <a:solidFill>
              <a:srgbClr val="8B8A8D"/>
            </a:solidFill>
          </a:ln>
        </p:spPr>
        <p:style>
          <a:lnRef idx="1">
            <a:schemeClr val="accent1"/>
          </a:lnRef>
          <a:fillRef idx="0">
            <a:schemeClr val="accent1"/>
          </a:fillRef>
          <a:effectRef idx="0">
            <a:schemeClr val="accent1"/>
          </a:effectRef>
          <a:fontRef idx="minor">
            <a:schemeClr val="tx1"/>
          </a:fontRef>
        </p:style>
      </p:cxnSp>
      <p:sp>
        <p:nvSpPr>
          <p:cNvPr id="16" name="Line 11"/>
          <p:cNvSpPr>
            <a:spLocks noChangeShapeType="1"/>
          </p:cNvSpPr>
          <p:nvPr userDrawn="1"/>
        </p:nvSpPr>
        <p:spPr bwMode="auto">
          <a:xfrm>
            <a:off x="6494463" y="346710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Line 12"/>
          <p:cNvSpPr>
            <a:spLocks noChangeShapeType="1"/>
          </p:cNvSpPr>
          <p:nvPr userDrawn="1"/>
        </p:nvSpPr>
        <p:spPr bwMode="auto">
          <a:xfrm>
            <a:off x="6494463" y="346710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 name="Line 13"/>
          <p:cNvSpPr>
            <a:spLocks noChangeShapeType="1"/>
          </p:cNvSpPr>
          <p:nvPr userDrawn="1"/>
        </p:nvSpPr>
        <p:spPr bwMode="auto">
          <a:xfrm>
            <a:off x="6675438" y="341471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 name="Line 14"/>
          <p:cNvSpPr>
            <a:spLocks noChangeShapeType="1"/>
          </p:cNvSpPr>
          <p:nvPr userDrawn="1"/>
        </p:nvSpPr>
        <p:spPr bwMode="auto">
          <a:xfrm>
            <a:off x="6675438" y="341471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21" name="Logotype, static"/>
          <p:cNvGrpSpPr/>
          <p:nvPr userDrawn="1"/>
        </p:nvGrpSpPr>
        <p:grpSpPr>
          <a:xfrm>
            <a:off x="10689465" y="6389301"/>
            <a:ext cx="863687" cy="180102"/>
            <a:chOff x="9501453" y="6148765"/>
            <a:chExt cx="2047875" cy="427037"/>
          </a:xfrm>
        </p:grpSpPr>
        <p:sp>
          <p:nvSpPr>
            <p:cNvPr id="22"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 name="Footer Placeholder 4"/>
          <p:cNvSpPr>
            <a:spLocks noGrp="1"/>
          </p:cNvSpPr>
          <p:nvPr>
            <p:ph type="ftr" sz="quarter" idx="3"/>
          </p:nvPr>
        </p:nvSpPr>
        <p:spPr>
          <a:xfrm>
            <a:off x="1531478" y="6375051"/>
            <a:ext cx="3960000" cy="144000"/>
          </a:xfrm>
          <a:prstGeom prst="rect">
            <a:avLst/>
          </a:prstGeom>
        </p:spPr>
        <p:txBody>
          <a:bodyPr vert="horz" lIns="0" tIns="0" rIns="0" bIns="0" rtlCol="0" anchor="ctr"/>
          <a:lstStyle>
            <a:lvl1pPr algn="l">
              <a:defRPr sz="900" cap="all" baseline="0">
                <a:solidFill>
                  <a:srgbClr val="8B8A8D"/>
                </a:solidFill>
              </a:defRPr>
            </a:lvl1pPr>
          </a:lstStyle>
          <a:p>
            <a:endParaRPr lang="en-GB" dirty="0"/>
          </a:p>
        </p:txBody>
      </p:sp>
      <p:sp>
        <p:nvSpPr>
          <p:cNvPr id="4" name="xxLanguageTextBox">
            <a:extLst>
              <a:ext uri="{FF2B5EF4-FFF2-40B4-BE49-F238E27FC236}">
                <a16:creationId xmlns:a16="http://schemas.microsoft.com/office/drawing/2014/main" id="{39928153-2E5F-41EF-80BB-644014CFBE3A}"/>
              </a:ext>
            </a:extLst>
          </p:cNvPr>
          <p:cNvSpPr/>
          <p:nvPr userDrawn="1">
            <p:custDataLst>
              <p:tags r:id="rId29"/>
            </p:custDataLst>
          </p:nvPr>
        </p:nvSpPr>
        <p:spPr>
          <a:xfrm>
            <a:off x="0" y="0"/>
            <a:ext cx="12700" cy="12700"/>
          </a:xfrm>
          <a:prstGeom prst="rect">
            <a:avLst/>
          </a:prstGeom>
          <a:noFill/>
          <a:ln>
            <a:noFill/>
          </a:ln>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dirty="0">
              <a:solidFill>
                <a:schemeClr val="tx1"/>
              </a:solidFill>
            </a:endParaRPr>
          </a:p>
        </p:txBody>
      </p:sp>
      <p:sp>
        <p:nvSpPr>
          <p:cNvPr id="5" name="MSIPCMContentMarking" descr="{&quot;HashCode&quot;:1071427657,&quot;Placement&quot;:&quot;Footer&quot;,&quot;Top&quot;:519.467957,&quot;Left&quot;:444.409119,&quot;SlideWidth&quot;:960,&quot;SlideHeight&quot;:540}">
            <a:extLst>
              <a:ext uri="{FF2B5EF4-FFF2-40B4-BE49-F238E27FC236}">
                <a16:creationId xmlns:a16="http://schemas.microsoft.com/office/drawing/2014/main" id="{16E33413-9F7C-4033-AAC9-EA9164B7087C}"/>
              </a:ext>
            </a:extLst>
          </p:cNvPr>
          <p:cNvSpPr txBox="1"/>
          <p:nvPr userDrawn="1"/>
        </p:nvSpPr>
        <p:spPr>
          <a:xfrm>
            <a:off x="5643996" y="6597243"/>
            <a:ext cx="907183" cy="262344"/>
          </a:xfrm>
          <a:prstGeom prst="rect">
            <a:avLst/>
          </a:prstGeom>
          <a:noFill/>
        </p:spPr>
        <p:txBody>
          <a:bodyPr vert="horz" wrap="square" lIns="0" tIns="0" rIns="0" bIns="0" rtlCol="0" anchor="ctr" anchorCtr="1">
            <a:spAutoFit/>
          </a:bodyPr>
          <a:lstStyle/>
          <a:p>
            <a:pPr algn="ctr">
              <a:spcBef>
                <a:spcPts val="0"/>
              </a:spcBef>
              <a:spcAft>
                <a:spcPts val="0"/>
              </a:spcAft>
            </a:pPr>
            <a:r>
              <a:rPr lang="nb-NO" sz="1000">
                <a:solidFill>
                  <a:srgbClr val="000000"/>
                </a:solidFill>
                <a:latin typeface="Calibri" panose="020F0502020204030204" pitchFamily="34" charset="0"/>
              </a:rPr>
              <a:t>Confidential</a:t>
            </a:r>
            <a:endParaRPr lang="nb-NO" sz="10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88509942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 id="2147483764" r:id="rId21"/>
    <p:sldLayoutId id="2147483765" r:id="rId22"/>
    <p:sldLayoutId id="2147483766" r:id="rId23"/>
    <p:sldLayoutId id="2147483767" r:id="rId24"/>
    <p:sldLayoutId id="2147483768" r:id="rId25"/>
    <p:sldLayoutId id="2147483827" r:id="rId26"/>
  </p:sldLayoutIdLst>
  <p:hf hdr="0" ftr="0" dt="0"/>
  <p:txStyles>
    <p:titleStyle>
      <a:lvl1pPr algn="l" defTabSz="1088776" rtl="0" eaLnBrk="1" latinLnBrk="0" hangingPunct="1">
        <a:spcBef>
          <a:spcPct val="0"/>
        </a:spcBef>
        <a:buNone/>
        <a:defRPr sz="2000" b="1" kern="1200">
          <a:solidFill>
            <a:schemeClr val="accent1"/>
          </a:solidFill>
          <a:latin typeface="+mj-lt"/>
          <a:ea typeface="+mj-ea"/>
          <a:cs typeface="+mj-cs"/>
        </a:defRPr>
      </a:lvl1pPr>
    </p:titleStyle>
    <p:bodyStyle>
      <a:lvl1pPr marL="215487" indent="-215487" algn="l" defTabSz="1088776" rtl="0" eaLnBrk="1" latinLnBrk="0" hangingPunct="1">
        <a:spcBef>
          <a:spcPts val="1200"/>
        </a:spcBef>
        <a:buFont typeface="Arial" pitchFamily="34" charset="0"/>
        <a:buChar char="•"/>
        <a:defRPr sz="1600" kern="1200">
          <a:solidFill>
            <a:schemeClr val="tx1"/>
          </a:solidFill>
          <a:latin typeface="+mn-lt"/>
          <a:ea typeface="+mn-ea"/>
          <a:cs typeface="+mn-cs"/>
        </a:defRPr>
      </a:lvl1pPr>
      <a:lvl2pPr marL="471517"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2pPr>
      <a:lvl3pPr marL="728708"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3pPr>
      <a:lvl4pPr marL="985900"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4pPr>
      <a:lvl5pPr marL="1243091"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5pPr>
      <a:lvl6pPr marL="2994134"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8522"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910"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7298"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776" rtl="0" eaLnBrk="1" latinLnBrk="0" hangingPunct="1">
        <a:defRPr sz="2100" kern="1200">
          <a:solidFill>
            <a:schemeClr val="tx1"/>
          </a:solidFill>
          <a:latin typeface="+mn-lt"/>
          <a:ea typeface="+mn-ea"/>
          <a:cs typeface="+mn-cs"/>
        </a:defRPr>
      </a:lvl1pPr>
      <a:lvl2pPr marL="544388" algn="l" defTabSz="1088776" rtl="0" eaLnBrk="1" latinLnBrk="0" hangingPunct="1">
        <a:defRPr sz="2100" kern="1200">
          <a:solidFill>
            <a:schemeClr val="tx1"/>
          </a:solidFill>
          <a:latin typeface="+mn-lt"/>
          <a:ea typeface="+mn-ea"/>
          <a:cs typeface="+mn-cs"/>
        </a:defRPr>
      </a:lvl2pPr>
      <a:lvl3pPr marL="1088776" algn="l" defTabSz="1088776" rtl="0" eaLnBrk="1" latinLnBrk="0" hangingPunct="1">
        <a:defRPr sz="2100" kern="1200">
          <a:solidFill>
            <a:schemeClr val="tx1"/>
          </a:solidFill>
          <a:latin typeface="+mn-lt"/>
          <a:ea typeface="+mn-ea"/>
          <a:cs typeface="+mn-cs"/>
        </a:defRPr>
      </a:lvl3pPr>
      <a:lvl4pPr marL="1633164" algn="l" defTabSz="1088776" rtl="0" eaLnBrk="1" latinLnBrk="0" hangingPunct="1">
        <a:defRPr sz="2100" kern="1200">
          <a:solidFill>
            <a:schemeClr val="tx1"/>
          </a:solidFill>
          <a:latin typeface="+mn-lt"/>
          <a:ea typeface="+mn-ea"/>
          <a:cs typeface="+mn-cs"/>
        </a:defRPr>
      </a:lvl4pPr>
      <a:lvl5pPr marL="2177552" algn="l" defTabSz="1088776" rtl="0" eaLnBrk="1" latinLnBrk="0" hangingPunct="1">
        <a:defRPr sz="2100" kern="1200">
          <a:solidFill>
            <a:schemeClr val="tx1"/>
          </a:solidFill>
          <a:latin typeface="+mn-lt"/>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74C8C92C-781F-4A50-B2B4-BDB7EDBD7176}"/>
              </a:ext>
            </a:extLst>
          </p:cNvPr>
          <p:cNvGraphicFramePr>
            <a:graphicFrameLocks noChangeAspect="1"/>
          </p:cNvGraphicFramePr>
          <p:nvPr userDrawn="1">
            <p:custDataLst>
              <p:tags r:id="rId3"/>
            </p:custDataLst>
            <p:extLst>
              <p:ext uri="{D42A27DB-BD31-4B8C-83A1-F6EECF244321}">
                <p14:modId xmlns:p14="http://schemas.microsoft.com/office/powerpoint/2010/main" val="3869494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416" imgH="416" progId="TCLayout.ActiveDocument.1">
                  <p:embed/>
                </p:oleObj>
              </mc:Choice>
              <mc:Fallback>
                <p:oleObj name="think-cell Slide" r:id="rId5" imgW="416" imgH="416" progId="TCLayout.ActiveDocument.1">
                  <p:embed/>
                  <p:pic>
                    <p:nvPicPr>
                      <p:cNvPr id="7" name="Object 6" hidden="1">
                        <a:extLst>
                          <a:ext uri="{FF2B5EF4-FFF2-40B4-BE49-F238E27FC236}">
                            <a16:creationId xmlns:a16="http://schemas.microsoft.com/office/drawing/2014/main" id="{74C8C92C-781F-4A50-B2B4-BDB7EDBD717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48001" y="360083"/>
            <a:ext cx="7200000" cy="720167"/>
          </a:xfrm>
          <a:prstGeom prst="rect">
            <a:avLst/>
          </a:prstGeom>
        </p:spPr>
        <p:txBody>
          <a:bodyPr vert="horz" lIns="0" tIns="0" rIns="0" bIns="0" rtlCol="0" anchor="b" anchorCtr="0">
            <a:noAutofit/>
          </a:bodyPr>
          <a:lstStyle/>
          <a:p>
            <a:r>
              <a:rPr lang="en-US"/>
              <a:t>Click to edit Master title style</a:t>
            </a:r>
          </a:p>
        </p:txBody>
      </p:sp>
      <p:sp>
        <p:nvSpPr>
          <p:cNvPr id="3" name="Text Placeholder 2"/>
          <p:cNvSpPr>
            <a:spLocks noGrp="1"/>
          </p:cNvSpPr>
          <p:nvPr>
            <p:ph type="body" idx="1"/>
          </p:nvPr>
        </p:nvSpPr>
        <p:spPr>
          <a:xfrm>
            <a:off x="647999" y="1332002"/>
            <a:ext cx="10908000" cy="442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48000" y="6375020"/>
            <a:ext cx="324000" cy="144033"/>
          </a:xfrm>
          <a:prstGeom prst="rect">
            <a:avLst/>
          </a:prstGeom>
        </p:spPr>
        <p:txBody>
          <a:bodyPr vert="horz" lIns="0" tIns="0" rIns="0" bIns="0" rtlCol="0" anchor="ctr"/>
          <a:lstStyle>
            <a:lvl1pPr algn="l">
              <a:defRPr sz="900">
                <a:solidFill>
                  <a:srgbClr val="8B8A8D"/>
                </a:solidFill>
              </a:defRPr>
            </a:lvl1pPr>
          </a:lstStyle>
          <a:p>
            <a:fld id="{D14BCCD3-0010-4FBA-B965-2126ADC31932}" type="slidenum">
              <a:rPr lang="en-US" smtClean="0"/>
              <a:pPr/>
              <a:t>‹#›</a:t>
            </a:fld>
            <a:endParaRPr lang="en-US"/>
          </a:p>
        </p:txBody>
      </p:sp>
      <p:cxnSp>
        <p:nvCxnSpPr>
          <p:cNvPr id="13" name="Straight Connector 12"/>
          <p:cNvCxnSpPr/>
          <p:nvPr/>
        </p:nvCxnSpPr>
        <p:spPr>
          <a:xfrm>
            <a:off x="648000" y="6318000"/>
            <a:ext cx="10893600" cy="0"/>
          </a:xfrm>
          <a:prstGeom prst="line">
            <a:avLst/>
          </a:prstGeom>
          <a:ln w="9525">
            <a:solidFill>
              <a:srgbClr val="8B8A8D"/>
            </a:solidFill>
          </a:ln>
        </p:spPr>
        <p:style>
          <a:lnRef idx="1">
            <a:schemeClr val="accent1"/>
          </a:lnRef>
          <a:fillRef idx="0">
            <a:schemeClr val="accent1"/>
          </a:fillRef>
          <a:effectRef idx="0">
            <a:schemeClr val="accent1"/>
          </a:effectRef>
          <a:fontRef idx="minor">
            <a:schemeClr val="tx1"/>
          </a:fontRef>
        </p:style>
      </p:cxnSp>
      <p:sp>
        <p:nvSpPr>
          <p:cNvPr id="16" name="Line 11"/>
          <p:cNvSpPr>
            <a:spLocks noChangeShapeType="1"/>
          </p:cNvSpPr>
          <p:nvPr userDrawn="1"/>
        </p:nvSpPr>
        <p:spPr bwMode="auto">
          <a:xfrm>
            <a:off x="6494463" y="346710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34" tIns="45718" rIns="91434" bIns="45718" numCol="1" anchor="t" anchorCtr="0" compatLnSpc="1">
            <a:prstTxWarp prst="textNoShape">
              <a:avLst/>
            </a:prstTxWarp>
          </a:bodyPr>
          <a:lstStyle/>
          <a:p>
            <a:endParaRPr lang="en-US" sz="2098"/>
          </a:p>
        </p:txBody>
      </p:sp>
      <p:sp>
        <p:nvSpPr>
          <p:cNvPr id="17" name="Line 12"/>
          <p:cNvSpPr>
            <a:spLocks noChangeShapeType="1"/>
          </p:cNvSpPr>
          <p:nvPr userDrawn="1"/>
        </p:nvSpPr>
        <p:spPr bwMode="auto">
          <a:xfrm>
            <a:off x="6494463" y="346710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34" tIns="45718" rIns="91434" bIns="45718" numCol="1" anchor="t" anchorCtr="0" compatLnSpc="1">
            <a:prstTxWarp prst="textNoShape">
              <a:avLst/>
            </a:prstTxWarp>
          </a:bodyPr>
          <a:lstStyle/>
          <a:p>
            <a:endParaRPr lang="en-US" sz="2098"/>
          </a:p>
        </p:txBody>
      </p:sp>
      <p:sp>
        <p:nvSpPr>
          <p:cNvPr id="18" name="Line 13"/>
          <p:cNvSpPr>
            <a:spLocks noChangeShapeType="1"/>
          </p:cNvSpPr>
          <p:nvPr userDrawn="1"/>
        </p:nvSpPr>
        <p:spPr bwMode="auto">
          <a:xfrm>
            <a:off x="6675438" y="341471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34" tIns="45718" rIns="91434" bIns="45718" numCol="1" anchor="t" anchorCtr="0" compatLnSpc="1">
            <a:prstTxWarp prst="textNoShape">
              <a:avLst/>
            </a:prstTxWarp>
          </a:bodyPr>
          <a:lstStyle/>
          <a:p>
            <a:endParaRPr lang="en-US" sz="2098"/>
          </a:p>
        </p:txBody>
      </p:sp>
      <p:sp>
        <p:nvSpPr>
          <p:cNvPr id="19" name="Line 14"/>
          <p:cNvSpPr>
            <a:spLocks noChangeShapeType="1"/>
          </p:cNvSpPr>
          <p:nvPr userDrawn="1"/>
        </p:nvSpPr>
        <p:spPr bwMode="auto">
          <a:xfrm>
            <a:off x="6675438" y="341471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34" tIns="45718" rIns="91434" bIns="45718" numCol="1" anchor="t" anchorCtr="0" compatLnSpc="1">
            <a:prstTxWarp prst="textNoShape">
              <a:avLst/>
            </a:prstTxWarp>
          </a:bodyPr>
          <a:lstStyle/>
          <a:p>
            <a:endParaRPr lang="en-US" sz="2098"/>
          </a:p>
        </p:txBody>
      </p:sp>
      <p:grpSp>
        <p:nvGrpSpPr>
          <p:cNvPr id="21" name="Logotype, static"/>
          <p:cNvGrpSpPr/>
          <p:nvPr userDrawn="1"/>
        </p:nvGrpSpPr>
        <p:grpSpPr>
          <a:xfrm>
            <a:off x="10689467" y="6389301"/>
            <a:ext cx="863687" cy="180102"/>
            <a:chOff x="9501453" y="6148765"/>
            <a:chExt cx="2047875" cy="427037"/>
          </a:xfrm>
        </p:grpSpPr>
        <p:sp>
          <p:nvSpPr>
            <p:cNvPr id="22"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98"/>
            </a:p>
          </p:txBody>
        </p:sp>
        <p:sp>
          <p:nvSpPr>
            <p:cNvPr id="2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98"/>
            </a:p>
          </p:txBody>
        </p:sp>
        <p:sp>
          <p:nvSpPr>
            <p:cNvPr id="2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98"/>
            </a:p>
          </p:txBody>
        </p:sp>
        <p:sp>
          <p:nvSpPr>
            <p:cNvPr id="2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98"/>
            </a:p>
          </p:txBody>
        </p:sp>
        <p:sp>
          <p:nvSpPr>
            <p:cNvPr id="2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98"/>
            </a:p>
          </p:txBody>
        </p:sp>
        <p:sp>
          <p:nvSpPr>
            <p:cNvPr id="2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98"/>
            </a:p>
          </p:txBody>
        </p:sp>
      </p:grpSp>
      <p:sp>
        <p:nvSpPr>
          <p:cNvPr id="20" name="Footer Placeholder 4"/>
          <p:cNvSpPr>
            <a:spLocks noGrp="1"/>
          </p:cNvSpPr>
          <p:nvPr>
            <p:ph type="ftr" sz="quarter" idx="3"/>
          </p:nvPr>
        </p:nvSpPr>
        <p:spPr>
          <a:xfrm>
            <a:off x="1531478" y="6375051"/>
            <a:ext cx="3960000" cy="144000"/>
          </a:xfrm>
          <a:prstGeom prst="rect">
            <a:avLst/>
          </a:prstGeom>
        </p:spPr>
        <p:txBody>
          <a:bodyPr vert="horz" lIns="0" tIns="0" rIns="0" bIns="0" rtlCol="0" anchor="ctr"/>
          <a:lstStyle>
            <a:lvl1pPr algn="l">
              <a:defRPr sz="900" cap="all" baseline="0">
                <a:solidFill>
                  <a:srgbClr val="8B8A8D"/>
                </a:solidFill>
              </a:defRPr>
            </a:lvl1pPr>
          </a:lstStyle>
          <a:p>
            <a:endParaRPr lang="en-US"/>
          </a:p>
        </p:txBody>
      </p:sp>
      <p:sp>
        <p:nvSpPr>
          <p:cNvPr id="4" name="xxLanguageTextBox">
            <a:extLst>
              <a:ext uri="{FF2B5EF4-FFF2-40B4-BE49-F238E27FC236}">
                <a16:creationId xmlns:a16="http://schemas.microsoft.com/office/drawing/2014/main" id="{1A645835-B629-4E56-A4D9-C79B62365C8C}"/>
              </a:ext>
            </a:extLst>
          </p:cNvPr>
          <p:cNvSpPr/>
          <p:nvPr userDrawn="1">
            <p:custDataLst>
              <p:tags r:id="rId4"/>
            </p:custDataLst>
          </p:nvPr>
        </p:nvSpPr>
        <p:spPr>
          <a:xfrm>
            <a:off x="2" y="0"/>
            <a:ext cx="12700" cy="12700"/>
          </a:xfrm>
          <a:prstGeom prst="rect">
            <a:avLst/>
          </a:prstGeom>
          <a:noFill/>
          <a:ln>
            <a:noFill/>
          </a:ln>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4" tIns="45718" rIns="91434" bIns="45718" numCol="1" spcCol="0" rtlCol="0" fromWordArt="0" anchor="ctr" anchorCtr="0" forceAA="0" compatLnSpc="1">
            <a:prstTxWarp prst="textNoShape">
              <a:avLst/>
            </a:prstTxWarp>
            <a:noAutofit/>
          </a:bodyPr>
          <a:lstStyle/>
          <a:p>
            <a:pPr algn="ctr"/>
            <a:endParaRPr lang="en-US" sz="1200">
              <a:solidFill>
                <a:schemeClr val="tx1"/>
              </a:solidFill>
            </a:endParaRPr>
          </a:p>
        </p:txBody>
      </p:sp>
      <p:sp>
        <p:nvSpPr>
          <p:cNvPr id="8" name="MSIPCMContentMarking" descr="{&quot;HashCode&quot;:1071427657,&quot;Placement&quot;:&quot;Footer&quot;,&quot;Top&quot;:519.467957,&quot;Left&quot;:444.409119,&quot;SlideWidth&quot;:960,&quot;SlideHeight&quot;:540}">
            <a:extLst>
              <a:ext uri="{FF2B5EF4-FFF2-40B4-BE49-F238E27FC236}">
                <a16:creationId xmlns:a16="http://schemas.microsoft.com/office/drawing/2014/main" id="{DC3CF2D8-0AD4-4498-A144-7D96DF7B77F0}"/>
              </a:ext>
            </a:extLst>
          </p:cNvPr>
          <p:cNvSpPr txBox="1"/>
          <p:nvPr userDrawn="1"/>
        </p:nvSpPr>
        <p:spPr>
          <a:xfrm>
            <a:off x="5643996" y="6597243"/>
            <a:ext cx="907183" cy="262344"/>
          </a:xfrm>
          <a:prstGeom prst="rect">
            <a:avLst/>
          </a:prstGeom>
          <a:noFill/>
        </p:spPr>
        <p:txBody>
          <a:bodyPr vert="horz" wrap="square" lIns="0" tIns="0" rIns="0" bIns="0" rtlCol="0" anchor="ctr" anchorCtr="1">
            <a:spAutoFit/>
          </a:bodyPr>
          <a:lstStyle/>
          <a:p>
            <a:pPr algn="ctr">
              <a:spcBef>
                <a:spcPts val="0"/>
              </a:spcBef>
              <a:spcAft>
                <a:spcPts val="0"/>
              </a:spcAft>
            </a:pPr>
            <a:r>
              <a:rPr lang="nb-NO" sz="1000">
                <a:solidFill>
                  <a:srgbClr val="000000"/>
                </a:solidFill>
                <a:latin typeface="Calibri" panose="020F0502020204030204" pitchFamily="34" charset="0"/>
              </a:rPr>
              <a:t>Confidential</a:t>
            </a:r>
            <a:endParaRPr lang="nb-NO" sz="10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320420256"/>
      </p:ext>
    </p:extLst>
  </p:cSld>
  <p:clrMap bg1="lt1" tx1="dk1" bg2="lt2" tx2="dk2" accent1="accent1" accent2="accent2" accent3="accent3" accent4="accent4" accent5="accent5" accent6="accent6" hlink="hlink" folHlink="folHlink"/>
  <p:sldLayoutIdLst>
    <p:sldLayoutId id="2147483770" r:id="rId1"/>
  </p:sldLayoutIdLst>
  <p:hf hdr="0" ftr="0" dt="0"/>
  <p:txStyles>
    <p:titleStyle>
      <a:lvl1pPr algn="l" defTabSz="1088885" rtl="0" eaLnBrk="1" latinLnBrk="0" hangingPunct="1">
        <a:spcBef>
          <a:spcPct val="0"/>
        </a:spcBef>
        <a:buNone/>
        <a:defRPr sz="1999" b="1" kern="1200">
          <a:solidFill>
            <a:schemeClr val="accent1"/>
          </a:solidFill>
          <a:latin typeface="+mj-lt"/>
          <a:ea typeface="+mj-ea"/>
          <a:cs typeface="+mj-cs"/>
        </a:defRPr>
      </a:lvl1pPr>
    </p:titleStyle>
    <p:bodyStyle>
      <a:lvl1pPr marL="215508" indent="-215508" algn="l" defTabSz="1088885" rtl="0" eaLnBrk="1" latinLnBrk="0" hangingPunct="1">
        <a:spcBef>
          <a:spcPts val="1200"/>
        </a:spcBef>
        <a:buFont typeface="Arial" pitchFamily="34" charset="0"/>
        <a:buChar char="•"/>
        <a:defRPr sz="1600" kern="1200">
          <a:solidFill>
            <a:schemeClr val="tx1"/>
          </a:solidFill>
          <a:latin typeface="+mn-lt"/>
          <a:ea typeface="+mn-ea"/>
          <a:cs typeface="+mn-cs"/>
        </a:defRPr>
      </a:lvl1pPr>
      <a:lvl2pPr marL="471564" indent="-214348" algn="l" defTabSz="1088885" rtl="0" eaLnBrk="1" latinLnBrk="0" hangingPunct="1">
        <a:spcBef>
          <a:spcPts val="0"/>
        </a:spcBef>
        <a:buFont typeface="Arial" pitchFamily="34" charset="0"/>
        <a:buChar char="–"/>
        <a:defRPr sz="1200" kern="1200">
          <a:solidFill>
            <a:schemeClr val="tx1"/>
          </a:solidFill>
          <a:latin typeface="+mn-lt"/>
          <a:ea typeface="+mn-ea"/>
          <a:cs typeface="+mn-cs"/>
        </a:defRPr>
      </a:lvl2pPr>
      <a:lvl3pPr marL="728781" indent="-214348" algn="l" defTabSz="1088885" rtl="0" eaLnBrk="1" latinLnBrk="0" hangingPunct="1">
        <a:spcBef>
          <a:spcPts val="0"/>
        </a:spcBef>
        <a:buFont typeface="Arial" pitchFamily="34" charset="0"/>
        <a:buChar char="−"/>
        <a:defRPr sz="1200" kern="1200">
          <a:solidFill>
            <a:schemeClr val="tx1"/>
          </a:solidFill>
          <a:latin typeface="+mn-lt"/>
          <a:ea typeface="+mn-ea"/>
          <a:cs typeface="+mn-cs"/>
        </a:defRPr>
      </a:lvl3pPr>
      <a:lvl4pPr marL="985998" indent="-214348" algn="l" defTabSz="1088885" rtl="0" eaLnBrk="1" latinLnBrk="0" hangingPunct="1">
        <a:spcBef>
          <a:spcPts val="0"/>
        </a:spcBef>
        <a:buFont typeface="Arial" pitchFamily="34" charset="0"/>
        <a:buChar char="−"/>
        <a:defRPr sz="1200" kern="1200">
          <a:solidFill>
            <a:schemeClr val="tx1"/>
          </a:solidFill>
          <a:latin typeface="+mn-lt"/>
          <a:ea typeface="+mn-ea"/>
          <a:cs typeface="+mn-cs"/>
        </a:defRPr>
      </a:lvl4pPr>
      <a:lvl5pPr marL="1243216" indent="-214348" algn="l" defTabSz="1088885" rtl="0" eaLnBrk="1" latinLnBrk="0" hangingPunct="1">
        <a:spcBef>
          <a:spcPts val="0"/>
        </a:spcBef>
        <a:buFont typeface="Arial" pitchFamily="34" charset="0"/>
        <a:buChar char="−"/>
        <a:defRPr sz="1200" kern="1200">
          <a:solidFill>
            <a:schemeClr val="tx1"/>
          </a:solidFill>
          <a:latin typeface="+mn-lt"/>
          <a:ea typeface="+mn-ea"/>
          <a:cs typeface="+mn-cs"/>
        </a:defRPr>
      </a:lvl5pPr>
      <a:lvl6pPr marL="2994434" indent="-272220" algn="l" defTabSz="1088885"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38876" indent="-272220" algn="l" defTabSz="1088885"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83319" indent="-272220" algn="l" defTabSz="1088885"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27760" indent="-272220" algn="l" defTabSz="1088885"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8885" rtl="0" eaLnBrk="1" latinLnBrk="0" hangingPunct="1">
        <a:defRPr sz="2099" kern="1200">
          <a:solidFill>
            <a:schemeClr val="tx1"/>
          </a:solidFill>
          <a:latin typeface="+mn-lt"/>
          <a:ea typeface="+mn-ea"/>
          <a:cs typeface="+mn-cs"/>
        </a:defRPr>
      </a:lvl1pPr>
      <a:lvl2pPr marL="544443" algn="l" defTabSz="1088885" rtl="0" eaLnBrk="1" latinLnBrk="0" hangingPunct="1">
        <a:defRPr sz="2099" kern="1200">
          <a:solidFill>
            <a:schemeClr val="tx1"/>
          </a:solidFill>
          <a:latin typeface="+mn-lt"/>
          <a:ea typeface="+mn-ea"/>
          <a:cs typeface="+mn-cs"/>
        </a:defRPr>
      </a:lvl2pPr>
      <a:lvl3pPr marL="1088885" algn="l" defTabSz="1088885" rtl="0" eaLnBrk="1" latinLnBrk="0" hangingPunct="1">
        <a:defRPr sz="2099" kern="1200">
          <a:solidFill>
            <a:schemeClr val="tx1"/>
          </a:solidFill>
          <a:latin typeface="+mn-lt"/>
          <a:ea typeface="+mn-ea"/>
          <a:cs typeface="+mn-cs"/>
        </a:defRPr>
      </a:lvl3pPr>
      <a:lvl4pPr marL="1633328" algn="l" defTabSz="1088885" rtl="0" eaLnBrk="1" latinLnBrk="0" hangingPunct="1">
        <a:defRPr sz="2099" kern="1200">
          <a:solidFill>
            <a:schemeClr val="tx1"/>
          </a:solidFill>
          <a:latin typeface="+mn-lt"/>
          <a:ea typeface="+mn-ea"/>
          <a:cs typeface="+mn-cs"/>
        </a:defRPr>
      </a:lvl4pPr>
      <a:lvl5pPr marL="2177770" algn="l" defTabSz="1088885" rtl="0" eaLnBrk="1" latinLnBrk="0" hangingPunct="1">
        <a:defRPr sz="2099" kern="1200">
          <a:solidFill>
            <a:schemeClr val="tx1"/>
          </a:solidFill>
          <a:latin typeface="+mn-lt"/>
          <a:ea typeface="+mn-ea"/>
          <a:cs typeface="+mn-cs"/>
        </a:defRPr>
      </a:lvl5pPr>
      <a:lvl6pPr marL="2722211" algn="l" defTabSz="1088885" rtl="0" eaLnBrk="1" latinLnBrk="0" hangingPunct="1">
        <a:defRPr sz="2099" kern="1200">
          <a:solidFill>
            <a:schemeClr val="tx1"/>
          </a:solidFill>
          <a:latin typeface="+mn-lt"/>
          <a:ea typeface="+mn-ea"/>
          <a:cs typeface="+mn-cs"/>
        </a:defRPr>
      </a:lvl6pPr>
      <a:lvl7pPr marL="3266654" algn="l" defTabSz="1088885" rtl="0" eaLnBrk="1" latinLnBrk="0" hangingPunct="1">
        <a:defRPr sz="2099" kern="1200">
          <a:solidFill>
            <a:schemeClr val="tx1"/>
          </a:solidFill>
          <a:latin typeface="+mn-lt"/>
          <a:ea typeface="+mn-ea"/>
          <a:cs typeface="+mn-cs"/>
        </a:defRPr>
      </a:lvl7pPr>
      <a:lvl8pPr marL="3811097" algn="l" defTabSz="1088885" rtl="0" eaLnBrk="1" latinLnBrk="0" hangingPunct="1">
        <a:defRPr sz="2099" kern="1200">
          <a:solidFill>
            <a:schemeClr val="tx1"/>
          </a:solidFill>
          <a:latin typeface="+mn-lt"/>
          <a:ea typeface="+mn-ea"/>
          <a:cs typeface="+mn-cs"/>
        </a:defRPr>
      </a:lvl8pPr>
      <a:lvl9pPr marL="4355539" algn="l" defTabSz="1088885" rtl="0" eaLnBrk="1" latinLnBrk="0" hangingPunct="1">
        <a:defRPr sz="2099"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840">
          <p15:clr>
            <a:srgbClr val="F26B43"/>
          </p15:clr>
        </p15:guide>
        <p15:guide id="3" orient="horz" pos="3624">
          <p15:clr>
            <a:srgbClr val="F26B43"/>
          </p15:clr>
        </p15:guide>
        <p15:guide id="4" orient="horz" pos="216">
          <p15:clr>
            <a:srgbClr val="F26B43"/>
          </p15:clr>
        </p15:guide>
        <p15:guide id="5" pos="408">
          <p15:clr>
            <a:srgbClr val="F26B43"/>
          </p15:clr>
        </p15:guide>
        <p15:guide id="6" pos="727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70E8A60-B73C-4AA8-B4FF-10112A2EC358}"/>
              </a:ext>
            </a:extLst>
          </p:cNvPr>
          <p:cNvGraphicFramePr>
            <a:graphicFrameLocks noChangeAspect="1"/>
          </p:cNvGraphicFramePr>
          <p:nvPr userDrawn="1">
            <p:custDataLst>
              <p:tags r:id="rId27"/>
            </p:custDataLst>
            <p:extLst>
              <p:ext uri="{D42A27DB-BD31-4B8C-83A1-F6EECF244321}">
                <p14:modId xmlns:p14="http://schemas.microsoft.com/office/powerpoint/2010/main" val="21175671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9" imgW="530" imgH="531" progId="TCLayout.ActiveDocument.1">
                  <p:embed/>
                </p:oleObj>
              </mc:Choice>
              <mc:Fallback>
                <p:oleObj name="think-cell Slide" r:id="rId29" imgW="530" imgH="531" progId="TCLayout.ActiveDocument.1">
                  <p:embed/>
                  <p:pic>
                    <p:nvPicPr>
                      <p:cNvPr id="7" name="Object 6" hidden="1">
                        <a:extLst>
                          <a:ext uri="{FF2B5EF4-FFF2-40B4-BE49-F238E27FC236}">
                            <a16:creationId xmlns:a16="http://schemas.microsoft.com/office/drawing/2014/main" id="{370E8A60-B73C-4AA8-B4FF-10112A2EC358}"/>
                          </a:ext>
                        </a:extLst>
                      </p:cNvPr>
                      <p:cNvPicPr/>
                      <p:nvPr/>
                    </p:nvPicPr>
                    <p:blipFill>
                      <a:blip r:embed="rId30"/>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47999" y="360083"/>
            <a:ext cx="7200000" cy="720167"/>
          </a:xfrm>
          <a:prstGeom prst="rect">
            <a:avLst/>
          </a:prstGeom>
        </p:spPr>
        <p:txBody>
          <a:bodyPr vert="horz" lIns="0" tIns="0" rIns="0" bIns="0" rtlCol="0" anchor="b" anchorCtr="0">
            <a:noAutofit/>
          </a:bodyPr>
          <a:lstStyle/>
          <a:p>
            <a:r>
              <a:rPr lang="en-GB" dirty="0"/>
              <a:t>Click to edit Master title style</a:t>
            </a:r>
          </a:p>
        </p:txBody>
      </p:sp>
      <p:sp>
        <p:nvSpPr>
          <p:cNvPr id="3" name="Text Placeholder 2"/>
          <p:cNvSpPr>
            <a:spLocks noGrp="1"/>
          </p:cNvSpPr>
          <p:nvPr>
            <p:ph type="body" idx="1"/>
          </p:nvPr>
        </p:nvSpPr>
        <p:spPr>
          <a:xfrm>
            <a:off x="647999" y="1332000"/>
            <a:ext cx="10908000" cy="4428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p:cNvSpPr>
            <a:spLocks noGrp="1"/>
          </p:cNvSpPr>
          <p:nvPr>
            <p:ph type="sldNum" sz="quarter" idx="4"/>
          </p:nvPr>
        </p:nvSpPr>
        <p:spPr>
          <a:xfrm>
            <a:off x="648000" y="6375018"/>
            <a:ext cx="324000" cy="144033"/>
          </a:xfrm>
          <a:prstGeom prst="rect">
            <a:avLst/>
          </a:prstGeom>
        </p:spPr>
        <p:txBody>
          <a:bodyPr vert="horz" lIns="0" tIns="0" rIns="0" bIns="0" rtlCol="0" anchor="ctr"/>
          <a:lstStyle>
            <a:lvl1pPr algn="l">
              <a:defRPr sz="900">
                <a:solidFill>
                  <a:srgbClr val="8B8A8D"/>
                </a:solidFill>
              </a:defRPr>
            </a:lvl1pPr>
          </a:lstStyle>
          <a:p>
            <a:fld id="{D14BCCD3-0010-4FBA-B965-2126ADC31932}" type="slidenum">
              <a:rPr lang="en-GB" smtClean="0"/>
              <a:pPr/>
              <a:t>‹#›</a:t>
            </a:fld>
            <a:endParaRPr lang="en-GB" dirty="0"/>
          </a:p>
        </p:txBody>
      </p:sp>
      <p:cxnSp>
        <p:nvCxnSpPr>
          <p:cNvPr id="13" name="Straight Connector 12"/>
          <p:cNvCxnSpPr/>
          <p:nvPr/>
        </p:nvCxnSpPr>
        <p:spPr>
          <a:xfrm>
            <a:off x="648000" y="6318000"/>
            <a:ext cx="10893600" cy="0"/>
          </a:xfrm>
          <a:prstGeom prst="line">
            <a:avLst/>
          </a:prstGeom>
          <a:ln w="9525">
            <a:solidFill>
              <a:srgbClr val="8B8A8D"/>
            </a:solidFill>
          </a:ln>
        </p:spPr>
        <p:style>
          <a:lnRef idx="1">
            <a:schemeClr val="accent1"/>
          </a:lnRef>
          <a:fillRef idx="0">
            <a:schemeClr val="accent1"/>
          </a:fillRef>
          <a:effectRef idx="0">
            <a:schemeClr val="accent1"/>
          </a:effectRef>
          <a:fontRef idx="minor">
            <a:schemeClr val="tx1"/>
          </a:fontRef>
        </p:style>
      </p:cxnSp>
      <p:sp>
        <p:nvSpPr>
          <p:cNvPr id="16" name="Line 11"/>
          <p:cNvSpPr>
            <a:spLocks noChangeShapeType="1"/>
          </p:cNvSpPr>
          <p:nvPr userDrawn="1"/>
        </p:nvSpPr>
        <p:spPr bwMode="auto">
          <a:xfrm>
            <a:off x="6494463" y="346710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Line 12"/>
          <p:cNvSpPr>
            <a:spLocks noChangeShapeType="1"/>
          </p:cNvSpPr>
          <p:nvPr userDrawn="1"/>
        </p:nvSpPr>
        <p:spPr bwMode="auto">
          <a:xfrm>
            <a:off x="6494463" y="346710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 name="Line 13"/>
          <p:cNvSpPr>
            <a:spLocks noChangeShapeType="1"/>
          </p:cNvSpPr>
          <p:nvPr userDrawn="1"/>
        </p:nvSpPr>
        <p:spPr bwMode="auto">
          <a:xfrm>
            <a:off x="6675438" y="341471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 name="Line 14"/>
          <p:cNvSpPr>
            <a:spLocks noChangeShapeType="1"/>
          </p:cNvSpPr>
          <p:nvPr userDrawn="1"/>
        </p:nvSpPr>
        <p:spPr bwMode="auto">
          <a:xfrm>
            <a:off x="6675438" y="341471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21" name="Logotype, static"/>
          <p:cNvGrpSpPr/>
          <p:nvPr userDrawn="1"/>
        </p:nvGrpSpPr>
        <p:grpSpPr>
          <a:xfrm>
            <a:off x="10689465" y="6389301"/>
            <a:ext cx="863687" cy="180102"/>
            <a:chOff x="9501453" y="6148765"/>
            <a:chExt cx="2047875" cy="427037"/>
          </a:xfrm>
        </p:grpSpPr>
        <p:sp>
          <p:nvSpPr>
            <p:cNvPr id="22"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 name="Footer Placeholder 4"/>
          <p:cNvSpPr>
            <a:spLocks noGrp="1"/>
          </p:cNvSpPr>
          <p:nvPr>
            <p:ph type="ftr" sz="quarter" idx="3"/>
          </p:nvPr>
        </p:nvSpPr>
        <p:spPr>
          <a:xfrm>
            <a:off x="1531478" y="6375051"/>
            <a:ext cx="3960000" cy="144000"/>
          </a:xfrm>
          <a:prstGeom prst="rect">
            <a:avLst/>
          </a:prstGeom>
        </p:spPr>
        <p:txBody>
          <a:bodyPr vert="horz" lIns="0" tIns="0" rIns="0" bIns="0" rtlCol="0" anchor="ctr"/>
          <a:lstStyle>
            <a:lvl1pPr algn="l">
              <a:defRPr sz="900" cap="all" baseline="0">
                <a:solidFill>
                  <a:srgbClr val="8B8A8D"/>
                </a:solidFill>
              </a:defRPr>
            </a:lvl1pPr>
          </a:lstStyle>
          <a:p>
            <a:endParaRPr lang="en-GB" dirty="0"/>
          </a:p>
        </p:txBody>
      </p:sp>
      <p:sp>
        <p:nvSpPr>
          <p:cNvPr id="4" name="xxLanguageTextBox">
            <a:extLst>
              <a:ext uri="{FF2B5EF4-FFF2-40B4-BE49-F238E27FC236}">
                <a16:creationId xmlns:a16="http://schemas.microsoft.com/office/drawing/2014/main" id="{39928153-2E5F-41EF-80BB-644014CFBE3A}"/>
              </a:ext>
            </a:extLst>
          </p:cNvPr>
          <p:cNvSpPr/>
          <p:nvPr userDrawn="1">
            <p:custDataLst>
              <p:tags r:id="rId28"/>
            </p:custDataLst>
          </p:nvPr>
        </p:nvSpPr>
        <p:spPr>
          <a:xfrm>
            <a:off x="0" y="0"/>
            <a:ext cx="12700" cy="12700"/>
          </a:xfrm>
          <a:prstGeom prst="rect">
            <a:avLst/>
          </a:prstGeom>
          <a:noFill/>
          <a:ln>
            <a:noFill/>
          </a:ln>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dirty="0">
              <a:solidFill>
                <a:schemeClr val="tx1"/>
              </a:solidFill>
            </a:endParaRPr>
          </a:p>
        </p:txBody>
      </p:sp>
      <p:sp>
        <p:nvSpPr>
          <p:cNvPr id="5" name="MSIPCMContentMarking" descr="{&quot;HashCode&quot;:1071427657,&quot;Placement&quot;:&quot;Footer&quot;,&quot;Top&quot;:519.467957,&quot;Left&quot;:444.409119,&quot;SlideWidth&quot;:960,&quot;SlideHeight&quot;:540}">
            <a:extLst>
              <a:ext uri="{FF2B5EF4-FFF2-40B4-BE49-F238E27FC236}">
                <a16:creationId xmlns:a16="http://schemas.microsoft.com/office/drawing/2014/main" id="{FB60E549-05F8-4517-B395-AC9B38E5F903}"/>
              </a:ext>
            </a:extLst>
          </p:cNvPr>
          <p:cNvSpPr txBox="1"/>
          <p:nvPr userDrawn="1"/>
        </p:nvSpPr>
        <p:spPr>
          <a:xfrm>
            <a:off x="5643996" y="6597243"/>
            <a:ext cx="907183" cy="262344"/>
          </a:xfrm>
          <a:prstGeom prst="rect">
            <a:avLst/>
          </a:prstGeom>
          <a:noFill/>
        </p:spPr>
        <p:txBody>
          <a:bodyPr vert="horz" wrap="square" lIns="0" tIns="0" rIns="0" bIns="0" rtlCol="0" anchor="ctr" anchorCtr="1">
            <a:spAutoFit/>
          </a:bodyPr>
          <a:lstStyle/>
          <a:p>
            <a:pPr algn="ctr">
              <a:spcBef>
                <a:spcPts val="0"/>
              </a:spcBef>
              <a:spcAft>
                <a:spcPts val="0"/>
              </a:spcAft>
            </a:pPr>
            <a:r>
              <a:rPr lang="nb-NO" sz="1000">
                <a:solidFill>
                  <a:srgbClr val="000000"/>
                </a:solidFill>
                <a:latin typeface="Calibri" panose="020F0502020204030204" pitchFamily="34" charset="0"/>
              </a:rPr>
              <a:t>Confidential</a:t>
            </a:r>
            <a:endParaRPr lang="nb-NO" sz="10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812551616"/>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 id="2147483797" r:id="rId25"/>
  </p:sldLayoutIdLst>
  <p:hf hdr="0" ftr="0" dt="0"/>
  <p:txStyles>
    <p:titleStyle>
      <a:lvl1pPr algn="l" defTabSz="1088776" rtl="0" eaLnBrk="1" latinLnBrk="0" hangingPunct="1">
        <a:spcBef>
          <a:spcPct val="0"/>
        </a:spcBef>
        <a:buNone/>
        <a:defRPr sz="2000" b="1" kern="1200">
          <a:solidFill>
            <a:schemeClr val="accent1"/>
          </a:solidFill>
          <a:latin typeface="+mj-lt"/>
          <a:ea typeface="+mj-ea"/>
          <a:cs typeface="+mj-cs"/>
        </a:defRPr>
      </a:lvl1pPr>
    </p:titleStyle>
    <p:bodyStyle>
      <a:lvl1pPr marL="215487" indent="-215487" algn="l" defTabSz="1088776" rtl="0" eaLnBrk="1" latinLnBrk="0" hangingPunct="1">
        <a:spcBef>
          <a:spcPts val="1200"/>
        </a:spcBef>
        <a:buFont typeface="Arial" pitchFamily="34" charset="0"/>
        <a:buChar char="•"/>
        <a:defRPr sz="1600" kern="1200">
          <a:solidFill>
            <a:schemeClr val="tx1"/>
          </a:solidFill>
          <a:latin typeface="+mn-lt"/>
          <a:ea typeface="+mn-ea"/>
          <a:cs typeface="+mn-cs"/>
        </a:defRPr>
      </a:lvl1pPr>
      <a:lvl2pPr marL="471517"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2pPr>
      <a:lvl3pPr marL="728708"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3pPr>
      <a:lvl4pPr marL="985900"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4pPr>
      <a:lvl5pPr marL="1243091"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5pPr>
      <a:lvl6pPr marL="2994134"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8522"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910"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7298"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776" rtl="0" eaLnBrk="1" latinLnBrk="0" hangingPunct="1">
        <a:defRPr sz="2100" kern="1200">
          <a:solidFill>
            <a:schemeClr val="tx1"/>
          </a:solidFill>
          <a:latin typeface="+mn-lt"/>
          <a:ea typeface="+mn-ea"/>
          <a:cs typeface="+mn-cs"/>
        </a:defRPr>
      </a:lvl1pPr>
      <a:lvl2pPr marL="544388" algn="l" defTabSz="1088776" rtl="0" eaLnBrk="1" latinLnBrk="0" hangingPunct="1">
        <a:defRPr sz="2100" kern="1200">
          <a:solidFill>
            <a:schemeClr val="tx1"/>
          </a:solidFill>
          <a:latin typeface="+mn-lt"/>
          <a:ea typeface="+mn-ea"/>
          <a:cs typeface="+mn-cs"/>
        </a:defRPr>
      </a:lvl2pPr>
      <a:lvl3pPr marL="1088776" algn="l" defTabSz="1088776" rtl="0" eaLnBrk="1" latinLnBrk="0" hangingPunct="1">
        <a:defRPr sz="2100" kern="1200">
          <a:solidFill>
            <a:schemeClr val="tx1"/>
          </a:solidFill>
          <a:latin typeface="+mn-lt"/>
          <a:ea typeface="+mn-ea"/>
          <a:cs typeface="+mn-cs"/>
        </a:defRPr>
      </a:lvl3pPr>
      <a:lvl4pPr marL="1633164" algn="l" defTabSz="1088776" rtl="0" eaLnBrk="1" latinLnBrk="0" hangingPunct="1">
        <a:defRPr sz="2100" kern="1200">
          <a:solidFill>
            <a:schemeClr val="tx1"/>
          </a:solidFill>
          <a:latin typeface="+mn-lt"/>
          <a:ea typeface="+mn-ea"/>
          <a:cs typeface="+mn-cs"/>
        </a:defRPr>
      </a:lvl4pPr>
      <a:lvl5pPr marL="2177552" algn="l" defTabSz="1088776" rtl="0" eaLnBrk="1" latinLnBrk="0" hangingPunct="1">
        <a:defRPr sz="2100" kern="1200">
          <a:solidFill>
            <a:schemeClr val="tx1"/>
          </a:solidFill>
          <a:latin typeface="+mn-lt"/>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10342F85-A75F-42C9-8FC9-38B0FBE9DC27}"/>
              </a:ext>
            </a:extLst>
          </p:cNvPr>
          <p:cNvGraphicFramePr>
            <a:graphicFrameLocks noChangeAspect="1"/>
          </p:cNvGraphicFramePr>
          <p:nvPr userDrawn="1">
            <p:custDataLst>
              <p:tags r:id="rId3"/>
            </p:custDataLst>
            <p:extLst>
              <p:ext uri="{D42A27DB-BD31-4B8C-83A1-F6EECF244321}">
                <p14:modId xmlns:p14="http://schemas.microsoft.com/office/powerpoint/2010/main" val="139335540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30" imgH="531" progId="TCLayout.ActiveDocument.1">
                  <p:embed/>
                </p:oleObj>
              </mc:Choice>
              <mc:Fallback>
                <p:oleObj name="think-cell Slide" r:id="rId5" imgW="530" imgH="531" progId="TCLayout.ActiveDocument.1">
                  <p:embed/>
                  <p:pic>
                    <p:nvPicPr>
                      <p:cNvPr id="8" name="Object 7" hidden="1">
                        <a:extLst>
                          <a:ext uri="{FF2B5EF4-FFF2-40B4-BE49-F238E27FC236}">
                            <a16:creationId xmlns:a16="http://schemas.microsoft.com/office/drawing/2014/main" id="{10342F85-A75F-42C9-8FC9-38B0FBE9DC2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48000" y="360083"/>
            <a:ext cx="7200000" cy="720167"/>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647999" y="1332001"/>
            <a:ext cx="10908000" cy="4428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648000" y="6375019"/>
            <a:ext cx="324000" cy="144033"/>
          </a:xfrm>
          <a:prstGeom prst="rect">
            <a:avLst/>
          </a:prstGeom>
        </p:spPr>
        <p:txBody>
          <a:bodyPr vert="horz" lIns="0" tIns="0" rIns="0" bIns="0" rtlCol="0" anchor="ctr"/>
          <a:lstStyle>
            <a:lvl1pPr algn="l">
              <a:defRPr sz="900">
                <a:solidFill>
                  <a:srgbClr val="8B8A8D"/>
                </a:solidFill>
              </a:defRPr>
            </a:lvl1pPr>
          </a:lstStyle>
          <a:p>
            <a:fld id="{D14BCCD3-0010-4FBA-B965-2126ADC31932}" type="slidenum">
              <a:rPr lang="en-US" smtClean="0"/>
              <a:pPr/>
              <a:t>‹#›</a:t>
            </a:fld>
            <a:endParaRPr lang="en-US" dirty="0"/>
          </a:p>
        </p:txBody>
      </p:sp>
      <p:cxnSp>
        <p:nvCxnSpPr>
          <p:cNvPr id="13" name="Straight Connector 12"/>
          <p:cNvCxnSpPr/>
          <p:nvPr/>
        </p:nvCxnSpPr>
        <p:spPr>
          <a:xfrm>
            <a:off x="648000" y="6318000"/>
            <a:ext cx="10893600" cy="0"/>
          </a:xfrm>
          <a:prstGeom prst="line">
            <a:avLst/>
          </a:prstGeom>
          <a:ln w="9525">
            <a:solidFill>
              <a:srgbClr val="8B8A8D"/>
            </a:solidFill>
          </a:ln>
        </p:spPr>
        <p:style>
          <a:lnRef idx="1">
            <a:schemeClr val="accent1"/>
          </a:lnRef>
          <a:fillRef idx="0">
            <a:schemeClr val="accent1"/>
          </a:fillRef>
          <a:effectRef idx="0">
            <a:schemeClr val="accent1"/>
          </a:effectRef>
          <a:fontRef idx="minor">
            <a:schemeClr val="tx1"/>
          </a:fontRef>
        </p:style>
      </p:cxnSp>
      <p:sp>
        <p:nvSpPr>
          <p:cNvPr id="16" name="Line 11"/>
          <p:cNvSpPr>
            <a:spLocks noChangeShapeType="1"/>
          </p:cNvSpPr>
          <p:nvPr userDrawn="1"/>
        </p:nvSpPr>
        <p:spPr bwMode="auto">
          <a:xfrm>
            <a:off x="6494463" y="346710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37" tIns="45719" rIns="91437" bIns="45719" numCol="1" anchor="t" anchorCtr="0" compatLnSpc="1">
            <a:prstTxWarp prst="textNoShape">
              <a:avLst/>
            </a:prstTxWarp>
          </a:bodyPr>
          <a:lstStyle/>
          <a:p>
            <a:endParaRPr lang="en-US" sz="2099" dirty="0"/>
          </a:p>
        </p:txBody>
      </p:sp>
      <p:sp>
        <p:nvSpPr>
          <p:cNvPr id="17" name="Line 12"/>
          <p:cNvSpPr>
            <a:spLocks noChangeShapeType="1"/>
          </p:cNvSpPr>
          <p:nvPr userDrawn="1"/>
        </p:nvSpPr>
        <p:spPr bwMode="auto">
          <a:xfrm>
            <a:off x="6494463" y="346710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37" tIns="45719" rIns="91437" bIns="45719" numCol="1" anchor="t" anchorCtr="0" compatLnSpc="1">
            <a:prstTxWarp prst="textNoShape">
              <a:avLst/>
            </a:prstTxWarp>
          </a:bodyPr>
          <a:lstStyle/>
          <a:p>
            <a:endParaRPr lang="en-US" sz="2099" dirty="0"/>
          </a:p>
        </p:txBody>
      </p:sp>
      <p:sp>
        <p:nvSpPr>
          <p:cNvPr id="18" name="Line 13"/>
          <p:cNvSpPr>
            <a:spLocks noChangeShapeType="1"/>
          </p:cNvSpPr>
          <p:nvPr userDrawn="1"/>
        </p:nvSpPr>
        <p:spPr bwMode="auto">
          <a:xfrm>
            <a:off x="6675438" y="341471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37" tIns="45719" rIns="91437" bIns="45719" numCol="1" anchor="t" anchorCtr="0" compatLnSpc="1">
            <a:prstTxWarp prst="textNoShape">
              <a:avLst/>
            </a:prstTxWarp>
          </a:bodyPr>
          <a:lstStyle/>
          <a:p>
            <a:endParaRPr lang="en-US" sz="2099" dirty="0"/>
          </a:p>
        </p:txBody>
      </p:sp>
      <p:sp>
        <p:nvSpPr>
          <p:cNvPr id="19" name="Line 14"/>
          <p:cNvSpPr>
            <a:spLocks noChangeShapeType="1"/>
          </p:cNvSpPr>
          <p:nvPr userDrawn="1"/>
        </p:nvSpPr>
        <p:spPr bwMode="auto">
          <a:xfrm>
            <a:off x="6675438" y="341471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37" tIns="45719" rIns="91437" bIns="45719" numCol="1" anchor="t" anchorCtr="0" compatLnSpc="1">
            <a:prstTxWarp prst="textNoShape">
              <a:avLst/>
            </a:prstTxWarp>
          </a:bodyPr>
          <a:lstStyle/>
          <a:p>
            <a:endParaRPr lang="en-US" sz="2099" dirty="0"/>
          </a:p>
        </p:txBody>
      </p:sp>
      <p:grpSp>
        <p:nvGrpSpPr>
          <p:cNvPr id="21" name="Logotype, static"/>
          <p:cNvGrpSpPr/>
          <p:nvPr userDrawn="1"/>
        </p:nvGrpSpPr>
        <p:grpSpPr>
          <a:xfrm>
            <a:off x="10689466" y="6389301"/>
            <a:ext cx="863687" cy="180102"/>
            <a:chOff x="9501453" y="6148765"/>
            <a:chExt cx="2047875" cy="427037"/>
          </a:xfrm>
        </p:grpSpPr>
        <p:sp>
          <p:nvSpPr>
            <p:cNvPr id="22"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99"/>
            </a:p>
          </p:txBody>
        </p:sp>
        <p:sp>
          <p:nvSpPr>
            <p:cNvPr id="2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99"/>
            </a:p>
          </p:txBody>
        </p:sp>
        <p:sp>
          <p:nvSpPr>
            <p:cNvPr id="2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99"/>
            </a:p>
          </p:txBody>
        </p:sp>
        <p:sp>
          <p:nvSpPr>
            <p:cNvPr id="2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99"/>
            </a:p>
          </p:txBody>
        </p:sp>
        <p:sp>
          <p:nvSpPr>
            <p:cNvPr id="2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99"/>
            </a:p>
          </p:txBody>
        </p:sp>
        <p:sp>
          <p:nvSpPr>
            <p:cNvPr id="2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2099"/>
            </a:p>
          </p:txBody>
        </p:sp>
      </p:grpSp>
      <p:sp>
        <p:nvSpPr>
          <p:cNvPr id="20" name="Footer Placeholder 4"/>
          <p:cNvSpPr>
            <a:spLocks noGrp="1"/>
          </p:cNvSpPr>
          <p:nvPr>
            <p:ph type="ftr" sz="quarter" idx="3"/>
          </p:nvPr>
        </p:nvSpPr>
        <p:spPr>
          <a:xfrm>
            <a:off x="1531478" y="6375051"/>
            <a:ext cx="3960000" cy="144000"/>
          </a:xfrm>
          <a:prstGeom prst="rect">
            <a:avLst/>
          </a:prstGeom>
        </p:spPr>
        <p:txBody>
          <a:bodyPr vert="horz" lIns="0" tIns="0" rIns="0" bIns="0" rtlCol="0" anchor="ctr"/>
          <a:lstStyle>
            <a:lvl1pPr algn="l">
              <a:defRPr sz="900" cap="all" baseline="0">
                <a:solidFill>
                  <a:srgbClr val="8B8A8D"/>
                </a:solidFill>
              </a:defRPr>
            </a:lvl1pPr>
          </a:lstStyle>
          <a:p>
            <a:endParaRPr lang="en-US" dirty="0"/>
          </a:p>
        </p:txBody>
      </p:sp>
      <p:sp>
        <p:nvSpPr>
          <p:cNvPr id="4" name="xxLanguageTextBox">
            <a:extLst>
              <a:ext uri="{FF2B5EF4-FFF2-40B4-BE49-F238E27FC236}">
                <a16:creationId xmlns:a16="http://schemas.microsoft.com/office/drawing/2014/main" id="{1A645835-B629-4E56-A4D9-C79B62365C8C}"/>
              </a:ext>
            </a:extLst>
          </p:cNvPr>
          <p:cNvSpPr/>
          <p:nvPr userDrawn="1">
            <p:custDataLst>
              <p:tags r:id="rId4"/>
            </p:custDataLst>
          </p:nvPr>
        </p:nvSpPr>
        <p:spPr>
          <a:xfrm>
            <a:off x="1" y="0"/>
            <a:ext cx="12700" cy="12700"/>
          </a:xfrm>
          <a:prstGeom prst="rect">
            <a:avLst/>
          </a:prstGeom>
          <a:noFill/>
          <a:ln>
            <a:noFill/>
          </a:ln>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37" tIns="45719" rIns="91437" bIns="45719" numCol="1" spcCol="0" rtlCol="0" fromWordArt="0" anchor="ctr" anchorCtr="0" forceAA="0" compatLnSpc="1">
            <a:prstTxWarp prst="textNoShape">
              <a:avLst/>
            </a:prstTxWarp>
            <a:noAutofit/>
          </a:bodyPr>
          <a:lstStyle/>
          <a:p>
            <a:pPr algn="ctr"/>
            <a:endParaRPr lang="en-US" sz="1200" dirty="0">
              <a:solidFill>
                <a:schemeClr val="tx1"/>
              </a:solidFill>
            </a:endParaRPr>
          </a:p>
        </p:txBody>
      </p:sp>
      <p:sp>
        <p:nvSpPr>
          <p:cNvPr id="5" name="MSIPCMContentMarking" descr="{&quot;HashCode&quot;:1071427657,&quot;Placement&quot;:&quot;Footer&quot;,&quot;Top&quot;:519.467957,&quot;Left&quot;:444.409119,&quot;SlideWidth&quot;:960,&quot;SlideHeight&quot;:540}">
            <a:extLst>
              <a:ext uri="{FF2B5EF4-FFF2-40B4-BE49-F238E27FC236}">
                <a16:creationId xmlns:a16="http://schemas.microsoft.com/office/drawing/2014/main" id="{2F0AD714-44A2-4B2C-B603-9B6A309AE14E}"/>
              </a:ext>
            </a:extLst>
          </p:cNvPr>
          <p:cNvSpPr txBox="1"/>
          <p:nvPr userDrawn="1"/>
        </p:nvSpPr>
        <p:spPr>
          <a:xfrm>
            <a:off x="5643996" y="6597243"/>
            <a:ext cx="907183" cy="262344"/>
          </a:xfrm>
          <a:prstGeom prst="rect">
            <a:avLst/>
          </a:prstGeom>
          <a:noFill/>
        </p:spPr>
        <p:txBody>
          <a:bodyPr vert="horz" wrap="square" lIns="0" tIns="0" rIns="0" bIns="0" rtlCol="0" anchor="ctr" anchorCtr="1">
            <a:spAutoFit/>
          </a:bodyPr>
          <a:lstStyle/>
          <a:p>
            <a:pPr algn="ctr">
              <a:spcBef>
                <a:spcPts val="0"/>
              </a:spcBef>
              <a:spcAft>
                <a:spcPts val="0"/>
              </a:spcAft>
            </a:pPr>
            <a:r>
              <a:rPr lang="nb-NO" sz="1000">
                <a:solidFill>
                  <a:srgbClr val="000000"/>
                </a:solidFill>
                <a:latin typeface="Calibri" panose="020F0502020204030204" pitchFamily="34" charset="0"/>
              </a:rPr>
              <a:t>Confidential</a:t>
            </a:r>
            <a:endParaRPr lang="nb-NO" sz="10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710589377"/>
      </p:ext>
    </p:extLst>
  </p:cSld>
  <p:clrMap bg1="lt1" tx1="dk1" bg2="lt2" tx2="dk2" accent1="accent1" accent2="accent2" accent3="accent3" accent4="accent4" accent5="accent5" accent6="accent6" hlink="hlink" folHlink="folHlink"/>
  <p:sldLayoutIdLst>
    <p:sldLayoutId id="2147483799" r:id="rId1"/>
  </p:sldLayoutIdLst>
  <p:hf hdr="0" ftr="0" dt="0"/>
  <p:txStyles>
    <p:titleStyle>
      <a:lvl1pPr algn="l" defTabSz="1088994" rtl="0" eaLnBrk="1" latinLnBrk="0" hangingPunct="1">
        <a:spcBef>
          <a:spcPct val="0"/>
        </a:spcBef>
        <a:buNone/>
        <a:defRPr sz="2000" b="1" kern="1200">
          <a:solidFill>
            <a:schemeClr val="accent1"/>
          </a:solidFill>
          <a:latin typeface="+mj-lt"/>
          <a:ea typeface="+mj-ea"/>
          <a:cs typeface="+mj-cs"/>
        </a:defRPr>
      </a:lvl1pPr>
    </p:titleStyle>
    <p:bodyStyle>
      <a:lvl1pPr marL="215530" indent="-215530" algn="l" defTabSz="1088994" rtl="0" eaLnBrk="1" latinLnBrk="0" hangingPunct="1">
        <a:spcBef>
          <a:spcPts val="1200"/>
        </a:spcBef>
        <a:buFont typeface="Arial" pitchFamily="34" charset="0"/>
        <a:buChar char="•"/>
        <a:defRPr sz="1600" kern="1200">
          <a:solidFill>
            <a:schemeClr val="tx1"/>
          </a:solidFill>
          <a:latin typeface="+mn-lt"/>
          <a:ea typeface="+mn-ea"/>
          <a:cs typeface="+mn-cs"/>
        </a:defRPr>
      </a:lvl1pPr>
      <a:lvl2pPr marL="471611" indent="-214369" algn="l" defTabSz="1088994" rtl="0" eaLnBrk="1" latinLnBrk="0" hangingPunct="1">
        <a:spcBef>
          <a:spcPts val="0"/>
        </a:spcBef>
        <a:buFont typeface="Arial" pitchFamily="34" charset="0"/>
        <a:buChar char="–"/>
        <a:defRPr sz="1200" kern="1200">
          <a:solidFill>
            <a:schemeClr val="tx1"/>
          </a:solidFill>
          <a:latin typeface="+mn-lt"/>
          <a:ea typeface="+mn-ea"/>
          <a:cs typeface="+mn-cs"/>
        </a:defRPr>
      </a:lvl2pPr>
      <a:lvl3pPr marL="728854" indent="-214369" algn="l" defTabSz="1088994" rtl="0" eaLnBrk="1" latinLnBrk="0" hangingPunct="1">
        <a:spcBef>
          <a:spcPts val="0"/>
        </a:spcBef>
        <a:buFont typeface="Arial" pitchFamily="34" charset="0"/>
        <a:buChar char="−"/>
        <a:defRPr sz="1200" kern="1200">
          <a:solidFill>
            <a:schemeClr val="tx1"/>
          </a:solidFill>
          <a:latin typeface="+mn-lt"/>
          <a:ea typeface="+mn-ea"/>
          <a:cs typeface="+mn-cs"/>
        </a:defRPr>
      </a:lvl3pPr>
      <a:lvl4pPr marL="986097" indent="-214369" algn="l" defTabSz="1088994" rtl="0" eaLnBrk="1" latinLnBrk="0" hangingPunct="1">
        <a:spcBef>
          <a:spcPts val="0"/>
        </a:spcBef>
        <a:buFont typeface="Arial" pitchFamily="34" charset="0"/>
        <a:buChar char="−"/>
        <a:defRPr sz="1200" kern="1200">
          <a:solidFill>
            <a:schemeClr val="tx1"/>
          </a:solidFill>
          <a:latin typeface="+mn-lt"/>
          <a:ea typeface="+mn-ea"/>
          <a:cs typeface="+mn-cs"/>
        </a:defRPr>
      </a:lvl4pPr>
      <a:lvl5pPr marL="1243340" indent="-214369" algn="l" defTabSz="1088994" rtl="0" eaLnBrk="1" latinLnBrk="0" hangingPunct="1">
        <a:spcBef>
          <a:spcPts val="0"/>
        </a:spcBef>
        <a:buFont typeface="Arial" pitchFamily="34" charset="0"/>
        <a:buChar char="−"/>
        <a:defRPr sz="1200" kern="1200">
          <a:solidFill>
            <a:schemeClr val="tx1"/>
          </a:solidFill>
          <a:latin typeface="+mn-lt"/>
          <a:ea typeface="+mn-ea"/>
          <a:cs typeface="+mn-cs"/>
        </a:defRPr>
      </a:lvl5pPr>
      <a:lvl6pPr marL="2994733" indent="-272248" algn="l" defTabSz="1088994"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9230" indent="-272248" algn="l" defTabSz="1088994"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3727" indent="-272248" algn="l" defTabSz="1088994"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8223" indent="-272248" algn="l" defTabSz="1088994"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994" rtl="0" eaLnBrk="1" latinLnBrk="0" hangingPunct="1">
        <a:defRPr sz="2100" kern="1200">
          <a:solidFill>
            <a:schemeClr val="tx1"/>
          </a:solidFill>
          <a:latin typeface="+mn-lt"/>
          <a:ea typeface="+mn-ea"/>
          <a:cs typeface="+mn-cs"/>
        </a:defRPr>
      </a:lvl1pPr>
      <a:lvl2pPr marL="544497" algn="l" defTabSz="1088994" rtl="0" eaLnBrk="1" latinLnBrk="0" hangingPunct="1">
        <a:defRPr sz="2100" kern="1200">
          <a:solidFill>
            <a:schemeClr val="tx1"/>
          </a:solidFill>
          <a:latin typeface="+mn-lt"/>
          <a:ea typeface="+mn-ea"/>
          <a:cs typeface="+mn-cs"/>
        </a:defRPr>
      </a:lvl2pPr>
      <a:lvl3pPr marL="1088994" algn="l" defTabSz="1088994" rtl="0" eaLnBrk="1" latinLnBrk="0" hangingPunct="1">
        <a:defRPr sz="2100" kern="1200">
          <a:solidFill>
            <a:schemeClr val="tx1"/>
          </a:solidFill>
          <a:latin typeface="+mn-lt"/>
          <a:ea typeface="+mn-ea"/>
          <a:cs typeface="+mn-cs"/>
        </a:defRPr>
      </a:lvl3pPr>
      <a:lvl4pPr marL="1633491" algn="l" defTabSz="1088994" rtl="0" eaLnBrk="1" latinLnBrk="0" hangingPunct="1">
        <a:defRPr sz="2100" kern="1200">
          <a:solidFill>
            <a:schemeClr val="tx1"/>
          </a:solidFill>
          <a:latin typeface="+mn-lt"/>
          <a:ea typeface="+mn-ea"/>
          <a:cs typeface="+mn-cs"/>
        </a:defRPr>
      </a:lvl4pPr>
      <a:lvl5pPr marL="2177988" algn="l" defTabSz="1088994" rtl="0" eaLnBrk="1" latinLnBrk="0" hangingPunct="1">
        <a:defRPr sz="2100" kern="1200">
          <a:solidFill>
            <a:schemeClr val="tx1"/>
          </a:solidFill>
          <a:latin typeface="+mn-lt"/>
          <a:ea typeface="+mn-ea"/>
          <a:cs typeface="+mn-cs"/>
        </a:defRPr>
      </a:lvl5pPr>
      <a:lvl6pPr marL="2722484" algn="l" defTabSz="1088994" rtl="0" eaLnBrk="1" latinLnBrk="0" hangingPunct="1">
        <a:defRPr sz="2100" kern="1200">
          <a:solidFill>
            <a:schemeClr val="tx1"/>
          </a:solidFill>
          <a:latin typeface="+mn-lt"/>
          <a:ea typeface="+mn-ea"/>
          <a:cs typeface="+mn-cs"/>
        </a:defRPr>
      </a:lvl6pPr>
      <a:lvl7pPr marL="3266981" algn="l" defTabSz="1088994" rtl="0" eaLnBrk="1" latinLnBrk="0" hangingPunct="1">
        <a:defRPr sz="2100" kern="1200">
          <a:solidFill>
            <a:schemeClr val="tx1"/>
          </a:solidFill>
          <a:latin typeface="+mn-lt"/>
          <a:ea typeface="+mn-ea"/>
          <a:cs typeface="+mn-cs"/>
        </a:defRPr>
      </a:lvl7pPr>
      <a:lvl8pPr marL="3811478" algn="l" defTabSz="1088994" rtl="0" eaLnBrk="1" latinLnBrk="0" hangingPunct="1">
        <a:defRPr sz="2100" kern="1200">
          <a:solidFill>
            <a:schemeClr val="tx1"/>
          </a:solidFill>
          <a:latin typeface="+mn-lt"/>
          <a:ea typeface="+mn-ea"/>
          <a:cs typeface="+mn-cs"/>
        </a:defRPr>
      </a:lvl8pPr>
      <a:lvl9pPr marL="4355975" algn="l" defTabSz="1088994" rtl="0" eaLnBrk="1" latinLnBrk="0" hangingPunct="1">
        <a:defRPr sz="21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840">
          <p15:clr>
            <a:srgbClr val="F26B43"/>
          </p15:clr>
        </p15:guide>
        <p15:guide id="3" orient="horz" pos="3624">
          <p15:clr>
            <a:srgbClr val="F26B43"/>
          </p15:clr>
        </p15:guide>
        <p15:guide id="4" orient="horz" pos="216">
          <p15:clr>
            <a:srgbClr val="F26B43"/>
          </p15:clr>
        </p15:guide>
        <p15:guide id="5" pos="408">
          <p15:clr>
            <a:srgbClr val="F26B43"/>
          </p15:clr>
        </p15:guide>
        <p15:guide id="6" pos="727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370E8A60-B73C-4AA8-B4FF-10112A2EC358}"/>
              </a:ext>
            </a:extLst>
          </p:cNvPr>
          <p:cNvGraphicFramePr>
            <a:graphicFrameLocks noChangeAspect="1"/>
          </p:cNvGraphicFramePr>
          <p:nvPr userDrawn="1">
            <p:custDataLst>
              <p:tags r:id="rId27"/>
            </p:custDataLst>
            <p:extLst>
              <p:ext uri="{D42A27DB-BD31-4B8C-83A1-F6EECF244321}">
                <p14:modId xmlns:p14="http://schemas.microsoft.com/office/powerpoint/2010/main" val="3479276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9" imgW="530" imgH="531" progId="TCLayout.ActiveDocument.1">
                  <p:embed/>
                </p:oleObj>
              </mc:Choice>
              <mc:Fallback>
                <p:oleObj name="think-cell Slide" r:id="rId29" imgW="530" imgH="531" progId="TCLayout.ActiveDocument.1">
                  <p:embed/>
                  <p:pic>
                    <p:nvPicPr>
                      <p:cNvPr id="7" name="Object 6" hidden="1">
                        <a:extLst>
                          <a:ext uri="{FF2B5EF4-FFF2-40B4-BE49-F238E27FC236}">
                            <a16:creationId xmlns:a16="http://schemas.microsoft.com/office/drawing/2014/main" id="{370E8A60-B73C-4AA8-B4FF-10112A2EC358}"/>
                          </a:ext>
                        </a:extLst>
                      </p:cNvPr>
                      <p:cNvPicPr/>
                      <p:nvPr/>
                    </p:nvPicPr>
                    <p:blipFill>
                      <a:blip r:embed="rId30"/>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47999" y="360083"/>
            <a:ext cx="7200000" cy="720167"/>
          </a:xfrm>
          <a:prstGeom prst="rect">
            <a:avLst/>
          </a:prstGeom>
        </p:spPr>
        <p:txBody>
          <a:bodyPr vert="horz" lIns="0" tIns="0" rIns="0" bIns="0" rtlCol="0" anchor="b" anchorCtr="0">
            <a:noAutofit/>
          </a:bodyPr>
          <a:lstStyle/>
          <a:p>
            <a:r>
              <a:rPr lang="en-GB" dirty="0"/>
              <a:t>Click to edit Master title style</a:t>
            </a:r>
          </a:p>
        </p:txBody>
      </p:sp>
      <p:sp>
        <p:nvSpPr>
          <p:cNvPr id="3" name="Text Placeholder 2"/>
          <p:cNvSpPr>
            <a:spLocks noGrp="1"/>
          </p:cNvSpPr>
          <p:nvPr>
            <p:ph type="body" idx="1"/>
          </p:nvPr>
        </p:nvSpPr>
        <p:spPr>
          <a:xfrm>
            <a:off x="647999" y="1332000"/>
            <a:ext cx="10908000" cy="4428000"/>
          </a:xfrm>
          <a:prstGeom prst="rect">
            <a:avLst/>
          </a:prstGeom>
        </p:spPr>
        <p:txBody>
          <a:bodyPr vert="horz" lIns="0" tIns="0" rIns="0" bIns="0" rtlCol="0">
            <a:no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Slide Number Placeholder 5"/>
          <p:cNvSpPr>
            <a:spLocks noGrp="1"/>
          </p:cNvSpPr>
          <p:nvPr>
            <p:ph type="sldNum" sz="quarter" idx="4"/>
          </p:nvPr>
        </p:nvSpPr>
        <p:spPr>
          <a:xfrm>
            <a:off x="648000" y="6375018"/>
            <a:ext cx="324000" cy="144033"/>
          </a:xfrm>
          <a:prstGeom prst="rect">
            <a:avLst/>
          </a:prstGeom>
        </p:spPr>
        <p:txBody>
          <a:bodyPr vert="horz" lIns="0" tIns="0" rIns="0" bIns="0" rtlCol="0" anchor="ctr"/>
          <a:lstStyle>
            <a:lvl1pPr algn="l">
              <a:defRPr sz="900">
                <a:solidFill>
                  <a:srgbClr val="8B8A8D"/>
                </a:solidFill>
              </a:defRPr>
            </a:lvl1pPr>
          </a:lstStyle>
          <a:p>
            <a:fld id="{D14BCCD3-0010-4FBA-B965-2126ADC31932}" type="slidenum">
              <a:rPr lang="en-GB" smtClean="0"/>
              <a:pPr/>
              <a:t>‹#›</a:t>
            </a:fld>
            <a:endParaRPr lang="en-GB" dirty="0"/>
          </a:p>
        </p:txBody>
      </p:sp>
      <p:cxnSp>
        <p:nvCxnSpPr>
          <p:cNvPr id="13" name="Straight Connector 12"/>
          <p:cNvCxnSpPr/>
          <p:nvPr/>
        </p:nvCxnSpPr>
        <p:spPr>
          <a:xfrm>
            <a:off x="648000" y="6318000"/>
            <a:ext cx="10893600" cy="0"/>
          </a:xfrm>
          <a:prstGeom prst="line">
            <a:avLst/>
          </a:prstGeom>
          <a:ln w="9525">
            <a:solidFill>
              <a:srgbClr val="8B8A8D"/>
            </a:solidFill>
          </a:ln>
        </p:spPr>
        <p:style>
          <a:lnRef idx="1">
            <a:schemeClr val="accent1"/>
          </a:lnRef>
          <a:fillRef idx="0">
            <a:schemeClr val="accent1"/>
          </a:fillRef>
          <a:effectRef idx="0">
            <a:schemeClr val="accent1"/>
          </a:effectRef>
          <a:fontRef idx="minor">
            <a:schemeClr val="tx1"/>
          </a:fontRef>
        </p:style>
      </p:cxnSp>
      <p:sp>
        <p:nvSpPr>
          <p:cNvPr id="16" name="Line 11"/>
          <p:cNvSpPr>
            <a:spLocks noChangeShapeType="1"/>
          </p:cNvSpPr>
          <p:nvPr userDrawn="1"/>
        </p:nvSpPr>
        <p:spPr bwMode="auto">
          <a:xfrm>
            <a:off x="6494463" y="346710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7" name="Line 12"/>
          <p:cNvSpPr>
            <a:spLocks noChangeShapeType="1"/>
          </p:cNvSpPr>
          <p:nvPr userDrawn="1"/>
        </p:nvSpPr>
        <p:spPr bwMode="auto">
          <a:xfrm>
            <a:off x="6494463" y="3467100"/>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8" name="Line 13"/>
          <p:cNvSpPr>
            <a:spLocks noChangeShapeType="1"/>
          </p:cNvSpPr>
          <p:nvPr userDrawn="1"/>
        </p:nvSpPr>
        <p:spPr bwMode="auto">
          <a:xfrm>
            <a:off x="6675438" y="341471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19" name="Line 14"/>
          <p:cNvSpPr>
            <a:spLocks noChangeShapeType="1"/>
          </p:cNvSpPr>
          <p:nvPr userDrawn="1"/>
        </p:nvSpPr>
        <p:spPr bwMode="auto">
          <a:xfrm>
            <a:off x="6675438" y="3414713"/>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nvGrpSpPr>
          <p:cNvPr id="21" name="Logotype, static"/>
          <p:cNvGrpSpPr/>
          <p:nvPr userDrawn="1"/>
        </p:nvGrpSpPr>
        <p:grpSpPr>
          <a:xfrm>
            <a:off x="10689465" y="6389301"/>
            <a:ext cx="863687" cy="180102"/>
            <a:chOff x="9501453" y="6148765"/>
            <a:chExt cx="2047875" cy="427037"/>
          </a:xfrm>
        </p:grpSpPr>
        <p:sp>
          <p:nvSpPr>
            <p:cNvPr id="22" name="Freeform 5"/>
            <p:cNvSpPr>
              <a:spLocks noEditPoints="1"/>
            </p:cNvSpPr>
            <p:nvPr userDrawn="1"/>
          </p:nvSpPr>
          <p:spPr bwMode="auto">
            <a:xfrm>
              <a:off x="11206428" y="6231315"/>
              <a:ext cx="342900" cy="344487"/>
            </a:xfrm>
            <a:custGeom>
              <a:avLst/>
              <a:gdLst>
                <a:gd name="T0" fmla="*/ 43 w 91"/>
                <a:gd name="T1" fmla="*/ 2 h 91"/>
                <a:gd name="T2" fmla="*/ 2 w 91"/>
                <a:gd name="T3" fmla="*/ 44 h 91"/>
                <a:gd name="T4" fmla="*/ 46 w 91"/>
                <a:gd name="T5" fmla="*/ 91 h 91"/>
                <a:gd name="T6" fmla="*/ 74 w 91"/>
                <a:gd name="T7" fmla="*/ 77 h 91"/>
                <a:gd name="T8" fmla="*/ 74 w 91"/>
                <a:gd name="T9" fmla="*/ 90 h 91"/>
                <a:gd name="T10" fmla="*/ 91 w 91"/>
                <a:gd name="T11" fmla="*/ 90 h 91"/>
                <a:gd name="T12" fmla="*/ 91 w 91"/>
                <a:gd name="T13" fmla="*/ 47 h 91"/>
                <a:gd name="T14" fmla="*/ 43 w 91"/>
                <a:gd name="T15" fmla="*/ 2 h 91"/>
                <a:gd name="T16" fmla="*/ 72 w 91"/>
                <a:gd name="T17" fmla="*/ 48 h 91"/>
                <a:gd name="T18" fmla="*/ 43 w 91"/>
                <a:gd name="T19" fmla="*/ 72 h 91"/>
                <a:gd name="T20" fmla="*/ 21 w 91"/>
                <a:gd name="T21" fmla="*/ 50 h 91"/>
                <a:gd name="T22" fmla="*/ 46 w 91"/>
                <a:gd name="T23" fmla="*/ 21 h 91"/>
                <a:gd name="T24" fmla="*/ 72 w 91"/>
                <a:gd name="T25" fmla="*/ 45 h 91"/>
                <a:gd name="T26" fmla="*/ 72 w 91"/>
                <a:gd name="T27" fmla="*/ 4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1" h="91">
                  <a:moveTo>
                    <a:pt x="43" y="2"/>
                  </a:moveTo>
                  <a:cubicBezTo>
                    <a:pt x="21" y="4"/>
                    <a:pt x="3" y="22"/>
                    <a:pt x="2" y="44"/>
                  </a:cubicBezTo>
                  <a:cubicBezTo>
                    <a:pt x="0" y="70"/>
                    <a:pt x="21" y="91"/>
                    <a:pt x="46" y="91"/>
                  </a:cubicBezTo>
                  <a:cubicBezTo>
                    <a:pt x="56" y="91"/>
                    <a:pt x="68" y="87"/>
                    <a:pt x="74" y="77"/>
                  </a:cubicBezTo>
                  <a:cubicBezTo>
                    <a:pt x="74" y="90"/>
                    <a:pt x="74" y="90"/>
                    <a:pt x="74" y="90"/>
                  </a:cubicBezTo>
                  <a:cubicBezTo>
                    <a:pt x="91" y="90"/>
                    <a:pt x="91" y="90"/>
                    <a:pt x="91" y="90"/>
                  </a:cubicBezTo>
                  <a:cubicBezTo>
                    <a:pt x="91" y="47"/>
                    <a:pt x="91" y="47"/>
                    <a:pt x="91" y="47"/>
                  </a:cubicBezTo>
                  <a:cubicBezTo>
                    <a:pt x="91" y="20"/>
                    <a:pt x="69" y="0"/>
                    <a:pt x="43" y="2"/>
                  </a:cubicBezTo>
                  <a:close/>
                  <a:moveTo>
                    <a:pt x="72" y="48"/>
                  </a:moveTo>
                  <a:cubicBezTo>
                    <a:pt x="71" y="63"/>
                    <a:pt x="58" y="74"/>
                    <a:pt x="43" y="72"/>
                  </a:cubicBezTo>
                  <a:cubicBezTo>
                    <a:pt x="32" y="71"/>
                    <a:pt x="22" y="61"/>
                    <a:pt x="21" y="50"/>
                  </a:cubicBezTo>
                  <a:cubicBezTo>
                    <a:pt x="19" y="34"/>
                    <a:pt x="31" y="21"/>
                    <a:pt x="46" y="21"/>
                  </a:cubicBezTo>
                  <a:cubicBezTo>
                    <a:pt x="60" y="21"/>
                    <a:pt x="71" y="32"/>
                    <a:pt x="72" y="45"/>
                  </a:cubicBezTo>
                  <a:lnTo>
                    <a:pt x="72" y="48"/>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6"/>
            <p:cNvSpPr>
              <a:spLocks noEditPoints="1"/>
            </p:cNvSpPr>
            <p:nvPr userDrawn="1"/>
          </p:nvSpPr>
          <p:spPr bwMode="auto">
            <a:xfrm>
              <a:off x="10849241" y="6236077"/>
              <a:ext cx="334963" cy="339725"/>
            </a:xfrm>
            <a:custGeom>
              <a:avLst/>
              <a:gdLst>
                <a:gd name="T0" fmla="*/ 44 w 89"/>
                <a:gd name="T1" fmla="*/ 1 h 90"/>
                <a:gd name="T2" fmla="*/ 0 w 89"/>
                <a:gd name="T3" fmla="*/ 46 h 90"/>
                <a:gd name="T4" fmla="*/ 45 w 89"/>
                <a:gd name="T5" fmla="*/ 90 h 90"/>
                <a:gd name="T6" fmla="*/ 86 w 89"/>
                <a:gd name="T7" fmla="*/ 63 h 90"/>
                <a:gd name="T8" fmla="*/ 69 w 89"/>
                <a:gd name="T9" fmla="*/ 58 h 90"/>
                <a:gd name="T10" fmla="*/ 50 w 89"/>
                <a:gd name="T11" fmla="*/ 72 h 90"/>
                <a:gd name="T12" fmla="*/ 22 w 89"/>
                <a:gd name="T13" fmla="*/ 59 h 90"/>
                <a:gd name="T14" fmla="*/ 89 w 89"/>
                <a:gd name="T15" fmla="*/ 41 h 90"/>
                <a:gd name="T16" fmla="*/ 44 w 89"/>
                <a:gd name="T17" fmla="*/ 1 h 90"/>
                <a:gd name="T18" fmla="*/ 19 w 89"/>
                <a:gd name="T19" fmla="*/ 44 h 90"/>
                <a:gd name="T20" fmla="*/ 36 w 89"/>
                <a:gd name="T21" fmla="*/ 19 h 90"/>
                <a:gd name="T22" fmla="*/ 67 w 89"/>
                <a:gd name="T23" fmla="*/ 31 h 90"/>
                <a:gd name="T24" fmla="*/ 19 w 89"/>
                <a:gd name="T25" fmla="*/ 44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 h="90">
                  <a:moveTo>
                    <a:pt x="44" y="1"/>
                  </a:moveTo>
                  <a:cubicBezTo>
                    <a:pt x="20" y="2"/>
                    <a:pt x="0" y="20"/>
                    <a:pt x="0" y="46"/>
                  </a:cubicBezTo>
                  <a:cubicBezTo>
                    <a:pt x="0" y="70"/>
                    <a:pt x="20" y="90"/>
                    <a:pt x="45" y="90"/>
                  </a:cubicBezTo>
                  <a:cubicBezTo>
                    <a:pt x="62" y="90"/>
                    <a:pt x="79" y="80"/>
                    <a:pt x="86" y="63"/>
                  </a:cubicBezTo>
                  <a:cubicBezTo>
                    <a:pt x="69" y="58"/>
                    <a:pt x="69" y="58"/>
                    <a:pt x="69" y="58"/>
                  </a:cubicBezTo>
                  <a:cubicBezTo>
                    <a:pt x="66" y="65"/>
                    <a:pt x="58" y="71"/>
                    <a:pt x="50" y="72"/>
                  </a:cubicBezTo>
                  <a:cubicBezTo>
                    <a:pt x="38" y="75"/>
                    <a:pt x="26" y="67"/>
                    <a:pt x="22" y="59"/>
                  </a:cubicBezTo>
                  <a:cubicBezTo>
                    <a:pt x="89" y="41"/>
                    <a:pt x="89" y="41"/>
                    <a:pt x="89" y="41"/>
                  </a:cubicBezTo>
                  <a:cubicBezTo>
                    <a:pt x="87" y="24"/>
                    <a:pt x="72" y="0"/>
                    <a:pt x="44" y="1"/>
                  </a:cubicBezTo>
                  <a:close/>
                  <a:moveTo>
                    <a:pt x="19" y="44"/>
                  </a:moveTo>
                  <a:cubicBezTo>
                    <a:pt x="19" y="34"/>
                    <a:pt x="24" y="24"/>
                    <a:pt x="36" y="19"/>
                  </a:cubicBezTo>
                  <a:cubicBezTo>
                    <a:pt x="50" y="14"/>
                    <a:pt x="62" y="21"/>
                    <a:pt x="67" y="31"/>
                  </a:cubicBezTo>
                  <a:lnTo>
                    <a:pt x="19" y="44"/>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7"/>
            <p:cNvSpPr>
              <a:spLocks/>
            </p:cNvSpPr>
            <p:nvPr userDrawn="1"/>
          </p:nvSpPr>
          <p:spPr bwMode="auto">
            <a:xfrm>
              <a:off x="10292028" y="6239252"/>
              <a:ext cx="166688" cy="333375"/>
            </a:xfrm>
            <a:custGeom>
              <a:avLst/>
              <a:gdLst>
                <a:gd name="T0" fmla="*/ 44 w 44"/>
                <a:gd name="T1" fmla="*/ 18 h 88"/>
                <a:gd name="T2" fmla="*/ 44 w 44"/>
                <a:gd name="T3" fmla="*/ 0 h 88"/>
                <a:gd name="T4" fmla="*/ 19 w 44"/>
                <a:gd name="T5" fmla="*/ 13 h 88"/>
                <a:gd name="T6" fmla="*/ 19 w 44"/>
                <a:gd name="T7" fmla="*/ 3 h 88"/>
                <a:gd name="T8" fmla="*/ 0 w 44"/>
                <a:gd name="T9" fmla="*/ 3 h 88"/>
                <a:gd name="T10" fmla="*/ 0 w 44"/>
                <a:gd name="T11" fmla="*/ 44 h 88"/>
                <a:gd name="T12" fmla="*/ 0 w 44"/>
                <a:gd name="T13" fmla="*/ 88 h 88"/>
                <a:gd name="T14" fmla="*/ 20 w 44"/>
                <a:gd name="T15" fmla="*/ 88 h 88"/>
                <a:gd name="T16" fmla="*/ 20 w 44"/>
                <a:gd name="T17" fmla="*/ 46 h 88"/>
                <a:gd name="T18" fmla="*/ 44 w 44"/>
                <a:gd name="T19" fmla="*/ 1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88">
                  <a:moveTo>
                    <a:pt x="44" y="18"/>
                  </a:moveTo>
                  <a:cubicBezTo>
                    <a:pt x="44" y="0"/>
                    <a:pt x="44" y="0"/>
                    <a:pt x="44" y="0"/>
                  </a:cubicBezTo>
                  <a:cubicBezTo>
                    <a:pt x="28" y="0"/>
                    <a:pt x="22" y="8"/>
                    <a:pt x="19" y="13"/>
                  </a:cubicBezTo>
                  <a:cubicBezTo>
                    <a:pt x="19" y="3"/>
                    <a:pt x="19" y="3"/>
                    <a:pt x="19" y="3"/>
                  </a:cubicBezTo>
                  <a:cubicBezTo>
                    <a:pt x="0" y="3"/>
                    <a:pt x="0" y="3"/>
                    <a:pt x="0" y="3"/>
                  </a:cubicBezTo>
                  <a:cubicBezTo>
                    <a:pt x="0" y="44"/>
                    <a:pt x="0" y="44"/>
                    <a:pt x="0" y="44"/>
                  </a:cubicBezTo>
                  <a:cubicBezTo>
                    <a:pt x="0" y="88"/>
                    <a:pt x="0" y="88"/>
                    <a:pt x="0" y="88"/>
                  </a:cubicBezTo>
                  <a:cubicBezTo>
                    <a:pt x="20" y="88"/>
                    <a:pt x="20" y="88"/>
                    <a:pt x="20" y="88"/>
                  </a:cubicBezTo>
                  <a:cubicBezTo>
                    <a:pt x="20" y="62"/>
                    <a:pt x="20" y="62"/>
                    <a:pt x="20" y="46"/>
                  </a:cubicBezTo>
                  <a:cubicBezTo>
                    <a:pt x="20" y="26"/>
                    <a:pt x="31" y="19"/>
                    <a:pt x="44" y="18"/>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8"/>
            <p:cNvSpPr>
              <a:spLocks/>
            </p:cNvSpPr>
            <p:nvPr userDrawn="1"/>
          </p:nvSpPr>
          <p:spPr bwMode="auto">
            <a:xfrm>
              <a:off x="9501453" y="6182102"/>
              <a:ext cx="369888" cy="390525"/>
            </a:xfrm>
            <a:custGeom>
              <a:avLst/>
              <a:gdLst>
                <a:gd name="T0" fmla="*/ 185 w 233"/>
                <a:gd name="T1" fmla="*/ 165 h 246"/>
                <a:gd name="T2" fmla="*/ 48 w 233"/>
                <a:gd name="T3" fmla="*/ 0 h 246"/>
                <a:gd name="T4" fmla="*/ 0 w 233"/>
                <a:gd name="T5" fmla="*/ 0 h 246"/>
                <a:gd name="T6" fmla="*/ 0 w 233"/>
                <a:gd name="T7" fmla="*/ 246 h 246"/>
                <a:gd name="T8" fmla="*/ 50 w 233"/>
                <a:gd name="T9" fmla="*/ 246 h 246"/>
                <a:gd name="T10" fmla="*/ 50 w 233"/>
                <a:gd name="T11" fmla="*/ 81 h 246"/>
                <a:gd name="T12" fmla="*/ 190 w 233"/>
                <a:gd name="T13" fmla="*/ 246 h 246"/>
                <a:gd name="T14" fmla="*/ 233 w 233"/>
                <a:gd name="T15" fmla="*/ 246 h 246"/>
                <a:gd name="T16" fmla="*/ 233 w 233"/>
                <a:gd name="T17" fmla="*/ 0 h 246"/>
                <a:gd name="T18" fmla="*/ 185 w 233"/>
                <a:gd name="T19" fmla="*/ 0 h 246"/>
                <a:gd name="T20" fmla="*/ 185 w 233"/>
                <a:gd name="T21" fmla="*/ 165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3" h="246">
                  <a:moveTo>
                    <a:pt x="185" y="165"/>
                  </a:moveTo>
                  <a:lnTo>
                    <a:pt x="48" y="0"/>
                  </a:lnTo>
                  <a:lnTo>
                    <a:pt x="0" y="0"/>
                  </a:lnTo>
                  <a:lnTo>
                    <a:pt x="0" y="246"/>
                  </a:lnTo>
                  <a:lnTo>
                    <a:pt x="50" y="246"/>
                  </a:lnTo>
                  <a:lnTo>
                    <a:pt x="50" y="81"/>
                  </a:lnTo>
                  <a:lnTo>
                    <a:pt x="190" y="246"/>
                  </a:lnTo>
                  <a:lnTo>
                    <a:pt x="233" y="246"/>
                  </a:lnTo>
                  <a:lnTo>
                    <a:pt x="233" y="0"/>
                  </a:lnTo>
                  <a:lnTo>
                    <a:pt x="185" y="0"/>
                  </a:lnTo>
                  <a:lnTo>
                    <a:pt x="185" y="165"/>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9"/>
            <p:cNvSpPr>
              <a:spLocks noEditPoints="1"/>
            </p:cNvSpPr>
            <p:nvPr userDrawn="1"/>
          </p:nvSpPr>
          <p:spPr bwMode="auto">
            <a:xfrm>
              <a:off x="10461891" y="6148765"/>
              <a:ext cx="342900" cy="427037"/>
            </a:xfrm>
            <a:custGeom>
              <a:avLst/>
              <a:gdLst>
                <a:gd name="T0" fmla="*/ 91 w 91"/>
                <a:gd name="T1" fmla="*/ 0 h 113"/>
                <a:gd name="T2" fmla="*/ 73 w 91"/>
                <a:gd name="T3" fmla="*/ 0 h 113"/>
                <a:gd name="T4" fmla="*/ 73 w 91"/>
                <a:gd name="T5" fmla="*/ 34 h 113"/>
                <a:gd name="T6" fmla="*/ 43 w 91"/>
                <a:gd name="T7" fmla="*/ 24 h 113"/>
                <a:gd name="T8" fmla="*/ 2 w 91"/>
                <a:gd name="T9" fmla="*/ 66 h 113"/>
                <a:gd name="T10" fmla="*/ 46 w 91"/>
                <a:gd name="T11" fmla="*/ 113 h 113"/>
                <a:gd name="T12" fmla="*/ 74 w 91"/>
                <a:gd name="T13" fmla="*/ 101 h 113"/>
                <a:gd name="T14" fmla="*/ 74 w 91"/>
                <a:gd name="T15" fmla="*/ 112 h 113"/>
                <a:gd name="T16" fmla="*/ 91 w 91"/>
                <a:gd name="T17" fmla="*/ 112 h 113"/>
                <a:gd name="T18" fmla="*/ 91 w 91"/>
                <a:gd name="T19" fmla="*/ 69 h 113"/>
                <a:gd name="T20" fmla="*/ 91 w 91"/>
                <a:gd name="T21" fmla="*/ 69 h 113"/>
                <a:gd name="T22" fmla="*/ 91 w 91"/>
                <a:gd name="T23" fmla="*/ 68 h 113"/>
                <a:gd name="T24" fmla="*/ 91 w 91"/>
                <a:gd name="T25" fmla="*/ 0 h 113"/>
                <a:gd name="T26" fmla="*/ 72 w 91"/>
                <a:gd name="T27" fmla="*/ 70 h 113"/>
                <a:gd name="T28" fmla="*/ 43 w 91"/>
                <a:gd name="T29" fmla="*/ 94 h 113"/>
                <a:gd name="T30" fmla="*/ 21 w 91"/>
                <a:gd name="T31" fmla="*/ 72 h 113"/>
                <a:gd name="T32" fmla="*/ 46 w 91"/>
                <a:gd name="T33" fmla="*/ 43 h 113"/>
                <a:gd name="T34" fmla="*/ 72 w 91"/>
                <a:gd name="T35" fmla="*/ 67 h 113"/>
                <a:gd name="T36" fmla="*/ 72 w 91"/>
                <a:gd name="T37" fmla="*/ 7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 h="113">
                  <a:moveTo>
                    <a:pt x="91" y="0"/>
                  </a:moveTo>
                  <a:cubicBezTo>
                    <a:pt x="73" y="0"/>
                    <a:pt x="73" y="0"/>
                    <a:pt x="73" y="0"/>
                  </a:cubicBezTo>
                  <a:cubicBezTo>
                    <a:pt x="73" y="34"/>
                    <a:pt x="73" y="34"/>
                    <a:pt x="73" y="34"/>
                  </a:cubicBezTo>
                  <a:cubicBezTo>
                    <a:pt x="68" y="28"/>
                    <a:pt x="55" y="23"/>
                    <a:pt x="43" y="24"/>
                  </a:cubicBezTo>
                  <a:cubicBezTo>
                    <a:pt x="21" y="26"/>
                    <a:pt x="3" y="44"/>
                    <a:pt x="2" y="66"/>
                  </a:cubicBezTo>
                  <a:cubicBezTo>
                    <a:pt x="0" y="92"/>
                    <a:pt x="21" y="113"/>
                    <a:pt x="46" y="113"/>
                  </a:cubicBezTo>
                  <a:cubicBezTo>
                    <a:pt x="56" y="113"/>
                    <a:pt x="69" y="109"/>
                    <a:pt x="74" y="101"/>
                  </a:cubicBezTo>
                  <a:cubicBezTo>
                    <a:pt x="74" y="112"/>
                    <a:pt x="74" y="112"/>
                    <a:pt x="74" y="112"/>
                  </a:cubicBezTo>
                  <a:cubicBezTo>
                    <a:pt x="91" y="112"/>
                    <a:pt x="91" y="112"/>
                    <a:pt x="91" y="112"/>
                  </a:cubicBezTo>
                  <a:cubicBezTo>
                    <a:pt x="91" y="69"/>
                    <a:pt x="91" y="69"/>
                    <a:pt x="91" y="69"/>
                  </a:cubicBezTo>
                  <a:cubicBezTo>
                    <a:pt x="91" y="69"/>
                    <a:pt x="91" y="69"/>
                    <a:pt x="91" y="69"/>
                  </a:cubicBezTo>
                  <a:cubicBezTo>
                    <a:pt x="91" y="68"/>
                    <a:pt x="91" y="68"/>
                    <a:pt x="91" y="68"/>
                  </a:cubicBezTo>
                  <a:lnTo>
                    <a:pt x="91" y="0"/>
                  </a:lnTo>
                  <a:close/>
                  <a:moveTo>
                    <a:pt x="72" y="70"/>
                  </a:moveTo>
                  <a:cubicBezTo>
                    <a:pt x="71" y="85"/>
                    <a:pt x="58" y="96"/>
                    <a:pt x="43" y="94"/>
                  </a:cubicBezTo>
                  <a:cubicBezTo>
                    <a:pt x="32" y="93"/>
                    <a:pt x="22" y="83"/>
                    <a:pt x="21" y="72"/>
                  </a:cubicBezTo>
                  <a:cubicBezTo>
                    <a:pt x="19" y="56"/>
                    <a:pt x="31" y="43"/>
                    <a:pt x="46" y="43"/>
                  </a:cubicBezTo>
                  <a:cubicBezTo>
                    <a:pt x="60" y="43"/>
                    <a:pt x="71" y="54"/>
                    <a:pt x="72" y="67"/>
                  </a:cubicBezTo>
                  <a:lnTo>
                    <a:pt x="72" y="70"/>
                  </a:ln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0"/>
            <p:cNvSpPr>
              <a:spLocks noEditPoints="1"/>
            </p:cNvSpPr>
            <p:nvPr userDrawn="1"/>
          </p:nvSpPr>
          <p:spPr bwMode="auto">
            <a:xfrm>
              <a:off x="9912616" y="6239252"/>
              <a:ext cx="338138" cy="336550"/>
            </a:xfrm>
            <a:custGeom>
              <a:avLst/>
              <a:gdLst>
                <a:gd name="T0" fmla="*/ 45 w 90"/>
                <a:gd name="T1" fmla="*/ 0 h 89"/>
                <a:gd name="T2" fmla="*/ 0 w 90"/>
                <a:gd name="T3" fmla="*/ 45 h 89"/>
                <a:gd name="T4" fmla="*/ 45 w 90"/>
                <a:gd name="T5" fmla="*/ 89 h 89"/>
                <a:gd name="T6" fmla="*/ 90 w 90"/>
                <a:gd name="T7" fmla="*/ 45 h 89"/>
                <a:gd name="T8" fmla="*/ 45 w 90"/>
                <a:gd name="T9" fmla="*/ 0 h 89"/>
                <a:gd name="T10" fmla="*/ 45 w 90"/>
                <a:gd name="T11" fmla="*/ 70 h 89"/>
                <a:gd name="T12" fmla="*/ 19 w 90"/>
                <a:gd name="T13" fmla="*/ 45 h 89"/>
                <a:gd name="T14" fmla="*/ 45 w 90"/>
                <a:gd name="T15" fmla="*/ 19 h 89"/>
                <a:gd name="T16" fmla="*/ 71 w 90"/>
                <a:gd name="T17" fmla="*/ 45 h 89"/>
                <a:gd name="T18" fmla="*/ 45 w 90"/>
                <a:gd name="T19" fmla="*/ 7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9">
                  <a:moveTo>
                    <a:pt x="45" y="0"/>
                  </a:moveTo>
                  <a:cubicBezTo>
                    <a:pt x="20" y="0"/>
                    <a:pt x="0" y="20"/>
                    <a:pt x="0" y="45"/>
                  </a:cubicBezTo>
                  <a:cubicBezTo>
                    <a:pt x="0" y="69"/>
                    <a:pt x="20" y="89"/>
                    <a:pt x="45" y="89"/>
                  </a:cubicBezTo>
                  <a:cubicBezTo>
                    <a:pt x="70" y="89"/>
                    <a:pt x="90" y="69"/>
                    <a:pt x="90" y="45"/>
                  </a:cubicBezTo>
                  <a:cubicBezTo>
                    <a:pt x="90" y="20"/>
                    <a:pt x="70" y="0"/>
                    <a:pt x="45" y="0"/>
                  </a:cubicBezTo>
                  <a:close/>
                  <a:moveTo>
                    <a:pt x="45" y="70"/>
                  </a:moveTo>
                  <a:cubicBezTo>
                    <a:pt x="31" y="70"/>
                    <a:pt x="19" y="59"/>
                    <a:pt x="19" y="45"/>
                  </a:cubicBezTo>
                  <a:cubicBezTo>
                    <a:pt x="19" y="30"/>
                    <a:pt x="31" y="19"/>
                    <a:pt x="45" y="19"/>
                  </a:cubicBezTo>
                  <a:cubicBezTo>
                    <a:pt x="59" y="19"/>
                    <a:pt x="71" y="30"/>
                    <a:pt x="71" y="45"/>
                  </a:cubicBezTo>
                  <a:cubicBezTo>
                    <a:pt x="71" y="59"/>
                    <a:pt x="59" y="70"/>
                    <a:pt x="45" y="70"/>
                  </a:cubicBezTo>
                  <a:close/>
                </a:path>
              </a:pathLst>
            </a:custGeom>
            <a:solidFill>
              <a:srgbClr val="0000A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 name="Footer Placeholder 4"/>
          <p:cNvSpPr>
            <a:spLocks noGrp="1"/>
          </p:cNvSpPr>
          <p:nvPr>
            <p:ph type="ftr" sz="quarter" idx="3"/>
          </p:nvPr>
        </p:nvSpPr>
        <p:spPr>
          <a:xfrm>
            <a:off x="1531478" y="6375051"/>
            <a:ext cx="3960000" cy="144000"/>
          </a:xfrm>
          <a:prstGeom prst="rect">
            <a:avLst/>
          </a:prstGeom>
        </p:spPr>
        <p:txBody>
          <a:bodyPr vert="horz" lIns="0" tIns="0" rIns="0" bIns="0" rtlCol="0" anchor="ctr"/>
          <a:lstStyle>
            <a:lvl1pPr algn="l">
              <a:defRPr sz="900" cap="all" baseline="0">
                <a:solidFill>
                  <a:srgbClr val="8B8A8D"/>
                </a:solidFill>
              </a:defRPr>
            </a:lvl1pPr>
          </a:lstStyle>
          <a:p>
            <a:endParaRPr lang="en-GB" dirty="0"/>
          </a:p>
        </p:txBody>
      </p:sp>
      <p:sp>
        <p:nvSpPr>
          <p:cNvPr id="4" name="xxLanguageTextBox">
            <a:extLst>
              <a:ext uri="{FF2B5EF4-FFF2-40B4-BE49-F238E27FC236}">
                <a16:creationId xmlns:a16="http://schemas.microsoft.com/office/drawing/2014/main" id="{39928153-2E5F-41EF-80BB-644014CFBE3A}"/>
              </a:ext>
            </a:extLst>
          </p:cNvPr>
          <p:cNvSpPr/>
          <p:nvPr userDrawn="1">
            <p:custDataLst>
              <p:tags r:id="rId28"/>
            </p:custDataLst>
          </p:nvPr>
        </p:nvSpPr>
        <p:spPr>
          <a:xfrm>
            <a:off x="0" y="0"/>
            <a:ext cx="12700" cy="12700"/>
          </a:xfrm>
          <a:prstGeom prst="rect">
            <a:avLst/>
          </a:prstGeom>
          <a:noFill/>
          <a:ln>
            <a:noFill/>
          </a:ln>
          <a:extLst>
            <a:ext uri="{909E8E84-426E-40DD-AFC4-6F175D3DCCD1}">
              <a14:hiddenFill xmlns:a14="http://schemas.microsoft.com/office/drawing/2010/main">
                <a:solidFill>
                  <a:schemeClr val="accent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dirty="0">
              <a:solidFill>
                <a:schemeClr val="tx1"/>
              </a:solidFill>
            </a:endParaRPr>
          </a:p>
        </p:txBody>
      </p:sp>
      <p:sp>
        <p:nvSpPr>
          <p:cNvPr id="5" name="MSIPCMContentMarking" descr="{&quot;HashCode&quot;:1071427657,&quot;Placement&quot;:&quot;Footer&quot;,&quot;Top&quot;:519.467957,&quot;Left&quot;:444.409119,&quot;SlideWidth&quot;:960,&quot;SlideHeight&quot;:540}">
            <a:extLst>
              <a:ext uri="{FF2B5EF4-FFF2-40B4-BE49-F238E27FC236}">
                <a16:creationId xmlns:a16="http://schemas.microsoft.com/office/drawing/2014/main" id="{E7D9228F-8923-45B1-922D-9CB263456A51}"/>
              </a:ext>
            </a:extLst>
          </p:cNvPr>
          <p:cNvSpPr txBox="1"/>
          <p:nvPr userDrawn="1"/>
        </p:nvSpPr>
        <p:spPr>
          <a:xfrm>
            <a:off x="5643996" y="6597243"/>
            <a:ext cx="907183" cy="262344"/>
          </a:xfrm>
          <a:prstGeom prst="rect">
            <a:avLst/>
          </a:prstGeom>
          <a:noFill/>
        </p:spPr>
        <p:txBody>
          <a:bodyPr vert="horz" wrap="square" lIns="0" tIns="0" rIns="0" bIns="0" rtlCol="0" anchor="ctr" anchorCtr="1">
            <a:spAutoFit/>
          </a:bodyPr>
          <a:lstStyle/>
          <a:p>
            <a:pPr algn="ctr">
              <a:spcBef>
                <a:spcPts val="0"/>
              </a:spcBef>
              <a:spcAft>
                <a:spcPts val="0"/>
              </a:spcAft>
            </a:pPr>
            <a:r>
              <a:rPr lang="nb-NO" sz="1000">
                <a:solidFill>
                  <a:srgbClr val="000000"/>
                </a:solidFill>
                <a:latin typeface="Calibri" panose="020F0502020204030204" pitchFamily="34" charset="0"/>
              </a:rPr>
              <a:t>Confidential</a:t>
            </a:r>
            <a:endParaRPr lang="nb-NO" sz="10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566375841"/>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 id="2147483818" r:id="rId18"/>
    <p:sldLayoutId id="2147483819" r:id="rId19"/>
    <p:sldLayoutId id="2147483820" r:id="rId20"/>
    <p:sldLayoutId id="2147483821" r:id="rId21"/>
    <p:sldLayoutId id="2147483822" r:id="rId22"/>
    <p:sldLayoutId id="2147483823" r:id="rId23"/>
    <p:sldLayoutId id="2147483824" r:id="rId24"/>
    <p:sldLayoutId id="2147483825" r:id="rId25"/>
  </p:sldLayoutIdLst>
  <p:hf hdr="0" ftr="0" dt="0"/>
  <p:txStyles>
    <p:titleStyle>
      <a:lvl1pPr algn="l" defTabSz="1088776" rtl="0" eaLnBrk="1" latinLnBrk="0" hangingPunct="1">
        <a:spcBef>
          <a:spcPct val="0"/>
        </a:spcBef>
        <a:buNone/>
        <a:defRPr sz="2000" b="1" kern="1200">
          <a:solidFill>
            <a:schemeClr val="accent1"/>
          </a:solidFill>
          <a:latin typeface="+mj-lt"/>
          <a:ea typeface="+mj-ea"/>
          <a:cs typeface="+mj-cs"/>
        </a:defRPr>
      </a:lvl1pPr>
    </p:titleStyle>
    <p:bodyStyle>
      <a:lvl1pPr marL="215487" indent="-215487" algn="l" defTabSz="1088776" rtl="0" eaLnBrk="1" latinLnBrk="0" hangingPunct="1">
        <a:spcBef>
          <a:spcPts val="1200"/>
        </a:spcBef>
        <a:buFont typeface="Arial" pitchFamily="34" charset="0"/>
        <a:buChar char="•"/>
        <a:defRPr sz="1600" kern="1200">
          <a:solidFill>
            <a:schemeClr val="tx1"/>
          </a:solidFill>
          <a:latin typeface="+mn-lt"/>
          <a:ea typeface="+mn-ea"/>
          <a:cs typeface="+mn-cs"/>
        </a:defRPr>
      </a:lvl1pPr>
      <a:lvl2pPr marL="471517"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2pPr>
      <a:lvl3pPr marL="728708"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3pPr>
      <a:lvl4pPr marL="985900"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4pPr>
      <a:lvl5pPr marL="1243091"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5pPr>
      <a:lvl6pPr marL="2994134"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8522"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910"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7298"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776" rtl="0" eaLnBrk="1" latinLnBrk="0" hangingPunct="1">
        <a:defRPr sz="2100" kern="1200">
          <a:solidFill>
            <a:schemeClr val="tx1"/>
          </a:solidFill>
          <a:latin typeface="+mn-lt"/>
          <a:ea typeface="+mn-ea"/>
          <a:cs typeface="+mn-cs"/>
        </a:defRPr>
      </a:lvl1pPr>
      <a:lvl2pPr marL="544388" algn="l" defTabSz="1088776" rtl="0" eaLnBrk="1" latinLnBrk="0" hangingPunct="1">
        <a:defRPr sz="2100" kern="1200">
          <a:solidFill>
            <a:schemeClr val="tx1"/>
          </a:solidFill>
          <a:latin typeface="+mn-lt"/>
          <a:ea typeface="+mn-ea"/>
          <a:cs typeface="+mn-cs"/>
        </a:defRPr>
      </a:lvl2pPr>
      <a:lvl3pPr marL="1088776" algn="l" defTabSz="1088776" rtl="0" eaLnBrk="1" latinLnBrk="0" hangingPunct="1">
        <a:defRPr sz="2100" kern="1200">
          <a:solidFill>
            <a:schemeClr val="tx1"/>
          </a:solidFill>
          <a:latin typeface="+mn-lt"/>
          <a:ea typeface="+mn-ea"/>
          <a:cs typeface="+mn-cs"/>
        </a:defRPr>
      </a:lvl3pPr>
      <a:lvl4pPr marL="1633164" algn="l" defTabSz="1088776" rtl="0" eaLnBrk="1" latinLnBrk="0" hangingPunct="1">
        <a:defRPr sz="2100" kern="1200">
          <a:solidFill>
            <a:schemeClr val="tx1"/>
          </a:solidFill>
          <a:latin typeface="+mn-lt"/>
          <a:ea typeface="+mn-ea"/>
          <a:cs typeface="+mn-cs"/>
        </a:defRPr>
      </a:lvl4pPr>
      <a:lvl5pPr marL="2177552" algn="l" defTabSz="1088776" rtl="0" eaLnBrk="1" latinLnBrk="0" hangingPunct="1">
        <a:defRPr sz="2100" kern="1200">
          <a:solidFill>
            <a:schemeClr val="tx1"/>
          </a:solidFill>
          <a:latin typeface="+mn-lt"/>
          <a:ea typeface="+mn-ea"/>
          <a:cs typeface="+mn-cs"/>
        </a:defRPr>
      </a:lvl5pPr>
      <a:lvl6pPr marL="2721940" algn="l" defTabSz="1088776" rtl="0" eaLnBrk="1" latinLnBrk="0" hangingPunct="1">
        <a:defRPr sz="2100" kern="1200">
          <a:solidFill>
            <a:schemeClr val="tx1"/>
          </a:solidFill>
          <a:latin typeface="+mn-lt"/>
          <a:ea typeface="+mn-ea"/>
          <a:cs typeface="+mn-cs"/>
        </a:defRPr>
      </a:lvl6pPr>
      <a:lvl7pPr marL="3266328" algn="l" defTabSz="1088776" rtl="0" eaLnBrk="1" latinLnBrk="0" hangingPunct="1">
        <a:defRPr sz="2100" kern="1200">
          <a:solidFill>
            <a:schemeClr val="tx1"/>
          </a:solidFill>
          <a:latin typeface="+mn-lt"/>
          <a:ea typeface="+mn-ea"/>
          <a:cs typeface="+mn-cs"/>
        </a:defRPr>
      </a:lvl7pPr>
      <a:lvl8pPr marL="3810716" algn="l" defTabSz="1088776" rtl="0" eaLnBrk="1" latinLnBrk="0" hangingPunct="1">
        <a:defRPr sz="2100" kern="1200">
          <a:solidFill>
            <a:schemeClr val="tx1"/>
          </a:solidFill>
          <a:latin typeface="+mn-lt"/>
          <a:ea typeface="+mn-ea"/>
          <a:cs typeface="+mn-cs"/>
        </a:defRPr>
      </a:lvl8pPr>
      <a:lvl9pPr marL="4355104" algn="l" defTabSz="1088776"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3.jpg"/><Relationship Id="rId1" Type="http://schemas.openxmlformats.org/officeDocument/2006/relationships/slideLayout" Target="../slideLayouts/slideLayout3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5.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1.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hyperlink" Target="mailto:thina.margrethe.saltvedt@nordea.com" TargetMode="External"/><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5.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0.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85.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1.xml"/><Relationship Id="rId7" Type="http://schemas.openxmlformats.org/officeDocument/2006/relationships/image" Target="../media/image15.png"/><Relationship Id="rId2" Type="http://schemas.openxmlformats.org/officeDocument/2006/relationships/slideLayout" Target="../slideLayouts/slideLayout27.xml"/><Relationship Id="rId1" Type="http://schemas.openxmlformats.org/officeDocument/2006/relationships/tags" Target="../tags/tag38.xml"/><Relationship Id="rId6" Type="http://schemas.openxmlformats.org/officeDocument/2006/relationships/image" Target="../media/image1.emf"/><Relationship Id="rId5" Type="http://schemas.openxmlformats.org/officeDocument/2006/relationships/oleObject" Target="../embeddings/oleObject31.bin"/><Relationship Id="rId4" Type="http://schemas.openxmlformats.org/officeDocument/2006/relationships/image" Target="../media/image14.jpg"/><Relationship Id="rId9" Type="http://schemas.openxmlformats.org/officeDocument/2006/relationships/image" Target="../media/image17.sv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45.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2C8E5-2312-463B-9161-248B85CA77A8}"/>
              </a:ext>
            </a:extLst>
          </p:cNvPr>
          <p:cNvSpPr>
            <a:spLocks noGrp="1"/>
          </p:cNvSpPr>
          <p:nvPr>
            <p:ph type="ctrTitle"/>
          </p:nvPr>
        </p:nvSpPr>
        <p:spPr>
          <a:xfrm>
            <a:off x="682868" y="979144"/>
            <a:ext cx="10625598" cy="750221"/>
          </a:xfrm>
        </p:spPr>
        <p:txBody>
          <a:bodyPr/>
          <a:lstStyle/>
          <a:p>
            <a:r>
              <a:rPr lang="en-GB" dirty="0" err="1"/>
              <a:t>Næringseiendom</a:t>
            </a:r>
            <a:r>
              <a:rPr lang="en-GB" dirty="0"/>
              <a:t> - </a:t>
            </a:r>
            <a:r>
              <a:rPr lang="en-GB" dirty="0" err="1"/>
              <a:t>når</a:t>
            </a:r>
            <a:r>
              <a:rPr lang="en-GB" dirty="0"/>
              <a:t> </a:t>
            </a:r>
            <a:r>
              <a:rPr lang="en-GB" dirty="0" err="1"/>
              <a:t>bærekraft</a:t>
            </a:r>
            <a:r>
              <a:rPr lang="en-GB" dirty="0"/>
              <a:t> </a:t>
            </a:r>
            <a:r>
              <a:rPr lang="en-GB" dirty="0" err="1"/>
              <a:t>blir</a:t>
            </a:r>
            <a:r>
              <a:rPr lang="en-GB" dirty="0"/>
              <a:t> </a:t>
            </a:r>
            <a:r>
              <a:rPr lang="en-GB" dirty="0" err="1"/>
              <a:t>en</a:t>
            </a:r>
            <a:r>
              <a:rPr lang="en-GB" dirty="0"/>
              <a:t> </a:t>
            </a:r>
            <a:r>
              <a:rPr lang="en-GB" dirty="0" err="1"/>
              <a:t>konkurransefaktor</a:t>
            </a:r>
            <a:endParaRPr lang="nb-NO" dirty="0"/>
          </a:p>
        </p:txBody>
      </p:sp>
      <p:sp>
        <p:nvSpPr>
          <p:cNvPr id="4" name="Text Placeholder 3">
            <a:extLst>
              <a:ext uri="{FF2B5EF4-FFF2-40B4-BE49-F238E27FC236}">
                <a16:creationId xmlns:a16="http://schemas.microsoft.com/office/drawing/2014/main" id="{55B8FEC7-2777-40E7-B42F-167BE738C6DC}"/>
              </a:ext>
            </a:extLst>
          </p:cNvPr>
          <p:cNvSpPr>
            <a:spLocks noGrp="1"/>
          </p:cNvSpPr>
          <p:nvPr>
            <p:ph type="body" sz="quarter" idx="13"/>
          </p:nvPr>
        </p:nvSpPr>
        <p:spPr>
          <a:xfrm>
            <a:off x="8080744" y="6541530"/>
            <a:ext cx="3572776" cy="288946"/>
          </a:xfrm>
        </p:spPr>
        <p:txBody>
          <a:bodyPr/>
          <a:lstStyle/>
          <a:p>
            <a:r>
              <a:rPr lang="en-GB" dirty="0"/>
              <a:t>Source: The Economist</a:t>
            </a:r>
            <a:endParaRPr lang="nb-NO" dirty="0"/>
          </a:p>
        </p:txBody>
      </p:sp>
      <p:sp>
        <p:nvSpPr>
          <p:cNvPr id="7" name="Text Placeholder 7">
            <a:extLst>
              <a:ext uri="{FF2B5EF4-FFF2-40B4-BE49-F238E27FC236}">
                <a16:creationId xmlns:a16="http://schemas.microsoft.com/office/drawing/2014/main" id="{E013EEF1-54F4-4DA2-B6E0-5638BD3EA622}"/>
              </a:ext>
            </a:extLst>
          </p:cNvPr>
          <p:cNvSpPr txBox="1">
            <a:spLocks/>
          </p:cNvSpPr>
          <p:nvPr/>
        </p:nvSpPr>
        <p:spPr>
          <a:xfrm>
            <a:off x="397332" y="6080255"/>
            <a:ext cx="8718388" cy="461275"/>
          </a:xfrm>
          <a:prstGeom prst="rect">
            <a:avLst/>
          </a:prstGeom>
        </p:spPr>
        <p:txBody>
          <a:bodyPr/>
          <a:lstStyle>
            <a:lvl1pPr marL="215487" indent="-215487" algn="l" defTabSz="1088776" rtl="0" eaLnBrk="1" latinLnBrk="0" hangingPunct="1">
              <a:spcBef>
                <a:spcPts val="1200"/>
              </a:spcBef>
              <a:buFont typeface="Arial" pitchFamily="34" charset="0"/>
              <a:buChar char="•"/>
              <a:defRPr sz="1600" kern="1200">
                <a:solidFill>
                  <a:schemeClr val="tx1"/>
                </a:solidFill>
                <a:latin typeface="+mn-lt"/>
                <a:ea typeface="+mn-ea"/>
                <a:cs typeface="+mn-cs"/>
              </a:defRPr>
            </a:lvl1pPr>
            <a:lvl2pPr marL="471517"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2pPr>
            <a:lvl3pPr marL="728708"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3pPr>
            <a:lvl4pPr marL="985900"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4pPr>
            <a:lvl5pPr marL="1243091" indent="-214326" algn="l" defTabSz="1088776" rtl="0" eaLnBrk="1" latinLnBrk="0" hangingPunct="1">
              <a:spcBef>
                <a:spcPts val="0"/>
              </a:spcBef>
              <a:buFont typeface="Arial" pitchFamily="34" charset="0"/>
              <a:buChar char="−"/>
              <a:defRPr sz="1200" kern="1200">
                <a:solidFill>
                  <a:schemeClr val="tx1"/>
                </a:solidFill>
                <a:latin typeface="+mn-lt"/>
                <a:ea typeface="+mn-ea"/>
                <a:cs typeface="+mn-cs"/>
              </a:defRPr>
            </a:lvl5pPr>
            <a:lvl6pPr marL="2994134"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8522"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2910"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7298" indent="-272194" algn="l" defTabSz="108877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indent="0">
              <a:buNone/>
            </a:pPr>
            <a:r>
              <a:rPr lang="en-GB" dirty="0">
                <a:solidFill>
                  <a:schemeClr val="bg1"/>
                </a:solidFill>
              </a:rPr>
              <a:t>Thina Margrethe Saltvedt (Ph. D.), </a:t>
            </a:r>
            <a:r>
              <a:rPr lang="en-GB" dirty="0" err="1">
                <a:solidFill>
                  <a:schemeClr val="bg1"/>
                </a:solidFill>
              </a:rPr>
              <a:t>Sjefanalytiker</a:t>
            </a:r>
            <a:r>
              <a:rPr lang="en-GB" dirty="0">
                <a:solidFill>
                  <a:schemeClr val="bg1"/>
                </a:solidFill>
              </a:rPr>
              <a:t> </a:t>
            </a:r>
            <a:r>
              <a:rPr lang="en-GB" dirty="0" err="1">
                <a:solidFill>
                  <a:schemeClr val="bg1"/>
                </a:solidFill>
              </a:rPr>
              <a:t>Bærekraft</a:t>
            </a:r>
            <a:r>
              <a:rPr lang="en-GB" dirty="0">
                <a:solidFill>
                  <a:schemeClr val="bg1"/>
                </a:solidFill>
              </a:rPr>
              <a:t>, Nordea,  </a:t>
            </a:r>
            <a:r>
              <a:rPr lang="en-GB" dirty="0" err="1">
                <a:solidFill>
                  <a:schemeClr val="bg1"/>
                </a:solidFill>
              </a:rPr>
              <a:t>Oktober</a:t>
            </a:r>
            <a:r>
              <a:rPr lang="en-GB" dirty="0">
                <a:solidFill>
                  <a:schemeClr val="bg1"/>
                </a:solidFill>
              </a:rPr>
              <a:t> 2021 </a:t>
            </a:r>
          </a:p>
        </p:txBody>
      </p:sp>
      <p:pic>
        <p:nvPicPr>
          <p:cNvPr id="8" name="Picture 7">
            <a:extLst>
              <a:ext uri="{FF2B5EF4-FFF2-40B4-BE49-F238E27FC236}">
                <a16:creationId xmlns:a16="http://schemas.microsoft.com/office/drawing/2014/main" id="{AF4542C5-99BB-4EE3-BA21-6B2CCA27C981}"/>
              </a:ext>
            </a:extLst>
          </p:cNvPr>
          <p:cNvPicPr>
            <a:picLocks noChangeAspect="1"/>
          </p:cNvPicPr>
          <p:nvPr/>
        </p:nvPicPr>
        <p:blipFill>
          <a:blip r:embed="rId2"/>
          <a:stretch>
            <a:fillRect/>
          </a:stretch>
        </p:blipFill>
        <p:spPr>
          <a:xfrm>
            <a:off x="7006874" y="2544609"/>
            <a:ext cx="1981641" cy="2622322"/>
          </a:xfrm>
          <a:prstGeom prst="rect">
            <a:avLst/>
          </a:prstGeom>
        </p:spPr>
      </p:pic>
      <p:pic>
        <p:nvPicPr>
          <p:cNvPr id="9" name="Picture 8">
            <a:extLst>
              <a:ext uri="{FF2B5EF4-FFF2-40B4-BE49-F238E27FC236}">
                <a16:creationId xmlns:a16="http://schemas.microsoft.com/office/drawing/2014/main" id="{BDBF6FE3-4B48-43A7-BE68-4CC2020B2E6C}"/>
              </a:ext>
            </a:extLst>
          </p:cNvPr>
          <p:cNvPicPr>
            <a:picLocks noChangeAspect="1"/>
          </p:cNvPicPr>
          <p:nvPr/>
        </p:nvPicPr>
        <p:blipFill>
          <a:blip r:embed="rId3"/>
          <a:stretch>
            <a:fillRect/>
          </a:stretch>
        </p:blipFill>
        <p:spPr>
          <a:xfrm>
            <a:off x="9115720" y="2557259"/>
            <a:ext cx="2012037" cy="2609672"/>
          </a:xfrm>
          <a:prstGeom prst="rect">
            <a:avLst/>
          </a:prstGeom>
        </p:spPr>
      </p:pic>
      <p:pic>
        <p:nvPicPr>
          <p:cNvPr id="10" name="Picture 9">
            <a:extLst>
              <a:ext uri="{FF2B5EF4-FFF2-40B4-BE49-F238E27FC236}">
                <a16:creationId xmlns:a16="http://schemas.microsoft.com/office/drawing/2014/main" id="{F1646016-3880-4042-997C-2F02691EFDAE}"/>
              </a:ext>
            </a:extLst>
          </p:cNvPr>
          <p:cNvPicPr>
            <a:picLocks noChangeAspect="1"/>
          </p:cNvPicPr>
          <p:nvPr/>
        </p:nvPicPr>
        <p:blipFill>
          <a:blip r:embed="rId4"/>
          <a:stretch>
            <a:fillRect/>
          </a:stretch>
        </p:blipFill>
        <p:spPr>
          <a:xfrm>
            <a:off x="2768058" y="2507683"/>
            <a:ext cx="1981641" cy="2575152"/>
          </a:xfrm>
          <a:prstGeom prst="rect">
            <a:avLst/>
          </a:prstGeom>
        </p:spPr>
      </p:pic>
      <p:pic>
        <p:nvPicPr>
          <p:cNvPr id="11" name="Picture 10">
            <a:extLst>
              <a:ext uri="{FF2B5EF4-FFF2-40B4-BE49-F238E27FC236}">
                <a16:creationId xmlns:a16="http://schemas.microsoft.com/office/drawing/2014/main" id="{3CFDC2A1-0E24-4F34-85DD-77B7608D0B7C}"/>
              </a:ext>
            </a:extLst>
          </p:cNvPr>
          <p:cNvPicPr>
            <a:picLocks noChangeAspect="1"/>
          </p:cNvPicPr>
          <p:nvPr/>
        </p:nvPicPr>
        <p:blipFill>
          <a:blip r:embed="rId5"/>
          <a:stretch>
            <a:fillRect/>
          </a:stretch>
        </p:blipFill>
        <p:spPr>
          <a:xfrm>
            <a:off x="636042" y="2471830"/>
            <a:ext cx="1981640" cy="2572594"/>
          </a:xfrm>
          <a:prstGeom prst="rect">
            <a:avLst/>
          </a:prstGeom>
        </p:spPr>
      </p:pic>
      <p:pic>
        <p:nvPicPr>
          <p:cNvPr id="12" name="Picture 11">
            <a:extLst>
              <a:ext uri="{FF2B5EF4-FFF2-40B4-BE49-F238E27FC236}">
                <a16:creationId xmlns:a16="http://schemas.microsoft.com/office/drawing/2014/main" id="{F9FDA7A4-0AF1-4E0A-BCFE-A381D912AB81}"/>
              </a:ext>
            </a:extLst>
          </p:cNvPr>
          <p:cNvPicPr>
            <a:picLocks noChangeAspect="1"/>
          </p:cNvPicPr>
          <p:nvPr/>
        </p:nvPicPr>
        <p:blipFill>
          <a:blip r:embed="rId6"/>
          <a:stretch>
            <a:fillRect/>
          </a:stretch>
        </p:blipFill>
        <p:spPr>
          <a:xfrm>
            <a:off x="4934703" y="2534923"/>
            <a:ext cx="1918091" cy="2547912"/>
          </a:xfrm>
          <a:prstGeom prst="rect">
            <a:avLst/>
          </a:prstGeom>
        </p:spPr>
      </p:pic>
    </p:spTree>
    <p:extLst>
      <p:ext uri="{BB962C8B-B14F-4D97-AF65-F5344CB8AC3E}">
        <p14:creationId xmlns:p14="http://schemas.microsoft.com/office/powerpoint/2010/main" val="40951874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2BD036-1CE1-4D39-9EE0-BBE3A1DDD3A3}"/>
              </a:ext>
            </a:extLst>
          </p:cNvPr>
          <p:cNvSpPr>
            <a:spLocks noGrp="1"/>
          </p:cNvSpPr>
          <p:nvPr>
            <p:ph type="sldNum" sz="quarter" idx="12"/>
          </p:nvPr>
        </p:nvSpPr>
        <p:spPr/>
        <p:txBody>
          <a:bodyPr/>
          <a:lstStyle/>
          <a:p>
            <a:fld id="{D14BCCD3-0010-4FBA-B965-2126ADC31932}" type="slidenum">
              <a:rPr lang="en-GB" smtClean="0"/>
              <a:pPr/>
              <a:t>10</a:t>
            </a:fld>
            <a:endParaRPr lang="en-GB"/>
          </a:p>
        </p:txBody>
      </p:sp>
      <p:sp>
        <p:nvSpPr>
          <p:cNvPr id="4" name="Title 3">
            <a:extLst>
              <a:ext uri="{FF2B5EF4-FFF2-40B4-BE49-F238E27FC236}">
                <a16:creationId xmlns:a16="http://schemas.microsoft.com/office/drawing/2014/main" id="{27990A85-45D5-4AE6-8B0F-972B22338D3E}"/>
              </a:ext>
            </a:extLst>
          </p:cNvPr>
          <p:cNvSpPr>
            <a:spLocks noGrp="1"/>
          </p:cNvSpPr>
          <p:nvPr>
            <p:ph type="title"/>
          </p:nvPr>
        </p:nvSpPr>
        <p:spPr>
          <a:xfrm>
            <a:off x="647999" y="360083"/>
            <a:ext cx="8060066" cy="720167"/>
          </a:xfrm>
        </p:spPr>
        <p:txBody>
          <a:bodyPr/>
          <a:lstStyle/>
          <a:p>
            <a:r>
              <a:rPr lang="en-GB" dirty="0" err="1"/>
              <a:t>Antall</a:t>
            </a:r>
            <a:r>
              <a:rPr lang="en-GB" dirty="0"/>
              <a:t> private </a:t>
            </a:r>
            <a:r>
              <a:rPr lang="en-GB" dirty="0" err="1"/>
              <a:t>boliger</a:t>
            </a:r>
            <a:r>
              <a:rPr lang="en-GB" dirty="0"/>
              <a:t> i Norge </a:t>
            </a:r>
            <a:r>
              <a:rPr lang="en-GB" dirty="0" err="1"/>
              <a:t>eksponert</a:t>
            </a:r>
            <a:r>
              <a:rPr lang="en-GB" dirty="0"/>
              <a:t> for </a:t>
            </a:r>
            <a:r>
              <a:rPr lang="en-GB" dirty="0" err="1"/>
              <a:t>ulike</a:t>
            </a:r>
            <a:r>
              <a:rPr lang="en-GB" dirty="0"/>
              <a:t> </a:t>
            </a:r>
            <a:r>
              <a:rPr lang="en-GB" dirty="0" err="1"/>
              <a:t>klimahendelser</a:t>
            </a:r>
            <a:br>
              <a:rPr lang="en-GB" dirty="0"/>
            </a:br>
            <a:r>
              <a:rPr lang="en-GB" dirty="0" err="1"/>
              <a:t>Flest</a:t>
            </a:r>
            <a:r>
              <a:rPr lang="en-GB" dirty="0"/>
              <a:t> </a:t>
            </a:r>
            <a:r>
              <a:rPr lang="en-GB" dirty="0" err="1"/>
              <a:t>hus</a:t>
            </a:r>
            <a:r>
              <a:rPr lang="en-GB" dirty="0"/>
              <a:t> er </a:t>
            </a:r>
            <a:r>
              <a:rPr lang="en-GB" dirty="0" err="1"/>
              <a:t>eksponert</a:t>
            </a:r>
            <a:r>
              <a:rPr lang="en-GB" dirty="0"/>
              <a:t> mot </a:t>
            </a:r>
            <a:r>
              <a:rPr lang="en-GB" dirty="0" err="1"/>
              <a:t>kvikkleireskred</a:t>
            </a:r>
            <a:r>
              <a:rPr lang="en-GB" dirty="0"/>
              <a:t>, </a:t>
            </a:r>
            <a:r>
              <a:rPr lang="en-GB" dirty="0" err="1"/>
              <a:t>flom</a:t>
            </a:r>
            <a:r>
              <a:rPr lang="en-GB" dirty="0"/>
              <a:t> </a:t>
            </a:r>
            <a:r>
              <a:rPr lang="en-GB" dirty="0" err="1"/>
              <a:t>og</a:t>
            </a:r>
            <a:r>
              <a:rPr lang="en-GB" dirty="0"/>
              <a:t> </a:t>
            </a:r>
            <a:r>
              <a:rPr lang="en-GB" dirty="0" err="1"/>
              <a:t>stormflo</a:t>
            </a:r>
            <a:endParaRPr lang="en-GB" dirty="0"/>
          </a:p>
        </p:txBody>
      </p:sp>
      <p:graphicFrame>
        <p:nvGraphicFramePr>
          <p:cNvPr id="5" name="Content Placeholder 10">
            <a:extLst>
              <a:ext uri="{FF2B5EF4-FFF2-40B4-BE49-F238E27FC236}">
                <a16:creationId xmlns:a16="http://schemas.microsoft.com/office/drawing/2014/main" id="{EF78DE61-B639-4B41-84C5-DBFA4913EA73}"/>
              </a:ext>
            </a:extLst>
          </p:cNvPr>
          <p:cNvGraphicFramePr>
            <a:graphicFrameLocks noGrp="1"/>
          </p:cNvGraphicFramePr>
          <p:nvPr>
            <p:ph idx="1"/>
            <p:extLst>
              <p:ext uri="{D42A27DB-BD31-4B8C-83A1-F6EECF244321}">
                <p14:modId xmlns:p14="http://schemas.microsoft.com/office/powerpoint/2010/main" val="760311568"/>
              </p:ext>
            </p:extLst>
          </p:nvPr>
        </p:nvGraphicFramePr>
        <p:xfrm>
          <a:off x="647700" y="1331913"/>
          <a:ext cx="10907713" cy="4427537"/>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0F85C84C-B546-4911-867F-1415CA0E27B5}"/>
              </a:ext>
            </a:extLst>
          </p:cNvPr>
          <p:cNvSpPr txBox="1"/>
          <p:nvPr/>
        </p:nvSpPr>
        <p:spPr>
          <a:xfrm>
            <a:off x="7300921" y="6242052"/>
            <a:ext cx="2614818" cy="461665"/>
          </a:xfrm>
          <a:prstGeom prst="rect">
            <a:avLst/>
          </a:prstGeom>
          <a:noFill/>
        </p:spPr>
        <p:txBody>
          <a:bodyPr wrap="none" rtlCol="0">
            <a:spAutoFit/>
          </a:bodyPr>
          <a:lstStyle/>
          <a:p>
            <a:r>
              <a:rPr lang="en-GB" sz="1200" dirty="0" err="1">
                <a:solidFill>
                  <a:schemeClr val="tx1"/>
                </a:solidFill>
              </a:rPr>
              <a:t>Kilde</a:t>
            </a:r>
            <a:r>
              <a:rPr lang="en-GB" sz="1200" dirty="0">
                <a:solidFill>
                  <a:schemeClr val="tx1"/>
                </a:solidFill>
              </a:rPr>
              <a:t>: </a:t>
            </a:r>
            <a:r>
              <a:rPr lang="en-GB" sz="1200" dirty="0" err="1">
                <a:solidFill>
                  <a:schemeClr val="tx1"/>
                </a:solidFill>
              </a:rPr>
              <a:t>Eiendomsverdi</a:t>
            </a:r>
            <a:r>
              <a:rPr lang="en-GB" sz="1200" dirty="0">
                <a:solidFill>
                  <a:schemeClr val="tx1"/>
                </a:solidFill>
              </a:rPr>
              <a:t>, NVÈ; Nordea</a:t>
            </a:r>
          </a:p>
          <a:p>
            <a:r>
              <a:rPr lang="en-GB" sz="1200" dirty="0"/>
              <a:t>Tall </a:t>
            </a:r>
            <a:r>
              <a:rPr lang="en-GB" sz="1200" dirty="0" err="1"/>
              <a:t>fra</a:t>
            </a:r>
            <a:r>
              <a:rPr lang="en-GB" sz="1200" dirty="0"/>
              <a:t> </a:t>
            </a:r>
            <a:r>
              <a:rPr lang="en-GB" sz="1200" dirty="0" err="1"/>
              <a:t>juni</a:t>
            </a:r>
            <a:r>
              <a:rPr lang="en-GB" sz="1200" dirty="0"/>
              <a:t> 2020</a:t>
            </a:r>
            <a:endParaRPr lang="nb-NO" sz="1200" dirty="0">
              <a:solidFill>
                <a:schemeClr val="tx1"/>
              </a:solidFill>
            </a:endParaRPr>
          </a:p>
        </p:txBody>
      </p:sp>
    </p:spTree>
    <p:extLst>
      <p:ext uri="{BB962C8B-B14F-4D97-AF65-F5344CB8AC3E}">
        <p14:creationId xmlns:p14="http://schemas.microsoft.com/office/powerpoint/2010/main" val="16791227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C14C61-19F5-4911-B7F3-BBCBB3529274}"/>
              </a:ext>
            </a:extLst>
          </p:cNvPr>
          <p:cNvSpPr>
            <a:spLocks noGrp="1"/>
          </p:cNvSpPr>
          <p:nvPr>
            <p:ph type="sldNum" sz="quarter" idx="12"/>
          </p:nvPr>
        </p:nvSpPr>
        <p:spPr/>
        <p:txBody>
          <a:bodyPr/>
          <a:lstStyle/>
          <a:p>
            <a:fld id="{D14BCCD3-0010-4FBA-B965-2126ADC31932}" type="slidenum">
              <a:rPr lang="en-GB" smtClean="0"/>
              <a:pPr/>
              <a:t>11</a:t>
            </a:fld>
            <a:endParaRPr lang="en-GB"/>
          </a:p>
        </p:txBody>
      </p:sp>
      <p:sp>
        <p:nvSpPr>
          <p:cNvPr id="4" name="Title 3">
            <a:extLst>
              <a:ext uri="{FF2B5EF4-FFF2-40B4-BE49-F238E27FC236}">
                <a16:creationId xmlns:a16="http://schemas.microsoft.com/office/drawing/2014/main" id="{EF417981-E819-44BE-96C1-710308F5AB8E}"/>
              </a:ext>
            </a:extLst>
          </p:cNvPr>
          <p:cNvSpPr>
            <a:spLocks noGrp="1"/>
          </p:cNvSpPr>
          <p:nvPr>
            <p:ph type="title"/>
          </p:nvPr>
        </p:nvSpPr>
        <p:spPr>
          <a:xfrm>
            <a:off x="647999" y="360083"/>
            <a:ext cx="9011008" cy="720167"/>
          </a:xfrm>
        </p:spPr>
        <p:txBody>
          <a:bodyPr/>
          <a:lstStyle/>
          <a:p>
            <a:r>
              <a:rPr lang="en-GB" dirty="0" err="1"/>
              <a:t>Antall</a:t>
            </a:r>
            <a:r>
              <a:rPr lang="en-GB" dirty="0"/>
              <a:t> </a:t>
            </a:r>
            <a:r>
              <a:rPr lang="en-GB" dirty="0" err="1"/>
              <a:t>boliger</a:t>
            </a:r>
            <a:r>
              <a:rPr lang="en-GB" dirty="0"/>
              <a:t> I </a:t>
            </a:r>
            <a:r>
              <a:rPr lang="en-GB" dirty="0" err="1"/>
              <a:t>Vestland</a:t>
            </a:r>
            <a:r>
              <a:rPr lang="en-GB" dirty="0"/>
              <a:t> </a:t>
            </a:r>
            <a:r>
              <a:rPr lang="en-GB" dirty="0" err="1"/>
              <a:t>kommune</a:t>
            </a:r>
            <a:r>
              <a:rPr lang="en-GB" dirty="0"/>
              <a:t> </a:t>
            </a:r>
            <a:r>
              <a:rPr lang="en-GB" dirty="0" err="1"/>
              <a:t>utsatt</a:t>
            </a:r>
            <a:r>
              <a:rPr lang="en-GB" dirty="0"/>
              <a:t> for </a:t>
            </a:r>
            <a:r>
              <a:rPr lang="en-GB" dirty="0" err="1"/>
              <a:t>ulike</a:t>
            </a:r>
            <a:r>
              <a:rPr lang="en-GB" dirty="0"/>
              <a:t> </a:t>
            </a:r>
            <a:r>
              <a:rPr lang="en-GB" dirty="0" err="1"/>
              <a:t>klimahendelser</a:t>
            </a:r>
            <a:br>
              <a:rPr lang="en-GB" dirty="0"/>
            </a:br>
            <a:r>
              <a:rPr lang="en-GB" dirty="0" err="1"/>
              <a:t>Flest</a:t>
            </a:r>
            <a:r>
              <a:rPr lang="en-GB" dirty="0"/>
              <a:t> </a:t>
            </a:r>
            <a:r>
              <a:rPr lang="en-GB" dirty="0" err="1"/>
              <a:t>hus</a:t>
            </a:r>
            <a:r>
              <a:rPr lang="en-GB" dirty="0"/>
              <a:t> er </a:t>
            </a:r>
            <a:r>
              <a:rPr lang="en-GB" dirty="0" err="1"/>
              <a:t>eksponert</a:t>
            </a:r>
            <a:r>
              <a:rPr lang="en-GB" dirty="0"/>
              <a:t> mot </a:t>
            </a:r>
            <a:r>
              <a:rPr lang="en-GB" dirty="0" err="1"/>
              <a:t>flom</a:t>
            </a:r>
            <a:r>
              <a:rPr lang="en-GB" dirty="0"/>
              <a:t> </a:t>
            </a:r>
            <a:r>
              <a:rPr lang="en-GB" dirty="0" err="1"/>
              <a:t>og</a:t>
            </a:r>
            <a:r>
              <a:rPr lang="en-GB" dirty="0"/>
              <a:t> </a:t>
            </a:r>
            <a:r>
              <a:rPr lang="en-GB" dirty="0" err="1"/>
              <a:t>skred</a:t>
            </a:r>
            <a:r>
              <a:rPr lang="en-GB" dirty="0"/>
              <a:t> </a:t>
            </a:r>
            <a:r>
              <a:rPr lang="en-GB" dirty="0" err="1"/>
              <a:t>og</a:t>
            </a:r>
            <a:r>
              <a:rPr lang="en-GB" dirty="0"/>
              <a:t> </a:t>
            </a:r>
            <a:r>
              <a:rPr lang="en-GB" dirty="0" err="1"/>
              <a:t>stormflo</a:t>
            </a:r>
            <a:br>
              <a:rPr lang="en-GB" dirty="0"/>
            </a:br>
            <a:endParaRPr lang="en-GB" dirty="0"/>
          </a:p>
        </p:txBody>
      </p:sp>
      <p:graphicFrame>
        <p:nvGraphicFramePr>
          <p:cNvPr id="5" name="Content Placeholder 4">
            <a:extLst>
              <a:ext uri="{FF2B5EF4-FFF2-40B4-BE49-F238E27FC236}">
                <a16:creationId xmlns:a16="http://schemas.microsoft.com/office/drawing/2014/main" id="{B672F454-8B55-4175-8286-74C02E7F5FC3}"/>
              </a:ext>
            </a:extLst>
          </p:cNvPr>
          <p:cNvGraphicFramePr>
            <a:graphicFrameLocks noGrp="1"/>
          </p:cNvGraphicFramePr>
          <p:nvPr>
            <p:ph idx="1"/>
            <p:extLst>
              <p:ext uri="{D42A27DB-BD31-4B8C-83A1-F6EECF244321}">
                <p14:modId xmlns:p14="http://schemas.microsoft.com/office/powerpoint/2010/main" val="2873043247"/>
              </p:ext>
            </p:extLst>
          </p:nvPr>
        </p:nvGraphicFramePr>
        <p:xfrm>
          <a:off x="647700" y="1261241"/>
          <a:ext cx="10907713" cy="501196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a:extLst>
              <a:ext uri="{FF2B5EF4-FFF2-40B4-BE49-F238E27FC236}">
                <a16:creationId xmlns:a16="http://schemas.microsoft.com/office/drawing/2014/main" id="{A7F04109-2EEA-411C-A6D5-9B5328B48B9F}"/>
              </a:ext>
            </a:extLst>
          </p:cNvPr>
          <p:cNvSpPr txBox="1"/>
          <p:nvPr/>
        </p:nvSpPr>
        <p:spPr>
          <a:xfrm>
            <a:off x="7556939" y="6397923"/>
            <a:ext cx="2606565" cy="461665"/>
          </a:xfrm>
          <a:prstGeom prst="rect">
            <a:avLst/>
          </a:prstGeom>
          <a:noFill/>
        </p:spPr>
        <p:txBody>
          <a:bodyPr wrap="square" rtlCol="0">
            <a:spAutoFit/>
          </a:bodyPr>
          <a:lstStyle/>
          <a:p>
            <a:r>
              <a:rPr lang="en-GB" sz="1200" dirty="0" err="1">
                <a:solidFill>
                  <a:schemeClr val="tx1"/>
                </a:solidFill>
              </a:rPr>
              <a:t>Kilde</a:t>
            </a:r>
            <a:r>
              <a:rPr lang="en-GB" sz="1200" dirty="0">
                <a:solidFill>
                  <a:schemeClr val="tx1"/>
                </a:solidFill>
              </a:rPr>
              <a:t>: </a:t>
            </a:r>
            <a:r>
              <a:rPr lang="en-GB" sz="1200" dirty="0" err="1">
                <a:solidFill>
                  <a:schemeClr val="tx1"/>
                </a:solidFill>
              </a:rPr>
              <a:t>Eiendomsverdi</a:t>
            </a:r>
            <a:r>
              <a:rPr lang="en-GB" sz="1200" dirty="0">
                <a:solidFill>
                  <a:schemeClr val="tx1"/>
                </a:solidFill>
              </a:rPr>
              <a:t>, NVÈ; Nordea</a:t>
            </a:r>
          </a:p>
          <a:p>
            <a:r>
              <a:rPr lang="en-GB" sz="1200" dirty="0"/>
              <a:t>Tall </a:t>
            </a:r>
            <a:r>
              <a:rPr lang="en-GB" sz="1200" dirty="0" err="1"/>
              <a:t>fra</a:t>
            </a:r>
            <a:r>
              <a:rPr lang="en-GB" sz="1200" dirty="0"/>
              <a:t> </a:t>
            </a:r>
            <a:r>
              <a:rPr lang="en-GB" sz="1200" dirty="0" err="1"/>
              <a:t>juni</a:t>
            </a:r>
            <a:r>
              <a:rPr lang="en-GB" sz="1200" dirty="0"/>
              <a:t> 2020</a:t>
            </a:r>
            <a:endParaRPr lang="nb-NO" sz="1200" dirty="0">
              <a:solidFill>
                <a:schemeClr val="tx1"/>
              </a:solidFill>
            </a:endParaRPr>
          </a:p>
        </p:txBody>
      </p:sp>
    </p:spTree>
    <p:extLst>
      <p:ext uri="{BB962C8B-B14F-4D97-AF65-F5344CB8AC3E}">
        <p14:creationId xmlns:p14="http://schemas.microsoft.com/office/powerpoint/2010/main" val="18555098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D63D8C-CFE2-49BA-9469-F3A069512074}"/>
              </a:ext>
            </a:extLst>
          </p:cNvPr>
          <p:cNvSpPr>
            <a:spLocks noGrp="1"/>
          </p:cNvSpPr>
          <p:nvPr>
            <p:ph type="sldNum" sz="quarter" idx="12"/>
          </p:nvPr>
        </p:nvSpPr>
        <p:spPr/>
        <p:txBody>
          <a:bodyPr/>
          <a:lstStyle/>
          <a:p>
            <a:fld id="{D14BCCD3-0010-4FBA-B965-2126ADC31932}" type="slidenum">
              <a:rPr lang="en-GB" smtClean="0"/>
              <a:t>12</a:t>
            </a:fld>
            <a:endParaRPr lang="en-GB"/>
          </a:p>
        </p:txBody>
      </p:sp>
      <p:pic>
        <p:nvPicPr>
          <p:cNvPr id="3" name="Picture 2">
            <a:extLst>
              <a:ext uri="{FF2B5EF4-FFF2-40B4-BE49-F238E27FC236}">
                <a16:creationId xmlns:a16="http://schemas.microsoft.com/office/drawing/2014/main" id="{2751276B-16D5-40C1-BFD0-1C2135DE4A9D}"/>
              </a:ext>
            </a:extLst>
          </p:cNvPr>
          <p:cNvPicPr>
            <a:picLocks noChangeAspect="1"/>
          </p:cNvPicPr>
          <p:nvPr/>
        </p:nvPicPr>
        <p:blipFill>
          <a:blip r:embed="rId2"/>
          <a:stretch>
            <a:fillRect/>
          </a:stretch>
        </p:blipFill>
        <p:spPr>
          <a:xfrm>
            <a:off x="136634" y="113511"/>
            <a:ext cx="5801805" cy="4080820"/>
          </a:xfrm>
          <a:prstGeom prst="rect">
            <a:avLst/>
          </a:prstGeom>
        </p:spPr>
      </p:pic>
      <p:pic>
        <p:nvPicPr>
          <p:cNvPr id="4" name="Picture 3">
            <a:extLst>
              <a:ext uri="{FF2B5EF4-FFF2-40B4-BE49-F238E27FC236}">
                <a16:creationId xmlns:a16="http://schemas.microsoft.com/office/drawing/2014/main" id="{6B888662-84D6-4A0B-BC4E-CE548A953074}"/>
              </a:ext>
            </a:extLst>
          </p:cNvPr>
          <p:cNvPicPr>
            <a:picLocks noChangeAspect="1"/>
          </p:cNvPicPr>
          <p:nvPr/>
        </p:nvPicPr>
        <p:blipFill>
          <a:blip r:embed="rId3"/>
          <a:stretch>
            <a:fillRect/>
          </a:stretch>
        </p:blipFill>
        <p:spPr>
          <a:xfrm>
            <a:off x="5938439" y="4516204"/>
            <a:ext cx="6256736" cy="1721652"/>
          </a:xfrm>
          <a:prstGeom prst="rect">
            <a:avLst/>
          </a:prstGeom>
        </p:spPr>
      </p:pic>
      <p:pic>
        <p:nvPicPr>
          <p:cNvPr id="6" name="Picture 5">
            <a:extLst>
              <a:ext uri="{FF2B5EF4-FFF2-40B4-BE49-F238E27FC236}">
                <a16:creationId xmlns:a16="http://schemas.microsoft.com/office/drawing/2014/main" id="{4FA2E91A-F9A2-4E9C-8FD1-4FCC438E2EDE}"/>
              </a:ext>
            </a:extLst>
          </p:cNvPr>
          <p:cNvPicPr>
            <a:picLocks noChangeAspect="1"/>
          </p:cNvPicPr>
          <p:nvPr/>
        </p:nvPicPr>
        <p:blipFill>
          <a:blip r:embed="rId4"/>
          <a:stretch>
            <a:fillRect/>
          </a:stretch>
        </p:blipFill>
        <p:spPr>
          <a:xfrm>
            <a:off x="369142" y="4658060"/>
            <a:ext cx="5129092" cy="1411630"/>
          </a:xfrm>
          <a:prstGeom prst="rect">
            <a:avLst/>
          </a:prstGeom>
        </p:spPr>
      </p:pic>
      <p:pic>
        <p:nvPicPr>
          <p:cNvPr id="9" name="Picture 8">
            <a:extLst>
              <a:ext uri="{FF2B5EF4-FFF2-40B4-BE49-F238E27FC236}">
                <a16:creationId xmlns:a16="http://schemas.microsoft.com/office/drawing/2014/main" id="{39B36D14-1F9C-400F-B234-0B7E91273221}"/>
              </a:ext>
            </a:extLst>
          </p:cNvPr>
          <p:cNvPicPr>
            <a:picLocks noChangeAspect="1"/>
          </p:cNvPicPr>
          <p:nvPr/>
        </p:nvPicPr>
        <p:blipFill>
          <a:blip r:embed="rId5"/>
          <a:stretch>
            <a:fillRect/>
          </a:stretch>
        </p:blipFill>
        <p:spPr>
          <a:xfrm>
            <a:off x="6428777" y="188066"/>
            <a:ext cx="4702575" cy="364812"/>
          </a:xfrm>
          <a:prstGeom prst="rect">
            <a:avLst/>
          </a:prstGeom>
        </p:spPr>
      </p:pic>
      <p:pic>
        <p:nvPicPr>
          <p:cNvPr id="12" name="Picture 11">
            <a:extLst>
              <a:ext uri="{FF2B5EF4-FFF2-40B4-BE49-F238E27FC236}">
                <a16:creationId xmlns:a16="http://schemas.microsoft.com/office/drawing/2014/main" id="{D08071B7-0FA4-4DBE-A35F-814BC3BA518D}"/>
              </a:ext>
            </a:extLst>
          </p:cNvPr>
          <p:cNvPicPr>
            <a:picLocks noChangeAspect="1"/>
          </p:cNvPicPr>
          <p:nvPr/>
        </p:nvPicPr>
        <p:blipFill>
          <a:blip r:embed="rId6"/>
          <a:stretch>
            <a:fillRect/>
          </a:stretch>
        </p:blipFill>
        <p:spPr>
          <a:xfrm>
            <a:off x="6567610" y="621732"/>
            <a:ext cx="4563742" cy="3719084"/>
          </a:xfrm>
          <a:prstGeom prst="rect">
            <a:avLst/>
          </a:prstGeom>
        </p:spPr>
      </p:pic>
    </p:spTree>
    <p:extLst>
      <p:ext uri="{BB962C8B-B14F-4D97-AF65-F5344CB8AC3E}">
        <p14:creationId xmlns:p14="http://schemas.microsoft.com/office/powerpoint/2010/main" val="177045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470DD7B-03A7-4E68-860D-6CDAAB398482}"/>
              </a:ext>
            </a:extLst>
          </p:cNvPr>
          <p:cNvSpPr>
            <a:spLocks noGrp="1"/>
          </p:cNvSpPr>
          <p:nvPr>
            <p:ph type="sldNum" sz="quarter" idx="12"/>
          </p:nvPr>
        </p:nvSpPr>
        <p:spPr/>
        <p:txBody>
          <a:bodyPr/>
          <a:lstStyle/>
          <a:p>
            <a:fld id="{D14BCCD3-0010-4FBA-B965-2126ADC31932}" type="slidenum">
              <a:rPr lang="en-GB" smtClean="0"/>
              <a:t>13</a:t>
            </a:fld>
            <a:endParaRPr lang="en-GB" dirty="0"/>
          </a:p>
        </p:txBody>
      </p:sp>
      <p:pic>
        <p:nvPicPr>
          <p:cNvPr id="3" name="Picture 4" descr="Woman among men ">
            <a:extLst>
              <a:ext uri="{FF2B5EF4-FFF2-40B4-BE49-F238E27FC236}">
                <a16:creationId xmlns:a16="http://schemas.microsoft.com/office/drawing/2014/main" id="{EF56BDF6-BB4E-4F00-A826-ACA47DFE3B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9452"/>
            <a:ext cx="12195175" cy="694904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191AC12B-27FA-467F-BA30-E0FF06C2F1BC}"/>
              </a:ext>
            </a:extLst>
          </p:cNvPr>
          <p:cNvSpPr/>
          <p:nvPr/>
        </p:nvSpPr>
        <p:spPr>
          <a:xfrm>
            <a:off x="3005959" y="5444358"/>
            <a:ext cx="9033380" cy="1299616"/>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3600" b="1" dirty="0">
                <a:solidFill>
                  <a:schemeClr val="bg1"/>
                </a:solidFill>
              </a:rPr>
              <a:t>Bærekraft er mer enn klima og miljø</a:t>
            </a:r>
            <a:endParaRPr lang="en-GB" sz="3600" b="1" dirty="0">
              <a:solidFill>
                <a:schemeClr val="bg1"/>
              </a:solidFill>
            </a:endParaRPr>
          </a:p>
        </p:txBody>
      </p:sp>
    </p:spTree>
    <p:extLst>
      <p:ext uri="{BB962C8B-B14F-4D97-AF65-F5344CB8AC3E}">
        <p14:creationId xmlns:p14="http://schemas.microsoft.com/office/powerpoint/2010/main" val="97540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EDCC551D-7654-4EE2-B971-04C2EBE7DD72}"/>
              </a:ext>
            </a:extLst>
          </p:cNvPr>
          <p:cNvPicPr>
            <a:picLocks noGrp="1" noChangeAspect="1"/>
          </p:cNvPicPr>
          <p:nvPr>
            <p:ph idx="1"/>
          </p:nvPr>
        </p:nvPicPr>
        <p:blipFill>
          <a:blip r:embed="rId2"/>
          <a:stretch>
            <a:fillRect/>
          </a:stretch>
        </p:blipFill>
        <p:spPr>
          <a:xfrm>
            <a:off x="647999" y="1787747"/>
            <a:ext cx="10907713" cy="4281443"/>
          </a:xfrm>
        </p:spPr>
      </p:pic>
      <p:sp>
        <p:nvSpPr>
          <p:cNvPr id="3" name="Slide Number Placeholder 2">
            <a:extLst>
              <a:ext uri="{FF2B5EF4-FFF2-40B4-BE49-F238E27FC236}">
                <a16:creationId xmlns:a16="http://schemas.microsoft.com/office/drawing/2014/main" id="{08507E5F-D7A4-498D-99C9-E03DE205004A}"/>
              </a:ext>
            </a:extLst>
          </p:cNvPr>
          <p:cNvSpPr>
            <a:spLocks noGrp="1"/>
          </p:cNvSpPr>
          <p:nvPr>
            <p:ph type="sldNum" sz="quarter" idx="12"/>
          </p:nvPr>
        </p:nvSpPr>
        <p:spPr/>
        <p:txBody>
          <a:bodyPr/>
          <a:lstStyle/>
          <a:p>
            <a:fld id="{D14BCCD3-0010-4FBA-B965-2126ADC31932}" type="slidenum">
              <a:rPr lang="en-GB" smtClean="0"/>
              <a:pPr/>
              <a:t>14</a:t>
            </a:fld>
            <a:endParaRPr lang="en-GB" dirty="0"/>
          </a:p>
        </p:txBody>
      </p:sp>
      <p:sp>
        <p:nvSpPr>
          <p:cNvPr id="4" name="Title 3">
            <a:extLst>
              <a:ext uri="{FF2B5EF4-FFF2-40B4-BE49-F238E27FC236}">
                <a16:creationId xmlns:a16="http://schemas.microsoft.com/office/drawing/2014/main" id="{36E0B9A1-2ABB-40B9-BDCA-F58440D9BDFA}"/>
              </a:ext>
            </a:extLst>
          </p:cNvPr>
          <p:cNvSpPr>
            <a:spLocks noGrp="1"/>
          </p:cNvSpPr>
          <p:nvPr>
            <p:ph type="title"/>
          </p:nvPr>
        </p:nvSpPr>
        <p:spPr/>
        <p:txBody>
          <a:bodyPr/>
          <a:lstStyle/>
          <a:p>
            <a:r>
              <a:rPr lang="en-GB" dirty="0" err="1"/>
              <a:t>Utstedelse</a:t>
            </a:r>
            <a:r>
              <a:rPr lang="en-GB" dirty="0"/>
              <a:t> </a:t>
            </a:r>
            <a:r>
              <a:rPr lang="en-GB" dirty="0" err="1"/>
              <a:t>av</a:t>
            </a:r>
            <a:r>
              <a:rPr lang="en-GB" dirty="0"/>
              <a:t> </a:t>
            </a:r>
            <a:r>
              <a:rPr lang="en-GB" dirty="0" err="1"/>
              <a:t>grønne</a:t>
            </a:r>
            <a:r>
              <a:rPr lang="en-GB" dirty="0"/>
              <a:t> </a:t>
            </a:r>
            <a:r>
              <a:rPr lang="en-GB" dirty="0" err="1"/>
              <a:t>og</a:t>
            </a:r>
            <a:r>
              <a:rPr lang="en-GB" dirty="0"/>
              <a:t> </a:t>
            </a:r>
            <a:r>
              <a:rPr lang="en-GB" dirty="0" err="1"/>
              <a:t>bærekraftige</a:t>
            </a:r>
            <a:r>
              <a:rPr lang="en-GB" dirty="0"/>
              <a:t> </a:t>
            </a:r>
            <a:r>
              <a:rPr lang="en-GB" dirty="0" err="1"/>
              <a:t>gjeldspapirer</a:t>
            </a:r>
            <a:r>
              <a:rPr lang="en-GB" dirty="0"/>
              <a:t> </a:t>
            </a:r>
            <a:r>
              <a:rPr lang="en-GB" dirty="0" err="1"/>
              <a:t>globalt</a:t>
            </a:r>
            <a:r>
              <a:rPr lang="en-GB" dirty="0"/>
              <a:t> </a:t>
            </a:r>
            <a:br>
              <a:rPr lang="en-GB" dirty="0"/>
            </a:br>
            <a:r>
              <a:rPr lang="en-GB" dirty="0"/>
              <a:t>Vi er </a:t>
            </a:r>
            <a:r>
              <a:rPr lang="en-GB" dirty="0" err="1"/>
              <a:t>allerede</a:t>
            </a:r>
            <a:r>
              <a:rPr lang="en-GB" dirty="0"/>
              <a:t> </a:t>
            </a:r>
            <a:r>
              <a:rPr lang="en-GB" dirty="0" err="1"/>
              <a:t>langt</a:t>
            </a:r>
            <a:r>
              <a:rPr lang="en-GB" dirty="0"/>
              <a:t> over </a:t>
            </a:r>
            <a:r>
              <a:rPr lang="en-GB" dirty="0" err="1"/>
              <a:t>toppåret</a:t>
            </a:r>
            <a:r>
              <a:rPr lang="en-GB" dirty="0"/>
              <a:t> 2020</a:t>
            </a:r>
          </a:p>
        </p:txBody>
      </p:sp>
      <p:pic>
        <p:nvPicPr>
          <p:cNvPr id="8" name="Picture 7">
            <a:extLst>
              <a:ext uri="{FF2B5EF4-FFF2-40B4-BE49-F238E27FC236}">
                <a16:creationId xmlns:a16="http://schemas.microsoft.com/office/drawing/2014/main" id="{4DC8CAE9-211C-4E74-8FB0-F504B04DB3E6}"/>
              </a:ext>
            </a:extLst>
          </p:cNvPr>
          <p:cNvPicPr>
            <a:picLocks noChangeAspect="1"/>
          </p:cNvPicPr>
          <p:nvPr/>
        </p:nvPicPr>
        <p:blipFill>
          <a:blip r:embed="rId3"/>
          <a:stretch>
            <a:fillRect/>
          </a:stretch>
        </p:blipFill>
        <p:spPr>
          <a:xfrm>
            <a:off x="745234" y="1633560"/>
            <a:ext cx="2652760" cy="1575632"/>
          </a:xfrm>
          <a:prstGeom prst="rect">
            <a:avLst/>
          </a:prstGeom>
        </p:spPr>
      </p:pic>
      <p:sp>
        <p:nvSpPr>
          <p:cNvPr id="9" name="TextBox 8">
            <a:extLst>
              <a:ext uri="{FF2B5EF4-FFF2-40B4-BE49-F238E27FC236}">
                <a16:creationId xmlns:a16="http://schemas.microsoft.com/office/drawing/2014/main" id="{3EF89899-8F42-4EFA-BF1A-72CB4D761816}"/>
              </a:ext>
            </a:extLst>
          </p:cNvPr>
          <p:cNvSpPr txBox="1"/>
          <p:nvPr/>
        </p:nvSpPr>
        <p:spPr>
          <a:xfrm>
            <a:off x="8671062" y="6375018"/>
            <a:ext cx="1848583" cy="276999"/>
          </a:xfrm>
          <a:prstGeom prst="rect">
            <a:avLst/>
          </a:prstGeom>
          <a:noFill/>
        </p:spPr>
        <p:txBody>
          <a:bodyPr wrap="none" rtlCol="0">
            <a:spAutoFit/>
          </a:bodyPr>
          <a:lstStyle/>
          <a:p>
            <a:r>
              <a:rPr lang="en-GB" sz="1200" dirty="0">
                <a:solidFill>
                  <a:schemeClr val="tx1"/>
                </a:solidFill>
              </a:rPr>
              <a:t>Source: Bloomberg NEF</a:t>
            </a:r>
            <a:endParaRPr lang="nb-NO" sz="1200" dirty="0">
              <a:solidFill>
                <a:schemeClr val="tx1"/>
              </a:solidFill>
            </a:endParaRPr>
          </a:p>
        </p:txBody>
      </p:sp>
    </p:spTree>
    <p:extLst>
      <p:ext uri="{BB962C8B-B14F-4D97-AF65-F5344CB8AC3E}">
        <p14:creationId xmlns:p14="http://schemas.microsoft.com/office/powerpoint/2010/main" val="29533544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7D4B8B3A-C3CA-43B6-854D-21B07EB2720B}"/>
              </a:ext>
            </a:extLst>
          </p:cNvPr>
          <p:cNvPicPr>
            <a:picLocks noGrp="1" noChangeAspect="1"/>
          </p:cNvPicPr>
          <p:nvPr>
            <p:ph idx="1"/>
          </p:nvPr>
        </p:nvPicPr>
        <p:blipFill>
          <a:blip r:embed="rId2"/>
          <a:stretch>
            <a:fillRect/>
          </a:stretch>
        </p:blipFill>
        <p:spPr>
          <a:xfrm>
            <a:off x="686594" y="1369219"/>
            <a:ext cx="10829925" cy="4352925"/>
          </a:xfrm>
        </p:spPr>
      </p:pic>
      <p:sp>
        <p:nvSpPr>
          <p:cNvPr id="3" name="Slide Number Placeholder 2">
            <a:extLst>
              <a:ext uri="{FF2B5EF4-FFF2-40B4-BE49-F238E27FC236}">
                <a16:creationId xmlns:a16="http://schemas.microsoft.com/office/drawing/2014/main" id="{E5B999F2-DB2E-41DF-8B56-8A7EA9AE44C9}"/>
              </a:ext>
            </a:extLst>
          </p:cNvPr>
          <p:cNvSpPr>
            <a:spLocks noGrp="1"/>
          </p:cNvSpPr>
          <p:nvPr>
            <p:ph type="sldNum" sz="quarter" idx="12"/>
          </p:nvPr>
        </p:nvSpPr>
        <p:spPr/>
        <p:txBody>
          <a:bodyPr/>
          <a:lstStyle/>
          <a:p>
            <a:fld id="{D14BCCD3-0010-4FBA-B965-2126ADC31932}" type="slidenum">
              <a:rPr lang="en-GB" smtClean="0"/>
              <a:pPr/>
              <a:t>15</a:t>
            </a:fld>
            <a:endParaRPr lang="en-GB" dirty="0"/>
          </a:p>
        </p:txBody>
      </p:sp>
      <p:sp>
        <p:nvSpPr>
          <p:cNvPr id="4" name="Title 3">
            <a:extLst>
              <a:ext uri="{FF2B5EF4-FFF2-40B4-BE49-F238E27FC236}">
                <a16:creationId xmlns:a16="http://schemas.microsoft.com/office/drawing/2014/main" id="{82E7BAD7-BD83-41D4-8E1B-E497A41A9B98}"/>
              </a:ext>
            </a:extLst>
          </p:cNvPr>
          <p:cNvSpPr>
            <a:spLocks noGrp="1"/>
          </p:cNvSpPr>
          <p:nvPr>
            <p:ph type="title"/>
          </p:nvPr>
        </p:nvSpPr>
        <p:spPr>
          <a:xfrm>
            <a:off x="647999" y="360083"/>
            <a:ext cx="9084580" cy="720167"/>
          </a:xfrm>
        </p:spPr>
        <p:txBody>
          <a:bodyPr/>
          <a:lstStyle/>
          <a:p>
            <a:r>
              <a:rPr lang="en-GB" dirty="0" err="1"/>
              <a:t>Utstedelse</a:t>
            </a:r>
            <a:r>
              <a:rPr lang="en-GB" dirty="0"/>
              <a:t> </a:t>
            </a:r>
            <a:r>
              <a:rPr lang="en-GB" dirty="0" err="1"/>
              <a:t>av</a:t>
            </a:r>
            <a:r>
              <a:rPr lang="en-GB" dirty="0"/>
              <a:t> </a:t>
            </a:r>
            <a:r>
              <a:rPr lang="en-GB" dirty="0" err="1"/>
              <a:t>grønne</a:t>
            </a:r>
            <a:r>
              <a:rPr lang="en-GB" dirty="0"/>
              <a:t> </a:t>
            </a:r>
            <a:r>
              <a:rPr lang="en-GB" dirty="0" err="1"/>
              <a:t>og</a:t>
            </a:r>
            <a:r>
              <a:rPr lang="en-GB" dirty="0"/>
              <a:t> </a:t>
            </a:r>
            <a:r>
              <a:rPr lang="en-GB" dirty="0" err="1"/>
              <a:t>bærekraftige</a:t>
            </a:r>
            <a:r>
              <a:rPr lang="en-GB" dirty="0"/>
              <a:t> </a:t>
            </a:r>
            <a:r>
              <a:rPr lang="en-GB" dirty="0" err="1"/>
              <a:t>gjeldspapirer</a:t>
            </a:r>
            <a:r>
              <a:rPr lang="en-GB" dirty="0"/>
              <a:t> I de </a:t>
            </a:r>
            <a:r>
              <a:rPr lang="en-GB" dirty="0" err="1"/>
              <a:t>nordiske</a:t>
            </a:r>
            <a:r>
              <a:rPr lang="en-GB" dirty="0"/>
              <a:t> </a:t>
            </a:r>
            <a:r>
              <a:rPr lang="en-GB" dirty="0" err="1"/>
              <a:t>landene</a:t>
            </a:r>
            <a:br>
              <a:rPr lang="en-GB" dirty="0"/>
            </a:br>
            <a:r>
              <a:rPr lang="en-GB" dirty="0"/>
              <a:t>Sverige </a:t>
            </a:r>
            <a:r>
              <a:rPr lang="en-GB" dirty="0" err="1"/>
              <a:t>leder</a:t>
            </a:r>
            <a:r>
              <a:rPr lang="en-GB" dirty="0"/>
              <a:t> an</a:t>
            </a:r>
          </a:p>
        </p:txBody>
      </p:sp>
      <p:pic>
        <p:nvPicPr>
          <p:cNvPr id="8" name="Picture 7">
            <a:extLst>
              <a:ext uri="{FF2B5EF4-FFF2-40B4-BE49-F238E27FC236}">
                <a16:creationId xmlns:a16="http://schemas.microsoft.com/office/drawing/2014/main" id="{741607AB-AB97-4BAD-A381-5FBB93D3B7CD}"/>
              </a:ext>
            </a:extLst>
          </p:cNvPr>
          <p:cNvPicPr>
            <a:picLocks noChangeAspect="1"/>
          </p:cNvPicPr>
          <p:nvPr/>
        </p:nvPicPr>
        <p:blipFill>
          <a:blip r:embed="rId3"/>
          <a:stretch>
            <a:fillRect/>
          </a:stretch>
        </p:blipFill>
        <p:spPr>
          <a:xfrm>
            <a:off x="647998" y="1369218"/>
            <a:ext cx="1066501" cy="916289"/>
          </a:xfrm>
          <a:prstGeom prst="rect">
            <a:avLst/>
          </a:prstGeom>
        </p:spPr>
      </p:pic>
      <p:sp>
        <p:nvSpPr>
          <p:cNvPr id="9" name="TextBox 8">
            <a:extLst>
              <a:ext uri="{FF2B5EF4-FFF2-40B4-BE49-F238E27FC236}">
                <a16:creationId xmlns:a16="http://schemas.microsoft.com/office/drawing/2014/main" id="{4104DB30-FC13-478A-92D6-E7A52E4C7798}"/>
              </a:ext>
            </a:extLst>
          </p:cNvPr>
          <p:cNvSpPr txBox="1"/>
          <p:nvPr/>
        </p:nvSpPr>
        <p:spPr>
          <a:xfrm>
            <a:off x="7573886" y="6380551"/>
            <a:ext cx="1848583" cy="276999"/>
          </a:xfrm>
          <a:prstGeom prst="rect">
            <a:avLst/>
          </a:prstGeom>
          <a:noFill/>
        </p:spPr>
        <p:txBody>
          <a:bodyPr wrap="none" rtlCol="0">
            <a:spAutoFit/>
          </a:bodyPr>
          <a:lstStyle/>
          <a:p>
            <a:r>
              <a:rPr lang="en-GB" sz="1200" dirty="0">
                <a:solidFill>
                  <a:schemeClr val="tx1"/>
                </a:solidFill>
              </a:rPr>
              <a:t>Source: Bloomberg NEF</a:t>
            </a:r>
            <a:endParaRPr lang="nb-NO" sz="1200" dirty="0">
              <a:solidFill>
                <a:schemeClr val="tx1"/>
              </a:solidFill>
            </a:endParaRPr>
          </a:p>
        </p:txBody>
      </p:sp>
    </p:spTree>
    <p:extLst>
      <p:ext uri="{BB962C8B-B14F-4D97-AF65-F5344CB8AC3E}">
        <p14:creationId xmlns:p14="http://schemas.microsoft.com/office/powerpoint/2010/main" val="3575042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561693-6160-4D6E-B124-E614F3B8C738}"/>
              </a:ext>
            </a:extLst>
          </p:cNvPr>
          <p:cNvPicPr>
            <a:picLocks noChangeAspect="1"/>
          </p:cNvPicPr>
          <p:nvPr/>
        </p:nvPicPr>
        <p:blipFill>
          <a:blip r:embed="rId2"/>
          <a:stretch>
            <a:fillRect/>
          </a:stretch>
        </p:blipFill>
        <p:spPr>
          <a:xfrm>
            <a:off x="0" y="0"/>
            <a:ext cx="12195175" cy="6868275"/>
          </a:xfrm>
          <a:prstGeom prst="rect">
            <a:avLst/>
          </a:prstGeom>
        </p:spPr>
      </p:pic>
      <p:sp>
        <p:nvSpPr>
          <p:cNvPr id="2" name="Slide Number Placeholder 1">
            <a:extLst>
              <a:ext uri="{FF2B5EF4-FFF2-40B4-BE49-F238E27FC236}">
                <a16:creationId xmlns:a16="http://schemas.microsoft.com/office/drawing/2014/main" id="{41942526-A14D-40F2-8C43-06AF4BF76D7F}"/>
              </a:ext>
            </a:extLst>
          </p:cNvPr>
          <p:cNvSpPr>
            <a:spLocks noGrp="1"/>
          </p:cNvSpPr>
          <p:nvPr>
            <p:ph type="sldNum" sz="quarter" idx="12"/>
          </p:nvPr>
        </p:nvSpPr>
        <p:spPr/>
        <p:txBody>
          <a:bodyPr/>
          <a:lstStyle/>
          <a:p>
            <a:fld id="{D14BCCD3-0010-4FBA-B965-2126ADC31932}" type="slidenum">
              <a:rPr lang="en-GB" smtClean="0"/>
              <a:t>16</a:t>
            </a:fld>
            <a:endParaRPr lang="en-GB" dirty="0"/>
          </a:p>
        </p:txBody>
      </p:sp>
      <p:graphicFrame>
        <p:nvGraphicFramePr>
          <p:cNvPr id="3" name="Diagram 2">
            <a:extLst>
              <a:ext uri="{FF2B5EF4-FFF2-40B4-BE49-F238E27FC236}">
                <a16:creationId xmlns:a16="http://schemas.microsoft.com/office/drawing/2014/main" id="{0C65F62B-A373-403D-8E0E-D94A44BA218E}"/>
              </a:ext>
            </a:extLst>
          </p:cNvPr>
          <p:cNvGraphicFramePr/>
          <p:nvPr/>
        </p:nvGraphicFramePr>
        <p:xfrm>
          <a:off x="3343541" y="968192"/>
          <a:ext cx="9588687" cy="4861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97827285-4E3D-4C32-BF22-279C02CB4D30}"/>
              </a:ext>
            </a:extLst>
          </p:cNvPr>
          <p:cNvPicPr>
            <a:picLocks noChangeAspect="1"/>
          </p:cNvPicPr>
          <p:nvPr/>
        </p:nvPicPr>
        <p:blipFill rotWithShape="1">
          <a:blip r:embed="rId8"/>
          <a:srcRect t="6163"/>
          <a:stretch/>
        </p:blipFill>
        <p:spPr>
          <a:xfrm>
            <a:off x="648000" y="250181"/>
            <a:ext cx="3551198" cy="1871898"/>
          </a:xfrm>
          <a:prstGeom prst="rect">
            <a:avLst/>
          </a:prstGeom>
        </p:spPr>
      </p:pic>
      <p:pic>
        <p:nvPicPr>
          <p:cNvPr id="5" name="Picture 4">
            <a:extLst>
              <a:ext uri="{FF2B5EF4-FFF2-40B4-BE49-F238E27FC236}">
                <a16:creationId xmlns:a16="http://schemas.microsoft.com/office/drawing/2014/main" id="{4B3B1357-0A76-4B58-B381-E82086519B14}"/>
              </a:ext>
            </a:extLst>
          </p:cNvPr>
          <p:cNvPicPr>
            <a:picLocks noChangeAspect="1"/>
          </p:cNvPicPr>
          <p:nvPr/>
        </p:nvPicPr>
        <p:blipFill rotWithShape="1">
          <a:blip r:embed="rId9"/>
          <a:srcRect l="1488"/>
          <a:stretch/>
        </p:blipFill>
        <p:spPr>
          <a:xfrm>
            <a:off x="648000" y="2409238"/>
            <a:ext cx="2916366" cy="4200169"/>
          </a:xfrm>
          <a:prstGeom prst="rect">
            <a:avLst/>
          </a:prstGeom>
        </p:spPr>
      </p:pic>
    </p:spTree>
    <p:extLst>
      <p:ext uri="{BB962C8B-B14F-4D97-AF65-F5344CB8AC3E}">
        <p14:creationId xmlns:p14="http://schemas.microsoft.com/office/powerpoint/2010/main" val="2233405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6F68812-A3EC-4545-AA04-E2BE0DCDF190}"/>
              </a:ext>
            </a:extLst>
          </p:cNvPr>
          <p:cNvPicPr>
            <a:picLocks noGrp="1" noChangeAspect="1"/>
          </p:cNvPicPr>
          <p:nvPr>
            <p:ph idx="1"/>
          </p:nvPr>
        </p:nvPicPr>
        <p:blipFill>
          <a:blip r:embed="rId2"/>
          <a:stretch>
            <a:fillRect/>
          </a:stretch>
        </p:blipFill>
        <p:spPr>
          <a:xfrm>
            <a:off x="647700" y="1349112"/>
            <a:ext cx="10907713" cy="4393138"/>
          </a:xfrm>
          <a:prstGeom prst="rect">
            <a:avLst/>
          </a:prstGeom>
        </p:spPr>
      </p:pic>
      <p:sp>
        <p:nvSpPr>
          <p:cNvPr id="3" name="Slide Number Placeholder 2">
            <a:extLst>
              <a:ext uri="{FF2B5EF4-FFF2-40B4-BE49-F238E27FC236}">
                <a16:creationId xmlns:a16="http://schemas.microsoft.com/office/drawing/2014/main" id="{0C4AC94C-C55E-4EB5-9A4F-9D006F3E636A}"/>
              </a:ext>
            </a:extLst>
          </p:cNvPr>
          <p:cNvSpPr>
            <a:spLocks noGrp="1"/>
          </p:cNvSpPr>
          <p:nvPr>
            <p:ph type="sldNum" sz="quarter" idx="12"/>
          </p:nvPr>
        </p:nvSpPr>
        <p:spPr/>
        <p:txBody>
          <a:bodyPr/>
          <a:lstStyle/>
          <a:p>
            <a:fld id="{D14BCCD3-0010-4FBA-B965-2126ADC31932}" type="slidenum">
              <a:rPr lang="en-GB" smtClean="0"/>
              <a:pPr/>
              <a:t>17</a:t>
            </a:fld>
            <a:endParaRPr lang="en-GB" dirty="0"/>
          </a:p>
        </p:txBody>
      </p:sp>
      <p:sp>
        <p:nvSpPr>
          <p:cNvPr id="4" name="Title 3">
            <a:extLst>
              <a:ext uri="{FF2B5EF4-FFF2-40B4-BE49-F238E27FC236}">
                <a16:creationId xmlns:a16="http://schemas.microsoft.com/office/drawing/2014/main" id="{ECEB00ED-7BEC-4E37-80E0-F5ADDD3D62AF}"/>
              </a:ext>
            </a:extLst>
          </p:cNvPr>
          <p:cNvSpPr>
            <a:spLocks noGrp="1"/>
          </p:cNvSpPr>
          <p:nvPr>
            <p:ph type="title"/>
          </p:nvPr>
        </p:nvSpPr>
        <p:spPr>
          <a:xfrm>
            <a:off x="647998" y="360083"/>
            <a:ext cx="10445987" cy="720167"/>
          </a:xfrm>
        </p:spPr>
        <p:txBody>
          <a:bodyPr/>
          <a:lstStyle/>
          <a:p>
            <a:r>
              <a:rPr lang="en-GB" dirty="0" err="1"/>
              <a:t>Hvordan</a:t>
            </a:r>
            <a:r>
              <a:rPr lang="en-GB" dirty="0"/>
              <a:t> </a:t>
            </a:r>
            <a:r>
              <a:rPr lang="en-GB" dirty="0" err="1"/>
              <a:t>finansierer</a:t>
            </a:r>
            <a:r>
              <a:rPr lang="en-GB" dirty="0"/>
              <a:t> man </a:t>
            </a:r>
            <a:r>
              <a:rPr lang="en-GB" dirty="0" err="1"/>
              <a:t>en</a:t>
            </a:r>
            <a:r>
              <a:rPr lang="en-GB" dirty="0"/>
              <a:t> </a:t>
            </a:r>
            <a:r>
              <a:rPr lang="en-GB" dirty="0" err="1"/>
              <a:t>sirkulær</a:t>
            </a:r>
            <a:r>
              <a:rPr lang="en-GB" dirty="0"/>
              <a:t> </a:t>
            </a:r>
            <a:r>
              <a:rPr lang="en-GB" dirty="0" err="1"/>
              <a:t>forretningsmodell</a:t>
            </a:r>
            <a:r>
              <a:rPr lang="en-GB" dirty="0"/>
              <a:t>? </a:t>
            </a:r>
            <a:r>
              <a:rPr lang="en-GB" dirty="0" err="1"/>
              <a:t>Eie</a:t>
            </a:r>
            <a:r>
              <a:rPr lang="en-GB" dirty="0"/>
              <a:t> versus </a:t>
            </a:r>
            <a:r>
              <a:rPr lang="en-GB" dirty="0" err="1"/>
              <a:t>og</a:t>
            </a:r>
            <a:r>
              <a:rPr lang="en-GB" dirty="0"/>
              <a:t> </a:t>
            </a:r>
            <a:r>
              <a:rPr lang="en-GB" dirty="0" err="1"/>
              <a:t>leie</a:t>
            </a:r>
            <a:r>
              <a:rPr lang="en-GB" dirty="0"/>
              <a:t>?</a:t>
            </a:r>
            <a:endParaRPr lang="nb-NO" dirty="0"/>
          </a:p>
        </p:txBody>
      </p:sp>
      <p:sp>
        <p:nvSpPr>
          <p:cNvPr id="6" name="TextBox 5">
            <a:extLst>
              <a:ext uri="{FF2B5EF4-FFF2-40B4-BE49-F238E27FC236}">
                <a16:creationId xmlns:a16="http://schemas.microsoft.com/office/drawing/2014/main" id="{850E9539-A435-4CAD-8AA9-CA73B7C98A25}"/>
              </a:ext>
            </a:extLst>
          </p:cNvPr>
          <p:cNvSpPr txBox="1"/>
          <p:nvPr/>
        </p:nvSpPr>
        <p:spPr>
          <a:xfrm>
            <a:off x="7535537" y="6447034"/>
            <a:ext cx="1770036" cy="276999"/>
          </a:xfrm>
          <a:prstGeom prst="rect">
            <a:avLst/>
          </a:prstGeom>
          <a:noFill/>
        </p:spPr>
        <p:txBody>
          <a:bodyPr wrap="none" rtlCol="0">
            <a:spAutoFit/>
          </a:bodyPr>
          <a:lstStyle/>
          <a:p>
            <a:r>
              <a:rPr lang="en-GB" sz="1200" dirty="0" err="1">
                <a:solidFill>
                  <a:schemeClr val="tx1"/>
                </a:solidFill>
              </a:rPr>
              <a:t>Kilde</a:t>
            </a:r>
            <a:r>
              <a:rPr lang="en-GB" sz="1200" dirty="0">
                <a:solidFill>
                  <a:schemeClr val="tx1"/>
                </a:solidFill>
              </a:rPr>
              <a:t>: Cleantech Group</a:t>
            </a:r>
            <a:endParaRPr lang="nb-NO" sz="1200" dirty="0">
              <a:solidFill>
                <a:schemeClr val="tx1"/>
              </a:solidFill>
            </a:endParaRPr>
          </a:p>
        </p:txBody>
      </p:sp>
      <p:pic>
        <p:nvPicPr>
          <p:cNvPr id="2" name="Picture 1">
            <a:extLst>
              <a:ext uri="{FF2B5EF4-FFF2-40B4-BE49-F238E27FC236}">
                <a16:creationId xmlns:a16="http://schemas.microsoft.com/office/drawing/2014/main" id="{8FF5F4D3-CA0B-4654-AD11-58F5443B5287}"/>
              </a:ext>
            </a:extLst>
          </p:cNvPr>
          <p:cNvPicPr>
            <a:picLocks noChangeAspect="1"/>
          </p:cNvPicPr>
          <p:nvPr/>
        </p:nvPicPr>
        <p:blipFill>
          <a:blip r:embed="rId3"/>
          <a:stretch>
            <a:fillRect/>
          </a:stretch>
        </p:blipFill>
        <p:spPr>
          <a:xfrm>
            <a:off x="6021387" y="3353594"/>
            <a:ext cx="152400" cy="152400"/>
          </a:xfrm>
          <a:prstGeom prst="rect">
            <a:avLst/>
          </a:prstGeom>
        </p:spPr>
      </p:pic>
    </p:spTree>
    <p:extLst>
      <p:ext uri="{BB962C8B-B14F-4D97-AF65-F5344CB8AC3E}">
        <p14:creationId xmlns:p14="http://schemas.microsoft.com/office/powerpoint/2010/main" val="36251311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1A045CA-67E3-43CC-A323-275E6230458B}"/>
              </a:ext>
            </a:extLst>
          </p:cNvPr>
          <p:cNvPicPr>
            <a:picLocks noGrp="1" noChangeAspect="1"/>
          </p:cNvPicPr>
          <p:nvPr>
            <p:ph idx="1"/>
          </p:nvPr>
        </p:nvPicPr>
        <p:blipFill>
          <a:blip r:embed="rId2"/>
          <a:stretch>
            <a:fillRect/>
          </a:stretch>
        </p:blipFill>
        <p:spPr>
          <a:xfrm>
            <a:off x="1715786" y="1080250"/>
            <a:ext cx="8348356" cy="5144112"/>
          </a:xfrm>
        </p:spPr>
      </p:pic>
      <p:sp>
        <p:nvSpPr>
          <p:cNvPr id="3" name="Slide Number Placeholder 2">
            <a:extLst>
              <a:ext uri="{FF2B5EF4-FFF2-40B4-BE49-F238E27FC236}">
                <a16:creationId xmlns:a16="http://schemas.microsoft.com/office/drawing/2014/main" id="{577F2196-61F9-4743-8B33-9584C40A24C0}"/>
              </a:ext>
            </a:extLst>
          </p:cNvPr>
          <p:cNvSpPr>
            <a:spLocks noGrp="1"/>
          </p:cNvSpPr>
          <p:nvPr>
            <p:ph type="sldNum" sz="quarter" idx="12"/>
          </p:nvPr>
        </p:nvSpPr>
        <p:spPr/>
        <p:txBody>
          <a:bodyPr/>
          <a:lstStyle/>
          <a:p>
            <a:fld id="{D14BCCD3-0010-4FBA-B965-2126ADC31932}" type="slidenum">
              <a:rPr lang="en-GB" smtClean="0"/>
              <a:pPr/>
              <a:t>18</a:t>
            </a:fld>
            <a:endParaRPr lang="en-GB"/>
          </a:p>
        </p:txBody>
      </p:sp>
      <p:sp>
        <p:nvSpPr>
          <p:cNvPr id="4" name="Title 3">
            <a:extLst>
              <a:ext uri="{FF2B5EF4-FFF2-40B4-BE49-F238E27FC236}">
                <a16:creationId xmlns:a16="http://schemas.microsoft.com/office/drawing/2014/main" id="{59FCFF4D-DE35-4527-9D79-BD0378920289}"/>
              </a:ext>
            </a:extLst>
          </p:cNvPr>
          <p:cNvSpPr>
            <a:spLocks noGrp="1"/>
          </p:cNvSpPr>
          <p:nvPr>
            <p:ph type="title"/>
          </p:nvPr>
        </p:nvSpPr>
        <p:spPr/>
        <p:txBody>
          <a:bodyPr/>
          <a:lstStyle/>
          <a:p>
            <a:r>
              <a:rPr lang="en-GB" dirty="0"/>
              <a:t>De </a:t>
            </a:r>
            <a:r>
              <a:rPr lang="en-GB" dirty="0" err="1"/>
              <a:t>mest</a:t>
            </a:r>
            <a:r>
              <a:rPr lang="en-GB" dirty="0"/>
              <a:t> </a:t>
            </a:r>
            <a:r>
              <a:rPr lang="en-GB" dirty="0" err="1"/>
              <a:t>bærekraftige</a:t>
            </a:r>
            <a:r>
              <a:rPr lang="en-GB" dirty="0"/>
              <a:t> </a:t>
            </a:r>
            <a:r>
              <a:rPr lang="en-GB" dirty="0" err="1"/>
              <a:t>byggene</a:t>
            </a:r>
            <a:r>
              <a:rPr lang="en-GB" dirty="0"/>
              <a:t> </a:t>
            </a:r>
            <a:r>
              <a:rPr lang="en-GB" dirty="0" err="1"/>
              <a:t>finnes</a:t>
            </a:r>
            <a:r>
              <a:rPr lang="en-GB" dirty="0"/>
              <a:t> </a:t>
            </a:r>
            <a:r>
              <a:rPr lang="en-GB" dirty="0" err="1"/>
              <a:t>allerede</a:t>
            </a:r>
            <a:endParaRPr lang="en-GB" dirty="0"/>
          </a:p>
        </p:txBody>
      </p:sp>
      <p:sp>
        <p:nvSpPr>
          <p:cNvPr id="7" name="TextBox 6">
            <a:extLst>
              <a:ext uri="{FF2B5EF4-FFF2-40B4-BE49-F238E27FC236}">
                <a16:creationId xmlns:a16="http://schemas.microsoft.com/office/drawing/2014/main" id="{546F95EF-0D8E-4D0A-9FFD-94E35A189AF9}"/>
              </a:ext>
            </a:extLst>
          </p:cNvPr>
          <p:cNvSpPr txBox="1"/>
          <p:nvPr/>
        </p:nvSpPr>
        <p:spPr>
          <a:xfrm>
            <a:off x="6760396" y="6447034"/>
            <a:ext cx="1159292" cy="276999"/>
          </a:xfrm>
          <a:prstGeom prst="rect">
            <a:avLst/>
          </a:prstGeom>
          <a:noFill/>
        </p:spPr>
        <p:txBody>
          <a:bodyPr wrap="none" rtlCol="0">
            <a:spAutoFit/>
          </a:bodyPr>
          <a:lstStyle/>
          <a:p>
            <a:r>
              <a:rPr lang="en-GB" sz="1200" dirty="0" err="1">
                <a:solidFill>
                  <a:schemeClr val="tx1"/>
                </a:solidFill>
              </a:rPr>
              <a:t>Kilde</a:t>
            </a:r>
            <a:r>
              <a:rPr lang="en-GB" sz="1200" dirty="0">
                <a:solidFill>
                  <a:schemeClr val="tx1"/>
                </a:solidFill>
              </a:rPr>
              <a:t>: SINTEF</a:t>
            </a:r>
          </a:p>
        </p:txBody>
      </p:sp>
    </p:spTree>
    <p:extLst>
      <p:ext uri="{BB962C8B-B14F-4D97-AF65-F5344CB8AC3E}">
        <p14:creationId xmlns:p14="http://schemas.microsoft.com/office/powerpoint/2010/main" val="17969419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DAD0BD9-1F26-4A02-BF4E-95AD60138A79}"/>
              </a:ext>
            </a:extLst>
          </p:cNvPr>
          <p:cNvPicPr>
            <a:picLocks noGrp="1" noChangeAspect="1"/>
          </p:cNvPicPr>
          <p:nvPr>
            <p:ph idx="1"/>
          </p:nvPr>
        </p:nvPicPr>
        <p:blipFill rotWithShape="1">
          <a:blip r:embed="rId2"/>
          <a:srcRect l="1353" r="4143" b="24306"/>
          <a:stretch/>
        </p:blipFill>
        <p:spPr>
          <a:xfrm>
            <a:off x="-1" y="1557467"/>
            <a:ext cx="12195175" cy="4411817"/>
          </a:xfrm>
        </p:spPr>
      </p:pic>
      <p:sp>
        <p:nvSpPr>
          <p:cNvPr id="3" name="Slide Number Placeholder 2">
            <a:extLst>
              <a:ext uri="{FF2B5EF4-FFF2-40B4-BE49-F238E27FC236}">
                <a16:creationId xmlns:a16="http://schemas.microsoft.com/office/drawing/2014/main" id="{FBB139A8-674E-46F8-AB4F-118768A28702}"/>
              </a:ext>
            </a:extLst>
          </p:cNvPr>
          <p:cNvSpPr>
            <a:spLocks noGrp="1"/>
          </p:cNvSpPr>
          <p:nvPr>
            <p:ph type="sldNum" sz="quarter" idx="12"/>
          </p:nvPr>
        </p:nvSpPr>
        <p:spPr/>
        <p:txBody>
          <a:bodyPr/>
          <a:lstStyle/>
          <a:p>
            <a:fld id="{D14BCCD3-0010-4FBA-B965-2126ADC31932}" type="slidenum">
              <a:rPr lang="en-GB" smtClean="0"/>
              <a:pPr/>
              <a:t>19</a:t>
            </a:fld>
            <a:endParaRPr lang="en-GB"/>
          </a:p>
        </p:txBody>
      </p:sp>
      <p:sp>
        <p:nvSpPr>
          <p:cNvPr id="4" name="Title 3">
            <a:extLst>
              <a:ext uri="{FF2B5EF4-FFF2-40B4-BE49-F238E27FC236}">
                <a16:creationId xmlns:a16="http://schemas.microsoft.com/office/drawing/2014/main" id="{CCBAC7B2-F7BC-4737-B8EB-4968212E75B4}"/>
              </a:ext>
            </a:extLst>
          </p:cNvPr>
          <p:cNvSpPr>
            <a:spLocks noGrp="1"/>
          </p:cNvSpPr>
          <p:nvPr>
            <p:ph type="title"/>
          </p:nvPr>
        </p:nvSpPr>
        <p:spPr>
          <a:xfrm>
            <a:off x="647999" y="360083"/>
            <a:ext cx="10663848" cy="720167"/>
          </a:xfrm>
        </p:spPr>
        <p:txBody>
          <a:bodyPr/>
          <a:lstStyle/>
          <a:p>
            <a:r>
              <a:rPr lang="en-GB" dirty="0" err="1"/>
              <a:t>Andelen</a:t>
            </a:r>
            <a:r>
              <a:rPr lang="en-GB" dirty="0"/>
              <a:t> </a:t>
            </a:r>
            <a:r>
              <a:rPr lang="en-GB" dirty="0" err="1"/>
              <a:t>av</a:t>
            </a:r>
            <a:r>
              <a:rPr lang="en-GB" dirty="0"/>
              <a:t> </a:t>
            </a:r>
            <a:r>
              <a:rPr lang="en-GB" dirty="0" err="1"/>
              <a:t>bygg</a:t>
            </a:r>
            <a:r>
              <a:rPr lang="en-GB" dirty="0"/>
              <a:t>- </a:t>
            </a:r>
            <a:r>
              <a:rPr lang="en-GB" dirty="0" err="1"/>
              <a:t>og</a:t>
            </a:r>
            <a:r>
              <a:rPr lang="en-GB" dirty="0"/>
              <a:t> </a:t>
            </a:r>
            <a:r>
              <a:rPr lang="en-GB" dirty="0" err="1"/>
              <a:t>anleggsnæringens</a:t>
            </a:r>
            <a:r>
              <a:rPr lang="en-GB" dirty="0"/>
              <a:t> </a:t>
            </a:r>
            <a:r>
              <a:rPr lang="en-GB" dirty="0" err="1"/>
              <a:t>klimautslipp</a:t>
            </a:r>
            <a:r>
              <a:rPr lang="en-GB" dirty="0"/>
              <a:t> </a:t>
            </a:r>
            <a:r>
              <a:rPr lang="en-GB" dirty="0" err="1"/>
              <a:t>av</a:t>
            </a:r>
            <a:r>
              <a:rPr lang="en-GB" dirty="0"/>
              <a:t> de </a:t>
            </a:r>
            <a:r>
              <a:rPr lang="en-GB" dirty="0" err="1"/>
              <a:t>totale</a:t>
            </a:r>
            <a:r>
              <a:rPr lang="en-GB" dirty="0"/>
              <a:t> </a:t>
            </a:r>
            <a:r>
              <a:rPr lang="en-GB" dirty="0" err="1"/>
              <a:t>norske</a:t>
            </a:r>
            <a:r>
              <a:rPr lang="en-GB" dirty="0"/>
              <a:t> </a:t>
            </a:r>
            <a:r>
              <a:rPr lang="en-GB" dirty="0" err="1"/>
              <a:t>utslippene</a:t>
            </a:r>
            <a:endParaRPr lang="en-GB" dirty="0"/>
          </a:p>
        </p:txBody>
      </p:sp>
      <p:sp>
        <p:nvSpPr>
          <p:cNvPr id="7" name="TextBox 6">
            <a:extLst>
              <a:ext uri="{FF2B5EF4-FFF2-40B4-BE49-F238E27FC236}">
                <a16:creationId xmlns:a16="http://schemas.microsoft.com/office/drawing/2014/main" id="{B1285CF5-7BCB-47B9-9A21-1B6A013CD5BD}"/>
              </a:ext>
            </a:extLst>
          </p:cNvPr>
          <p:cNvSpPr txBox="1"/>
          <p:nvPr/>
        </p:nvSpPr>
        <p:spPr>
          <a:xfrm>
            <a:off x="6863137" y="6446501"/>
            <a:ext cx="2199641" cy="276999"/>
          </a:xfrm>
          <a:prstGeom prst="rect">
            <a:avLst/>
          </a:prstGeom>
          <a:noFill/>
        </p:spPr>
        <p:txBody>
          <a:bodyPr wrap="none" rtlCol="0">
            <a:spAutoFit/>
          </a:bodyPr>
          <a:lstStyle/>
          <a:p>
            <a:r>
              <a:rPr lang="en-GB" sz="1200" dirty="0" err="1">
                <a:solidFill>
                  <a:schemeClr val="tx1"/>
                </a:solidFill>
              </a:rPr>
              <a:t>Kilde</a:t>
            </a:r>
            <a:r>
              <a:rPr lang="en-GB" sz="1200" dirty="0">
                <a:solidFill>
                  <a:schemeClr val="tx1"/>
                </a:solidFill>
              </a:rPr>
              <a:t>: Larsen (2019), SINTEF</a:t>
            </a:r>
          </a:p>
        </p:txBody>
      </p:sp>
    </p:spTree>
    <p:extLst>
      <p:ext uri="{BB962C8B-B14F-4D97-AF65-F5344CB8AC3E}">
        <p14:creationId xmlns:p14="http://schemas.microsoft.com/office/powerpoint/2010/main" val="634753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EBACB1-39C7-4DFD-B1F0-631C403B834E}"/>
              </a:ext>
            </a:extLst>
          </p:cNvPr>
          <p:cNvSpPr>
            <a:spLocks noGrp="1"/>
          </p:cNvSpPr>
          <p:nvPr>
            <p:ph type="sldNum" sz="quarter" idx="12"/>
          </p:nvPr>
        </p:nvSpPr>
        <p:spPr/>
        <p:txBody>
          <a:bodyPr/>
          <a:lstStyle/>
          <a:p>
            <a:fld id="{D14BCCD3-0010-4FBA-B965-2126ADC31932}" type="slidenum">
              <a:rPr lang="en-GB" smtClean="0"/>
              <a:t>2</a:t>
            </a:fld>
            <a:endParaRPr lang="en-GB" dirty="0"/>
          </a:p>
        </p:txBody>
      </p:sp>
      <p:pic>
        <p:nvPicPr>
          <p:cNvPr id="3" name="Picture 2">
            <a:extLst>
              <a:ext uri="{FF2B5EF4-FFF2-40B4-BE49-F238E27FC236}">
                <a16:creationId xmlns:a16="http://schemas.microsoft.com/office/drawing/2014/main" id="{8FAEF078-E849-48A2-A6D5-93CBB56C94CD}"/>
              </a:ext>
            </a:extLst>
          </p:cNvPr>
          <p:cNvPicPr>
            <a:picLocks noChangeAspect="1"/>
          </p:cNvPicPr>
          <p:nvPr/>
        </p:nvPicPr>
        <p:blipFill>
          <a:blip r:embed="rId2"/>
          <a:stretch>
            <a:fillRect/>
          </a:stretch>
        </p:blipFill>
        <p:spPr>
          <a:xfrm>
            <a:off x="0" y="-391195"/>
            <a:ext cx="12195175" cy="7386752"/>
          </a:xfrm>
          <a:prstGeom prst="rect">
            <a:avLst/>
          </a:prstGeom>
        </p:spPr>
      </p:pic>
      <p:pic>
        <p:nvPicPr>
          <p:cNvPr id="4" name="Picture 3">
            <a:extLst>
              <a:ext uri="{FF2B5EF4-FFF2-40B4-BE49-F238E27FC236}">
                <a16:creationId xmlns:a16="http://schemas.microsoft.com/office/drawing/2014/main" id="{5AAD2DD6-7C90-44A3-A04D-4D71BC3968FA}"/>
              </a:ext>
            </a:extLst>
          </p:cNvPr>
          <p:cNvPicPr>
            <a:picLocks noChangeAspect="1"/>
          </p:cNvPicPr>
          <p:nvPr/>
        </p:nvPicPr>
        <p:blipFill rotWithShape="1">
          <a:blip r:embed="rId3"/>
          <a:srcRect b="41566"/>
          <a:stretch/>
        </p:blipFill>
        <p:spPr>
          <a:xfrm>
            <a:off x="2917141" y="1049870"/>
            <a:ext cx="6962775" cy="1658606"/>
          </a:xfrm>
          <a:prstGeom prst="rect">
            <a:avLst/>
          </a:prstGeom>
        </p:spPr>
      </p:pic>
      <p:sp>
        <p:nvSpPr>
          <p:cNvPr id="5" name="Rectangle: Rounded Corners 4">
            <a:extLst>
              <a:ext uri="{FF2B5EF4-FFF2-40B4-BE49-F238E27FC236}">
                <a16:creationId xmlns:a16="http://schemas.microsoft.com/office/drawing/2014/main" id="{44D503B5-8D47-47AF-A2E9-88B5EB49A80A}"/>
              </a:ext>
            </a:extLst>
          </p:cNvPr>
          <p:cNvSpPr/>
          <p:nvPr/>
        </p:nvSpPr>
        <p:spPr>
          <a:xfrm>
            <a:off x="1131203" y="3600450"/>
            <a:ext cx="10534649" cy="2285613"/>
          </a:xfrm>
          <a:prstGeom prst="round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sz="4000" b="1" dirty="0">
              <a:solidFill>
                <a:schemeClr val="accent1"/>
              </a:solidFill>
            </a:endParaRPr>
          </a:p>
          <a:p>
            <a:pPr algn="ctr"/>
            <a:endParaRPr lang="nb-NO" sz="4000" b="1" dirty="0">
              <a:solidFill>
                <a:schemeClr val="accent1"/>
              </a:solidFill>
            </a:endParaRPr>
          </a:p>
          <a:p>
            <a:pPr algn="ctr"/>
            <a:r>
              <a:rPr lang="nb-NO" sz="3200" b="1" dirty="0">
                <a:solidFill>
                  <a:schemeClr val="tx1"/>
                </a:solidFill>
              </a:rPr>
              <a:t>Finanssektoren bør underbygge Norges og verdens målsetting om å nå </a:t>
            </a:r>
          </a:p>
          <a:p>
            <a:pPr algn="ctr"/>
            <a:r>
              <a:rPr lang="nb-NO" sz="3200" b="1" dirty="0">
                <a:solidFill>
                  <a:schemeClr val="tx1"/>
                </a:solidFill>
              </a:rPr>
              <a:t>1,5 graders målet/</a:t>
            </a:r>
            <a:r>
              <a:rPr lang="nb-NO" sz="3200" b="1" dirty="0" err="1">
                <a:solidFill>
                  <a:schemeClr val="tx1"/>
                </a:solidFill>
              </a:rPr>
              <a:t>Parisavtalen</a:t>
            </a:r>
            <a:endParaRPr lang="nb-NO" sz="3200" b="1" dirty="0">
              <a:solidFill>
                <a:schemeClr val="tx1"/>
              </a:solidFill>
            </a:endParaRPr>
          </a:p>
          <a:p>
            <a:pPr algn="ctr"/>
            <a:endParaRPr lang="nb-NO" sz="4000" b="1" dirty="0">
              <a:solidFill>
                <a:schemeClr val="accent1"/>
              </a:solidFill>
              <a:latin typeface="Arial Rounded MT Bold" panose="020F0704030504030204" pitchFamily="34" charset="0"/>
            </a:endParaRPr>
          </a:p>
          <a:p>
            <a:pPr algn="ctr"/>
            <a:endParaRPr lang="en-US" sz="2800" b="1" dirty="0">
              <a:solidFill>
                <a:schemeClr val="accent1"/>
              </a:solidFill>
              <a:latin typeface="Arial Rounded MT Bold" panose="020F0704030504030204" pitchFamily="34" charset="0"/>
            </a:endParaRPr>
          </a:p>
        </p:txBody>
      </p:sp>
    </p:spTree>
    <p:extLst>
      <p:ext uri="{BB962C8B-B14F-4D97-AF65-F5344CB8AC3E}">
        <p14:creationId xmlns:p14="http://schemas.microsoft.com/office/powerpoint/2010/main" val="3785224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3F6AB-D5A7-4AFA-AE36-E1DE309CD09E}"/>
              </a:ext>
            </a:extLst>
          </p:cNvPr>
          <p:cNvSpPr>
            <a:spLocks noGrp="1"/>
          </p:cNvSpPr>
          <p:nvPr>
            <p:ph type="title"/>
          </p:nvPr>
        </p:nvSpPr>
        <p:spPr>
          <a:xfrm>
            <a:off x="647999" y="360083"/>
            <a:ext cx="10475271" cy="720167"/>
          </a:xfrm>
        </p:spPr>
        <p:txBody>
          <a:bodyPr/>
          <a:lstStyle/>
          <a:p>
            <a:r>
              <a:rPr lang="en-GB" dirty="0" err="1"/>
              <a:t>Spennende</a:t>
            </a:r>
            <a:r>
              <a:rPr lang="en-GB" dirty="0"/>
              <a:t> </a:t>
            </a:r>
            <a:r>
              <a:rPr lang="en-GB" dirty="0" err="1"/>
              <a:t>samarbeid</a:t>
            </a:r>
            <a:r>
              <a:rPr lang="en-GB" dirty="0"/>
              <a:t> </a:t>
            </a:r>
            <a:r>
              <a:rPr lang="en-GB" dirty="0" err="1"/>
              <a:t>og</a:t>
            </a:r>
            <a:r>
              <a:rPr lang="en-GB" dirty="0"/>
              <a:t> </a:t>
            </a:r>
            <a:r>
              <a:rPr lang="en-GB" dirty="0" err="1"/>
              <a:t>ny</a:t>
            </a:r>
            <a:r>
              <a:rPr lang="en-GB" dirty="0"/>
              <a:t> </a:t>
            </a:r>
            <a:r>
              <a:rPr lang="en-GB" dirty="0" err="1"/>
              <a:t>teknologi</a:t>
            </a:r>
            <a:r>
              <a:rPr lang="en-GB" dirty="0"/>
              <a:t> </a:t>
            </a:r>
            <a:r>
              <a:rPr lang="en-GB" dirty="0" err="1"/>
              <a:t>som</a:t>
            </a:r>
            <a:r>
              <a:rPr lang="en-GB" dirty="0"/>
              <a:t> VDC </a:t>
            </a:r>
            <a:r>
              <a:rPr lang="en-GB" dirty="0" err="1"/>
              <a:t>og</a:t>
            </a:r>
            <a:r>
              <a:rPr lang="en-GB" dirty="0"/>
              <a:t> digital </a:t>
            </a:r>
            <a:r>
              <a:rPr lang="en-GB" dirty="0" err="1"/>
              <a:t>tvilling</a:t>
            </a:r>
            <a:r>
              <a:rPr lang="en-GB" dirty="0"/>
              <a:t>, </a:t>
            </a:r>
            <a:r>
              <a:rPr lang="en-GB" dirty="0" err="1"/>
              <a:t>skal</a:t>
            </a:r>
            <a:r>
              <a:rPr lang="en-GB" dirty="0"/>
              <a:t> </a:t>
            </a:r>
            <a:r>
              <a:rPr lang="en-GB" dirty="0" err="1"/>
              <a:t>gjøre</a:t>
            </a:r>
            <a:r>
              <a:rPr lang="en-GB" dirty="0"/>
              <a:t> </a:t>
            </a:r>
            <a:r>
              <a:rPr lang="en-GB" dirty="0" err="1"/>
              <a:t>Spor</a:t>
            </a:r>
            <a:r>
              <a:rPr lang="en-GB" dirty="0"/>
              <a:t> X </a:t>
            </a:r>
            <a:r>
              <a:rPr lang="en-GB" dirty="0" err="1"/>
              <a:t>til</a:t>
            </a:r>
            <a:r>
              <a:rPr lang="en-GB"/>
              <a:t> et </a:t>
            </a:r>
            <a:r>
              <a:rPr lang="en-GB" dirty="0" err="1"/>
              <a:t>av</a:t>
            </a:r>
            <a:r>
              <a:rPr lang="en-GB" dirty="0"/>
              <a:t> </a:t>
            </a:r>
            <a:r>
              <a:rPr lang="en-GB" dirty="0" err="1"/>
              <a:t>nordens</a:t>
            </a:r>
            <a:r>
              <a:rPr lang="en-GB" dirty="0"/>
              <a:t> </a:t>
            </a:r>
            <a:r>
              <a:rPr lang="en-GB" dirty="0" err="1"/>
              <a:t>mest</a:t>
            </a:r>
            <a:r>
              <a:rPr lang="en-GB" dirty="0"/>
              <a:t> </a:t>
            </a:r>
            <a:r>
              <a:rPr lang="en-GB" dirty="0" err="1"/>
              <a:t>bærekraftige</a:t>
            </a:r>
            <a:r>
              <a:rPr lang="en-GB" dirty="0"/>
              <a:t> </a:t>
            </a:r>
            <a:r>
              <a:rPr lang="en-GB" dirty="0" err="1"/>
              <a:t>kontorbygg</a:t>
            </a:r>
            <a:r>
              <a:rPr lang="en-GB" dirty="0"/>
              <a:t>  </a:t>
            </a:r>
            <a:endParaRPr lang="nb-NO" dirty="0"/>
          </a:p>
        </p:txBody>
      </p:sp>
      <p:pic>
        <p:nvPicPr>
          <p:cNvPr id="6" name="Content Placeholder 5">
            <a:extLst>
              <a:ext uri="{FF2B5EF4-FFF2-40B4-BE49-F238E27FC236}">
                <a16:creationId xmlns:a16="http://schemas.microsoft.com/office/drawing/2014/main" id="{83A6674A-771C-40B6-B76C-40CF75EABC81}"/>
              </a:ext>
            </a:extLst>
          </p:cNvPr>
          <p:cNvPicPr>
            <a:picLocks noGrp="1" noChangeAspect="1"/>
          </p:cNvPicPr>
          <p:nvPr>
            <p:ph sz="half" idx="1"/>
          </p:nvPr>
        </p:nvPicPr>
        <p:blipFill>
          <a:blip r:embed="rId2"/>
          <a:stretch>
            <a:fillRect/>
          </a:stretch>
        </p:blipFill>
        <p:spPr>
          <a:xfrm>
            <a:off x="546103" y="1655180"/>
            <a:ext cx="5464047" cy="4444676"/>
          </a:xfrm>
          <a:prstGeom prst="rect">
            <a:avLst/>
          </a:prstGeom>
        </p:spPr>
      </p:pic>
      <p:sp>
        <p:nvSpPr>
          <p:cNvPr id="5" name="Slide Number Placeholder 4">
            <a:extLst>
              <a:ext uri="{FF2B5EF4-FFF2-40B4-BE49-F238E27FC236}">
                <a16:creationId xmlns:a16="http://schemas.microsoft.com/office/drawing/2014/main" id="{180CBF47-402C-4208-9CA0-DC2C3CFDB32A}"/>
              </a:ext>
            </a:extLst>
          </p:cNvPr>
          <p:cNvSpPr>
            <a:spLocks noGrp="1"/>
          </p:cNvSpPr>
          <p:nvPr>
            <p:ph type="sldNum" sz="quarter" idx="12"/>
          </p:nvPr>
        </p:nvSpPr>
        <p:spPr/>
        <p:txBody>
          <a:bodyPr/>
          <a:lstStyle/>
          <a:p>
            <a:fld id="{D14BCCD3-0010-4FBA-B965-2126ADC31932}" type="slidenum">
              <a:rPr lang="en-GB" smtClean="0"/>
              <a:t>20</a:t>
            </a:fld>
            <a:endParaRPr lang="en-GB" dirty="0"/>
          </a:p>
        </p:txBody>
      </p:sp>
      <p:sp>
        <p:nvSpPr>
          <p:cNvPr id="8" name="TextBox 7">
            <a:extLst>
              <a:ext uri="{FF2B5EF4-FFF2-40B4-BE49-F238E27FC236}">
                <a16:creationId xmlns:a16="http://schemas.microsoft.com/office/drawing/2014/main" id="{1BA2D215-6A56-4B64-9075-D74B6F8E7E50}"/>
              </a:ext>
            </a:extLst>
          </p:cNvPr>
          <p:cNvSpPr txBox="1"/>
          <p:nvPr/>
        </p:nvSpPr>
        <p:spPr>
          <a:xfrm>
            <a:off x="8125428" y="6437963"/>
            <a:ext cx="2323521" cy="276999"/>
          </a:xfrm>
          <a:prstGeom prst="rect">
            <a:avLst/>
          </a:prstGeom>
          <a:noFill/>
        </p:spPr>
        <p:txBody>
          <a:bodyPr wrap="none" rtlCol="0">
            <a:spAutoFit/>
          </a:bodyPr>
          <a:lstStyle/>
          <a:p>
            <a:r>
              <a:rPr lang="en-GB" sz="1200" dirty="0" err="1">
                <a:solidFill>
                  <a:schemeClr val="tx1"/>
                </a:solidFill>
              </a:rPr>
              <a:t>Kilde</a:t>
            </a:r>
            <a:r>
              <a:rPr lang="en-GB" sz="1200" dirty="0">
                <a:solidFill>
                  <a:schemeClr val="tx1"/>
                </a:solidFill>
              </a:rPr>
              <a:t>: Drammen Live 24, TU.no</a:t>
            </a:r>
            <a:endParaRPr lang="nb-NO" sz="1200" dirty="0">
              <a:solidFill>
                <a:schemeClr val="tx1"/>
              </a:solidFill>
            </a:endParaRPr>
          </a:p>
        </p:txBody>
      </p:sp>
      <p:pic>
        <p:nvPicPr>
          <p:cNvPr id="10" name="Content Placeholder 9">
            <a:extLst>
              <a:ext uri="{FF2B5EF4-FFF2-40B4-BE49-F238E27FC236}">
                <a16:creationId xmlns:a16="http://schemas.microsoft.com/office/drawing/2014/main" id="{4F63DF49-1603-414F-88D6-0CC122AF9319}"/>
              </a:ext>
            </a:extLst>
          </p:cNvPr>
          <p:cNvPicPr>
            <a:picLocks noGrp="1" noChangeAspect="1"/>
          </p:cNvPicPr>
          <p:nvPr>
            <p:ph sz="half" idx="2"/>
          </p:nvPr>
        </p:nvPicPr>
        <p:blipFill>
          <a:blip r:embed="rId3"/>
          <a:stretch>
            <a:fillRect/>
          </a:stretch>
        </p:blipFill>
        <p:spPr>
          <a:xfrm>
            <a:off x="6312434" y="1331913"/>
            <a:ext cx="5121795" cy="4427537"/>
          </a:xfrm>
        </p:spPr>
      </p:pic>
    </p:spTree>
    <p:extLst>
      <p:ext uri="{BB962C8B-B14F-4D97-AF65-F5344CB8AC3E}">
        <p14:creationId xmlns:p14="http://schemas.microsoft.com/office/powerpoint/2010/main" val="3203682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32CA3-6739-4193-976A-65FBD504C613}"/>
              </a:ext>
            </a:extLst>
          </p:cNvPr>
          <p:cNvSpPr>
            <a:spLocks noGrp="1"/>
          </p:cNvSpPr>
          <p:nvPr>
            <p:ph type="title"/>
          </p:nvPr>
        </p:nvSpPr>
        <p:spPr/>
        <p:txBody>
          <a:bodyPr/>
          <a:lstStyle/>
          <a:p>
            <a:r>
              <a:rPr lang="en-GB" dirty="0" err="1"/>
              <a:t>Smarte</a:t>
            </a:r>
            <a:r>
              <a:rPr lang="en-GB" dirty="0"/>
              <a:t> byer </a:t>
            </a:r>
            <a:r>
              <a:rPr lang="en-GB" dirty="0" err="1"/>
              <a:t>styres</a:t>
            </a:r>
            <a:r>
              <a:rPr lang="en-GB" dirty="0"/>
              <a:t> </a:t>
            </a:r>
            <a:r>
              <a:rPr lang="en-GB" dirty="0" err="1"/>
              <a:t>av</a:t>
            </a:r>
            <a:r>
              <a:rPr lang="en-GB" dirty="0"/>
              <a:t> smart </a:t>
            </a:r>
            <a:r>
              <a:rPr lang="en-GB" dirty="0" err="1"/>
              <a:t>teknologi</a:t>
            </a:r>
            <a:r>
              <a:rPr lang="en-GB" dirty="0"/>
              <a:t> </a:t>
            </a:r>
          </a:p>
        </p:txBody>
      </p:sp>
      <p:sp>
        <p:nvSpPr>
          <p:cNvPr id="3" name="Slide Number Placeholder 2">
            <a:extLst>
              <a:ext uri="{FF2B5EF4-FFF2-40B4-BE49-F238E27FC236}">
                <a16:creationId xmlns:a16="http://schemas.microsoft.com/office/drawing/2014/main" id="{290FD887-9F07-4097-BFBD-781206EA65F0}"/>
              </a:ext>
            </a:extLst>
          </p:cNvPr>
          <p:cNvSpPr>
            <a:spLocks noGrp="1"/>
          </p:cNvSpPr>
          <p:nvPr>
            <p:ph type="sldNum" sz="quarter" idx="12"/>
          </p:nvPr>
        </p:nvSpPr>
        <p:spPr/>
        <p:txBody>
          <a:bodyPr/>
          <a:lstStyle/>
          <a:p>
            <a:fld id="{D14BCCD3-0010-4FBA-B965-2126ADC31932}" type="slidenum">
              <a:rPr lang="en-GB" smtClean="0"/>
              <a:t>21</a:t>
            </a:fld>
            <a:endParaRPr lang="en-GB"/>
          </a:p>
        </p:txBody>
      </p:sp>
      <p:pic>
        <p:nvPicPr>
          <p:cNvPr id="5" name="Picture 4">
            <a:extLst>
              <a:ext uri="{FF2B5EF4-FFF2-40B4-BE49-F238E27FC236}">
                <a16:creationId xmlns:a16="http://schemas.microsoft.com/office/drawing/2014/main" id="{49024D7B-C5F6-471A-AB68-D872903D21D2}"/>
              </a:ext>
            </a:extLst>
          </p:cNvPr>
          <p:cNvPicPr>
            <a:picLocks noChangeAspect="1"/>
          </p:cNvPicPr>
          <p:nvPr/>
        </p:nvPicPr>
        <p:blipFill>
          <a:blip r:embed="rId2"/>
          <a:stretch>
            <a:fillRect/>
          </a:stretch>
        </p:blipFill>
        <p:spPr>
          <a:xfrm>
            <a:off x="4646695" y="1469836"/>
            <a:ext cx="3659502" cy="3919916"/>
          </a:xfrm>
          <a:prstGeom prst="rect">
            <a:avLst/>
          </a:prstGeom>
        </p:spPr>
      </p:pic>
      <p:pic>
        <p:nvPicPr>
          <p:cNvPr id="7" name="Picture 6">
            <a:extLst>
              <a:ext uri="{FF2B5EF4-FFF2-40B4-BE49-F238E27FC236}">
                <a16:creationId xmlns:a16="http://schemas.microsoft.com/office/drawing/2014/main" id="{E3B45D34-BD10-4FB7-A789-A8FCE9957401}"/>
              </a:ext>
            </a:extLst>
          </p:cNvPr>
          <p:cNvPicPr>
            <a:picLocks noChangeAspect="1"/>
          </p:cNvPicPr>
          <p:nvPr/>
        </p:nvPicPr>
        <p:blipFill>
          <a:blip r:embed="rId3"/>
          <a:stretch>
            <a:fillRect/>
          </a:stretch>
        </p:blipFill>
        <p:spPr>
          <a:xfrm>
            <a:off x="425800" y="1473740"/>
            <a:ext cx="4034928" cy="4109648"/>
          </a:xfrm>
          <a:prstGeom prst="rect">
            <a:avLst/>
          </a:prstGeom>
        </p:spPr>
      </p:pic>
      <p:pic>
        <p:nvPicPr>
          <p:cNvPr id="9" name="Picture 8">
            <a:extLst>
              <a:ext uri="{FF2B5EF4-FFF2-40B4-BE49-F238E27FC236}">
                <a16:creationId xmlns:a16="http://schemas.microsoft.com/office/drawing/2014/main" id="{540E4769-DF29-4C91-97D3-BF36A957FD2C}"/>
              </a:ext>
            </a:extLst>
          </p:cNvPr>
          <p:cNvPicPr>
            <a:picLocks noChangeAspect="1"/>
          </p:cNvPicPr>
          <p:nvPr/>
        </p:nvPicPr>
        <p:blipFill>
          <a:blip r:embed="rId4"/>
          <a:stretch>
            <a:fillRect/>
          </a:stretch>
        </p:blipFill>
        <p:spPr>
          <a:xfrm>
            <a:off x="8535673" y="1334528"/>
            <a:ext cx="3659502" cy="4248860"/>
          </a:xfrm>
          <a:prstGeom prst="rect">
            <a:avLst/>
          </a:prstGeom>
        </p:spPr>
      </p:pic>
    </p:spTree>
    <p:extLst>
      <p:ext uri="{BB962C8B-B14F-4D97-AF65-F5344CB8AC3E}">
        <p14:creationId xmlns:p14="http://schemas.microsoft.com/office/powerpoint/2010/main" val="29575178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p:txBody>
          <a:bodyPr/>
          <a:lstStyle/>
          <a:p>
            <a:r>
              <a:rPr lang="en-GB" dirty="0"/>
              <a:t>Chief Analyst</a:t>
            </a:r>
          </a:p>
        </p:txBody>
      </p:sp>
      <p:sp>
        <p:nvSpPr>
          <p:cNvPr id="3" name="Content Placeholder 2"/>
          <p:cNvSpPr>
            <a:spLocks noGrp="1"/>
          </p:cNvSpPr>
          <p:nvPr>
            <p:ph sz="quarter" idx="11"/>
          </p:nvPr>
        </p:nvSpPr>
        <p:spPr>
          <a:xfrm>
            <a:off x="842255" y="1828813"/>
            <a:ext cx="9912814" cy="239887"/>
          </a:xfrm>
        </p:spPr>
        <p:txBody>
          <a:bodyPr/>
          <a:lstStyle/>
          <a:p>
            <a:r>
              <a:rPr lang="en-GB" dirty="0"/>
              <a:t>Thina Margrethe Saltvedt (Ph. D.)</a:t>
            </a:r>
          </a:p>
          <a:p>
            <a:endParaRPr lang="en-GB" dirty="0"/>
          </a:p>
        </p:txBody>
      </p:sp>
      <p:sp>
        <p:nvSpPr>
          <p:cNvPr id="4" name="Content Placeholder 3"/>
          <p:cNvSpPr>
            <a:spLocks noGrp="1"/>
          </p:cNvSpPr>
          <p:nvPr>
            <p:ph sz="quarter" idx="12"/>
          </p:nvPr>
        </p:nvSpPr>
        <p:spPr/>
        <p:txBody>
          <a:bodyPr/>
          <a:lstStyle/>
          <a:p>
            <a:r>
              <a:rPr lang="en-GB" dirty="0">
                <a:hlinkClick r:id="rId2">
                  <a:extLst>
                    <a:ext uri="{A12FA001-AC4F-418D-AE19-62706E023703}">
                      <ahyp:hlinkClr xmlns:ahyp="http://schemas.microsoft.com/office/drawing/2018/hyperlinkcolor" val="tx"/>
                    </a:ext>
                  </a:extLst>
                </a:hlinkClick>
              </a:rPr>
              <a:t>thina.margrethe.saltvedt@nordea.com</a:t>
            </a:r>
            <a:endParaRPr lang="en-GB" dirty="0"/>
          </a:p>
          <a:p>
            <a:endParaRPr lang="en-GB" dirty="0"/>
          </a:p>
        </p:txBody>
      </p:sp>
      <p:sp>
        <p:nvSpPr>
          <p:cNvPr id="5" name="Content Placeholder 4"/>
          <p:cNvSpPr>
            <a:spLocks noGrp="1"/>
          </p:cNvSpPr>
          <p:nvPr>
            <p:ph sz="quarter" idx="13"/>
          </p:nvPr>
        </p:nvSpPr>
        <p:spPr/>
        <p:txBody>
          <a:bodyPr/>
          <a:lstStyle/>
          <a:p>
            <a:r>
              <a:rPr lang="nb-NO" dirty="0"/>
              <a:t>Mobile : +4790634075</a:t>
            </a:r>
            <a:endParaRPr lang="en-GB" dirty="0"/>
          </a:p>
        </p:txBody>
      </p:sp>
      <p:sp>
        <p:nvSpPr>
          <p:cNvPr id="6" name="Content Placeholder 5"/>
          <p:cNvSpPr>
            <a:spLocks noGrp="1"/>
          </p:cNvSpPr>
          <p:nvPr>
            <p:ph sz="quarter" idx="14"/>
          </p:nvPr>
        </p:nvSpPr>
        <p:spPr/>
        <p:txBody>
          <a:bodyPr/>
          <a:lstStyle/>
          <a:p>
            <a:endParaRPr lang="en-GB" dirty="0"/>
          </a:p>
        </p:txBody>
      </p:sp>
      <p:sp>
        <p:nvSpPr>
          <p:cNvPr id="7" name="Content Placeholder 6"/>
          <p:cNvSpPr>
            <a:spLocks noGrp="1"/>
          </p:cNvSpPr>
          <p:nvPr>
            <p:ph sz="quarter" idx="15"/>
          </p:nvPr>
        </p:nvSpPr>
        <p:spPr/>
        <p:txBody>
          <a:bodyPr/>
          <a:lstStyle/>
          <a:p>
            <a:endParaRPr lang="en-GB" dirty="0"/>
          </a:p>
        </p:txBody>
      </p:sp>
    </p:spTree>
    <p:extLst>
      <p:ext uri="{BB962C8B-B14F-4D97-AF65-F5344CB8AC3E}">
        <p14:creationId xmlns:p14="http://schemas.microsoft.com/office/powerpoint/2010/main" val="23951982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F6D5C4C-A27F-4770-A3AE-416687DC33D8}"/>
              </a:ext>
            </a:extLst>
          </p:cNvPr>
          <p:cNvSpPr>
            <a:spLocks noGrp="1"/>
          </p:cNvSpPr>
          <p:nvPr>
            <p:ph type="sldNum" sz="quarter" idx="12"/>
          </p:nvPr>
        </p:nvSpPr>
        <p:spPr/>
        <p:txBody>
          <a:bodyPr/>
          <a:lstStyle/>
          <a:p>
            <a:fld id="{D14BCCD3-0010-4FBA-B965-2126ADC31932}" type="slidenum">
              <a:rPr lang="en-US" smtClean="0"/>
              <a:t>3</a:t>
            </a:fld>
            <a:endParaRPr lang="en-US" dirty="0"/>
          </a:p>
        </p:txBody>
      </p:sp>
      <p:pic>
        <p:nvPicPr>
          <p:cNvPr id="4" name="Picture 3">
            <a:extLst>
              <a:ext uri="{FF2B5EF4-FFF2-40B4-BE49-F238E27FC236}">
                <a16:creationId xmlns:a16="http://schemas.microsoft.com/office/drawing/2014/main" id="{DE6AF1CC-4525-4C3E-83C7-9527F16C5430}"/>
              </a:ext>
            </a:extLst>
          </p:cNvPr>
          <p:cNvPicPr>
            <a:picLocks noChangeAspect="1"/>
          </p:cNvPicPr>
          <p:nvPr/>
        </p:nvPicPr>
        <p:blipFill rotWithShape="1">
          <a:blip r:embed="rId2"/>
          <a:srcRect l="717" r="1592"/>
          <a:stretch/>
        </p:blipFill>
        <p:spPr>
          <a:xfrm>
            <a:off x="0" y="-42466"/>
            <a:ext cx="12195175" cy="6902053"/>
          </a:xfrm>
          <a:prstGeom prst="rect">
            <a:avLst/>
          </a:prstGeom>
        </p:spPr>
      </p:pic>
      <p:sp>
        <p:nvSpPr>
          <p:cNvPr id="6" name="TextBox 5">
            <a:extLst>
              <a:ext uri="{FF2B5EF4-FFF2-40B4-BE49-F238E27FC236}">
                <a16:creationId xmlns:a16="http://schemas.microsoft.com/office/drawing/2014/main" id="{F1D53D7E-FAB6-4DD9-84C9-AF8D29E01AB5}"/>
              </a:ext>
            </a:extLst>
          </p:cNvPr>
          <p:cNvSpPr txBox="1"/>
          <p:nvPr/>
        </p:nvSpPr>
        <p:spPr>
          <a:xfrm>
            <a:off x="45143" y="6550820"/>
            <a:ext cx="926857" cy="276999"/>
          </a:xfrm>
          <a:prstGeom prst="rect">
            <a:avLst/>
          </a:prstGeom>
          <a:noFill/>
        </p:spPr>
        <p:txBody>
          <a:bodyPr wrap="none" rtlCol="0">
            <a:spAutoFit/>
          </a:bodyPr>
          <a:lstStyle/>
          <a:p>
            <a:r>
              <a:rPr lang="en-GB" sz="1200" dirty="0" err="1">
                <a:solidFill>
                  <a:schemeClr val="bg1"/>
                </a:solidFill>
              </a:rPr>
              <a:t>Kilde</a:t>
            </a:r>
            <a:r>
              <a:rPr lang="en-GB" sz="1200" dirty="0">
                <a:solidFill>
                  <a:schemeClr val="bg1"/>
                </a:solidFill>
              </a:rPr>
              <a:t>: BBC</a:t>
            </a:r>
          </a:p>
        </p:txBody>
      </p:sp>
      <p:sp>
        <p:nvSpPr>
          <p:cNvPr id="8" name="Rectangle: Rounded Corners 7">
            <a:extLst>
              <a:ext uri="{FF2B5EF4-FFF2-40B4-BE49-F238E27FC236}">
                <a16:creationId xmlns:a16="http://schemas.microsoft.com/office/drawing/2014/main" id="{B9C571C8-0E5C-4C17-B46E-2BA11163B632}"/>
              </a:ext>
            </a:extLst>
          </p:cNvPr>
          <p:cNvSpPr/>
          <p:nvPr/>
        </p:nvSpPr>
        <p:spPr>
          <a:xfrm>
            <a:off x="1092872" y="1206704"/>
            <a:ext cx="10009428" cy="2180625"/>
          </a:xfrm>
          <a:prstGeom prst="round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4000" b="1" dirty="0">
                <a:solidFill>
                  <a:schemeClr val="tx1"/>
                </a:solidFill>
                <a:latin typeface="+mj-lt"/>
              </a:rPr>
              <a:t>IPPC rapporten: </a:t>
            </a:r>
          </a:p>
          <a:p>
            <a:pPr algn="ctr"/>
            <a:r>
              <a:rPr lang="nb-NO" sz="4000" b="1" dirty="0">
                <a:solidFill>
                  <a:schemeClr val="tx1"/>
                </a:solidFill>
                <a:latin typeface="+mj-lt"/>
              </a:rPr>
              <a:t>Klimaendringer er </a:t>
            </a:r>
            <a:r>
              <a:rPr lang="nb-NO" sz="4000" b="1" dirty="0">
                <a:solidFill>
                  <a:srgbClr val="FF0000"/>
                </a:solidFill>
                <a:latin typeface="+mj-lt"/>
              </a:rPr>
              <a:t>«kode rødt for menneskeheten»</a:t>
            </a:r>
          </a:p>
        </p:txBody>
      </p:sp>
      <p:sp>
        <p:nvSpPr>
          <p:cNvPr id="10" name="Rectangle: Rounded Corners 9">
            <a:extLst>
              <a:ext uri="{FF2B5EF4-FFF2-40B4-BE49-F238E27FC236}">
                <a16:creationId xmlns:a16="http://schemas.microsoft.com/office/drawing/2014/main" id="{5FE1DD6E-A148-4B07-92BC-E4098217DF4E}"/>
              </a:ext>
            </a:extLst>
          </p:cNvPr>
          <p:cNvSpPr/>
          <p:nvPr/>
        </p:nvSpPr>
        <p:spPr>
          <a:xfrm>
            <a:off x="1110428" y="4030618"/>
            <a:ext cx="9974316" cy="1855175"/>
          </a:xfrm>
          <a:prstGeom prst="round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4000" b="1" dirty="0">
                <a:solidFill>
                  <a:schemeClr val="tx1"/>
                </a:solidFill>
              </a:rPr>
              <a:t>Utslipp av klimagasser </a:t>
            </a:r>
          </a:p>
          <a:p>
            <a:pPr algn="ctr"/>
            <a:r>
              <a:rPr lang="nb-NO" sz="4000" b="1" dirty="0">
                <a:solidFill>
                  <a:srgbClr val="FF0000"/>
                </a:solidFill>
              </a:rPr>
              <a:t>= negativ </a:t>
            </a:r>
            <a:r>
              <a:rPr lang="nb-NO" sz="4000" b="1" dirty="0" err="1">
                <a:solidFill>
                  <a:srgbClr val="FF0000"/>
                </a:solidFill>
              </a:rPr>
              <a:t>eksternalitet</a:t>
            </a:r>
            <a:r>
              <a:rPr lang="nb-NO" sz="4000" b="1" dirty="0">
                <a:solidFill>
                  <a:srgbClr val="FF0000"/>
                </a:solidFill>
              </a:rPr>
              <a:t> </a:t>
            </a:r>
          </a:p>
          <a:p>
            <a:pPr algn="ctr"/>
            <a:r>
              <a:rPr lang="nb-NO" sz="2400" b="1" dirty="0">
                <a:solidFill>
                  <a:schemeClr val="tx1"/>
                </a:solidFill>
              </a:rPr>
              <a:t>(eller en utilsiktet negativ hendelse av en økonomisk aktivitet)</a:t>
            </a:r>
          </a:p>
        </p:txBody>
      </p:sp>
    </p:spTree>
    <p:extLst>
      <p:ext uri="{BB962C8B-B14F-4D97-AF65-F5344CB8AC3E}">
        <p14:creationId xmlns:p14="http://schemas.microsoft.com/office/powerpoint/2010/main" val="374399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375E5B6-5C87-4554-86AA-FE8777557EA5}"/>
              </a:ext>
            </a:extLst>
          </p:cNvPr>
          <p:cNvPicPr>
            <a:picLocks noGrp="1" noChangeAspect="1"/>
          </p:cNvPicPr>
          <p:nvPr>
            <p:ph idx="1"/>
          </p:nvPr>
        </p:nvPicPr>
        <p:blipFill rotWithShape="1">
          <a:blip r:embed="rId2"/>
          <a:srcRect t="12222"/>
          <a:stretch/>
        </p:blipFill>
        <p:spPr>
          <a:xfrm>
            <a:off x="1202084" y="1513401"/>
            <a:ext cx="9886328" cy="4719091"/>
          </a:xfrm>
          <a:prstGeom prst="rect">
            <a:avLst/>
          </a:prstGeom>
        </p:spPr>
      </p:pic>
      <p:sp>
        <p:nvSpPr>
          <p:cNvPr id="3" name="Slide Number Placeholder 2">
            <a:extLst>
              <a:ext uri="{FF2B5EF4-FFF2-40B4-BE49-F238E27FC236}">
                <a16:creationId xmlns:a16="http://schemas.microsoft.com/office/drawing/2014/main" id="{032773DF-A263-4706-B415-AE7207A12CDD}"/>
              </a:ext>
            </a:extLst>
          </p:cNvPr>
          <p:cNvSpPr>
            <a:spLocks noGrp="1"/>
          </p:cNvSpPr>
          <p:nvPr>
            <p:ph type="sldNum" sz="quarter" idx="12"/>
          </p:nvPr>
        </p:nvSpPr>
        <p:spPr/>
        <p:txBody>
          <a:bodyPr/>
          <a:lstStyle/>
          <a:p>
            <a:fld id="{D14BCCD3-0010-4FBA-B965-2126ADC31932}" type="slidenum">
              <a:rPr lang="en-GB" smtClean="0"/>
              <a:pPr/>
              <a:t>4</a:t>
            </a:fld>
            <a:endParaRPr lang="en-GB" dirty="0"/>
          </a:p>
        </p:txBody>
      </p:sp>
      <p:sp>
        <p:nvSpPr>
          <p:cNvPr id="4" name="Title 3">
            <a:extLst>
              <a:ext uri="{FF2B5EF4-FFF2-40B4-BE49-F238E27FC236}">
                <a16:creationId xmlns:a16="http://schemas.microsoft.com/office/drawing/2014/main" id="{A162C572-1B0A-474B-86F0-EE84494229FB}"/>
              </a:ext>
            </a:extLst>
          </p:cNvPr>
          <p:cNvSpPr>
            <a:spLocks noGrp="1"/>
          </p:cNvSpPr>
          <p:nvPr>
            <p:ph type="title"/>
          </p:nvPr>
        </p:nvSpPr>
        <p:spPr>
          <a:xfrm>
            <a:off x="647998" y="360083"/>
            <a:ext cx="11230410" cy="720167"/>
          </a:xfrm>
        </p:spPr>
        <p:txBody>
          <a:bodyPr/>
          <a:lstStyle/>
          <a:p>
            <a:r>
              <a:rPr lang="en-GB" dirty="0" err="1"/>
              <a:t>Verdens</a:t>
            </a:r>
            <a:r>
              <a:rPr lang="en-GB" dirty="0"/>
              <a:t> </a:t>
            </a:r>
            <a:r>
              <a:rPr lang="en-GB" dirty="0" err="1"/>
              <a:t>samlede</a:t>
            </a:r>
            <a:r>
              <a:rPr lang="en-GB" dirty="0"/>
              <a:t> </a:t>
            </a:r>
            <a:r>
              <a:rPr lang="en-GB" dirty="0" err="1"/>
              <a:t>tilbud</a:t>
            </a:r>
            <a:r>
              <a:rPr lang="en-GB" dirty="0"/>
              <a:t> </a:t>
            </a:r>
            <a:r>
              <a:rPr lang="en-GB" dirty="0" err="1"/>
              <a:t>av</a:t>
            </a:r>
            <a:r>
              <a:rPr lang="en-GB" dirty="0"/>
              <a:t> </a:t>
            </a:r>
            <a:r>
              <a:rPr lang="en-GB" dirty="0" err="1"/>
              <a:t>energi</a:t>
            </a:r>
            <a:r>
              <a:rPr lang="en-GB" dirty="0"/>
              <a:t> </a:t>
            </a:r>
            <a:r>
              <a:rPr lang="en-GB" dirty="0" err="1"/>
              <a:t>frem</a:t>
            </a:r>
            <a:r>
              <a:rPr lang="en-GB" dirty="0"/>
              <a:t> </a:t>
            </a:r>
            <a:r>
              <a:rPr lang="en-GB" dirty="0" err="1"/>
              <a:t>til</a:t>
            </a:r>
            <a:r>
              <a:rPr lang="en-GB" dirty="0"/>
              <a:t> 2050 under IEAs </a:t>
            </a:r>
            <a:r>
              <a:rPr lang="en-GB" dirty="0" err="1"/>
              <a:t>netto</a:t>
            </a:r>
            <a:r>
              <a:rPr lang="en-GB" dirty="0"/>
              <a:t>-null </a:t>
            </a:r>
            <a:r>
              <a:rPr lang="en-GB" dirty="0" err="1"/>
              <a:t>utslipp</a:t>
            </a:r>
            <a:r>
              <a:rPr lang="en-GB" dirty="0"/>
              <a:t> scenario</a:t>
            </a:r>
            <a:br>
              <a:rPr lang="en-GB" dirty="0"/>
            </a:br>
            <a:r>
              <a:rPr lang="en-GB" dirty="0"/>
              <a:t>Dette er </a:t>
            </a:r>
            <a:r>
              <a:rPr lang="en-GB" dirty="0" err="1"/>
              <a:t>en</a:t>
            </a:r>
            <a:r>
              <a:rPr lang="en-GB" dirty="0"/>
              <a:t> </a:t>
            </a:r>
            <a:r>
              <a:rPr lang="en-GB" dirty="0" err="1"/>
              <a:t>spennende</a:t>
            </a:r>
            <a:r>
              <a:rPr lang="en-GB" dirty="0"/>
              <a:t> </a:t>
            </a:r>
            <a:r>
              <a:rPr lang="en-GB" dirty="0" err="1"/>
              <a:t>mulighet</a:t>
            </a:r>
            <a:r>
              <a:rPr lang="en-GB" dirty="0"/>
              <a:t> – </a:t>
            </a:r>
            <a:r>
              <a:rPr lang="en-GB" dirty="0" err="1"/>
              <a:t>ikke</a:t>
            </a:r>
            <a:r>
              <a:rPr lang="en-GB" dirty="0"/>
              <a:t> </a:t>
            </a:r>
            <a:r>
              <a:rPr lang="en-GB" dirty="0" err="1"/>
              <a:t>utelukkende</a:t>
            </a:r>
            <a:r>
              <a:rPr lang="en-GB" dirty="0"/>
              <a:t> </a:t>
            </a:r>
            <a:r>
              <a:rPr lang="en-GB" dirty="0" err="1"/>
              <a:t>en</a:t>
            </a:r>
            <a:r>
              <a:rPr lang="en-GB" dirty="0"/>
              <a:t> </a:t>
            </a:r>
            <a:r>
              <a:rPr lang="en-GB" dirty="0" err="1"/>
              <a:t>trussel</a:t>
            </a:r>
            <a:r>
              <a:rPr lang="en-GB" dirty="0"/>
              <a:t> for Norge</a:t>
            </a:r>
            <a:endParaRPr lang="nb-NO" dirty="0"/>
          </a:p>
        </p:txBody>
      </p:sp>
      <p:sp>
        <p:nvSpPr>
          <p:cNvPr id="6" name="TextBox 5">
            <a:extLst>
              <a:ext uri="{FF2B5EF4-FFF2-40B4-BE49-F238E27FC236}">
                <a16:creationId xmlns:a16="http://schemas.microsoft.com/office/drawing/2014/main" id="{A6D78DB5-A118-4447-9EB5-6C99450931A3}"/>
              </a:ext>
            </a:extLst>
          </p:cNvPr>
          <p:cNvSpPr txBox="1"/>
          <p:nvPr/>
        </p:nvSpPr>
        <p:spPr>
          <a:xfrm>
            <a:off x="1443210" y="6447034"/>
            <a:ext cx="859531" cy="276999"/>
          </a:xfrm>
          <a:prstGeom prst="rect">
            <a:avLst/>
          </a:prstGeom>
          <a:noFill/>
        </p:spPr>
        <p:txBody>
          <a:bodyPr wrap="none" rtlCol="0">
            <a:spAutoFit/>
          </a:bodyPr>
          <a:lstStyle/>
          <a:p>
            <a:r>
              <a:rPr lang="en-GB" sz="1200" dirty="0" err="1">
                <a:solidFill>
                  <a:schemeClr val="tx1"/>
                </a:solidFill>
              </a:rPr>
              <a:t>Kilde</a:t>
            </a:r>
            <a:r>
              <a:rPr lang="en-GB" sz="1200" dirty="0"/>
              <a:t>: IEA</a:t>
            </a:r>
            <a:endParaRPr lang="nb-NO" sz="1200" dirty="0">
              <a:solidFill>
                <a:schemeClr val="tx1"/>
              </a:solidFill>
            </a:endParaRPr>
          </a:p>
        </p:txBody>
      </p:sp>
      <p:sp>
        <p:nvSpPr>
          <p:cNvPr id="2" name="Speech Bubble: Rectangle with Corners Rounded 1">
            <a:extLst>
              <a:ext uri="{FF2B5EF4-FFF2-40B4-BE49-F238E27FC236}">
                <a16:creationId xmlns:a16="http://schemas.microsoft.com/office/drawing/2014/main" id="{6BFC8674-39E1-410C-8DC1-2F1338829420}"/>
              </a:ext>
            </a:extLst>
          </p:cNvPr>
          <p:cNvSpPr/>
          <p:nvPr/>
        </p:nvSpPr>
        <p:spPr>
          <a:xfrm>
            <a:off x="1106763" y="5398941"/>
            <a:ext cx="2249943" cy="912740"/>
          </a:xfrm>
          <a:prstGeom prst="wedgeRoundRectCallout">
            <a:avLst>
              <a:gd name="adj1" fmla="val 108318"/>
              <a:gd name="adj2" fmla="val -170672"/>
              <a:gd name="adj3" fmla="val 1666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3200" b="1" dirty="0" err="1">
                <a:solidFill>
                  <a:schemeClr val="bg1"/>
                </a:solidFill>
              </a:rPr>
              <a:t>Trusler</a:t>
            </a:r>
            <a:r>
              <a:rPr lang="en-GB" sz="3200" b="1" dirty="0">
                <a:solidFill>
                  <a:schemeClr val="bg1"/>
                </a:solidFill>
              </a:rPr>
              <a:t>?</a:t>
            </a:r>
          </a:p>
        </p:txBody>
      </p:sp>
      <p:sp>
        <p:nvSpPr>
          <p:cNvPr id="8" name="Speech Bubble: Rectangle with Corners Rounded 7">
            <a:extLst>
              <a:ext uri="{FF2B5EF4-FFF2-40B4-BE49-F238E27FC236}">
                <a16:creationId xmlns:a16="http://schemas.microsoft.com/office/drawing/2014/main" id="{699F5C22-4EDD-4C48-AA85-6C27C78E84A3}"/>
              </a:ext>
            </a:extLst>
          </p:cNvPr>
          <p:cNvSpPr/>
          <p:nvPr/>
        </p:nvSpPr>
        <p:spPr>
          <a:xfrm>
            <a:off x="8685997" y="1451354"/>
            <a:ext cx="2849957" cy="912741"/>
          </a:xfrm>
          <a:prstGeom prst="wedgeRoundRectCallout">
            <a:avLst>
              <a:gd name="adj1" fmla="val -112405"/>
              <a:gd name="adj2" fmla="val 124470"/>
              <a:gd name="adj3" fmla="val 16667"/>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3200" b="1" dirty="0" err="1">
                <a:solidFill>
                  <a:schemeClr val="tx1"/>
                </a:solidFill>
              </a:rPr>
              <a:t>Muligheter</a:t>
            </a:r>
            <a:r>
              <a:rPr lang="en-GB" sz="3200" b="1" dirty="0">
                <a:solidFill>
                  <a:schemeClr val="tx1"/>
                </a:solidFill>
              </a:rPr>
              <a:t>?</a:t>
            </a:r>
          </a:p>
        </p:txBody>
      </p:sp>
      <p:sp>
        <p:nvSpPr>
          <p:cNvPr id="10" name="Arrow: Up-Down 9">
            <a:extLst>
              <a:ext uri="{FF2B5EF4-FFF2-40B4-BE49-F238E27FC236}">
                <a16:creationId xmlns:a16="http://schemas.microsoft.com/office/drawing/2014/main" id="{B67AAB7C-3508-4420-B3B4-986971E80DB5}"/>
              </a:ext>
            </a:extLst>
          </p:cNvPr>
          <p:cNvSpPr/>
          <p:nvPr/>
        </p:nvSpPr>
        <p:spPr>
          <a:xfrm>
            <a:off x="6569761" y="2175200"/>
            <a:ext cx="484632" cy="1980741"/>
          </a:xfrm>
          <a:prstGeom prst="upDown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dirty="0">
              <a:solidFill>
                <a:schemeClr val="tx1"/>
              </a:solidFill>
            </a:endParaRPr>
          </a:p>
        </p:txBody>
      </p:sp>
      <p:sp>
        <p:nvSpPr>
          <p:cNvPr id="11" name="Arrow: Right 10">
            <a:extLst>
              <a:ext uri="{FF2B5EF4-FFF2-40B4-BE49-F238E27FC236}">
                <a16:creationId xmlns:a16="http://schemas.microsoft.com/office/drawing/2014/main" id="{11AB78E3-BA9A-4554-9B57-FA704F23A66A}"/>
              </a:ext>
            </a:extLst>
          </p:cNvPr>
          <p:cNvSpPr/>
          <p:nvPr/>
        </p:nvSpPr>
        <p:spPr>
          <a:xfrm rot="1812432">
            <a:off x="4328713" y="4014109"/>
            <a:ext cx="1793346" cy="484632"/>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200" dirty="0">
              <a:solidFill>
                <a:schemeClr val="tx1"/>
              </a:solidFill>
            </a:endParaRPr>
          </a:p>
        </p:txBody>
      </p:sp>
    </p:spTree>
    <p:extLst>
      <p:ext uri="{BB962C8B-B14F-4D97-AF65-F5344CB8AC3E}">
        <p14:creationId xmlns:p14="http://schemas.microsoft.com/office/powerpoint/2010/main" val="1808098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17BF634-D11C-4310-91AA-0F6934071B87}"/>
              </a:ext>
            </a:extLst>
          </p:cNvPr>
          <p:cNvPicPr>
            <a:picLocks noGrp="1" noChangeAspect="1"/>
          </p:cNvPicPr>
          <p:nvPr>
            <p:ph idx="1"/>
          </p:nvPr>
        </p:nvPicPr>
        <p:blipFill rotWithShape="1">
          <a:blip r:embed="rId2"/>
          <a:srcRect b="11983"/>
          <a:stretch/>
        </p:blipFill>
        <p:spPr>
          <a:xfrm>
            <a:off x="241054" y="1645080"/>
            <a:ext cx="11713066" cy="4566533"/>
          </a:xfrm>
        </p:spPr>
      </p:pic>
      <p:sp>
        <p:nvSpPr>
          <p:cNvPr id="3" name="Slide Number Placeholder 2">
            <a:extLst>
              <a:ext uri="{FF2B5EF4-FFF2-40B4-BE49-F238E27FC236}">
                <a16:creationId xmlns:a16="http://schemas.microsoft.com/office/drawing/2014/main" id="{9E072FED-1406-4498-AA08-5464A066191F}"/>
              </a:ext>
            </a:extLst>
          </p:cNvPr>
          <p:cNvSpPr>
            <a:spLocks noGrp="1"/>
          </p:cNvSpPr>
          <p:nvPr>
            <p:ph type="sldNum" sz="quarter" idx="12"/>
          </p:nvPr>
        </p:nvSpPr>
        <p:spPr/>
        <p:txBody>
          <a:bodyPr/>
          <a:lstStyle/>
          <a:p>
            <a:fld id="{D14BCCD3-0010-4FBA-B965-2126ADC31932}" type="slidenum">
              <a:rPr lang="en-GB" smtClean="0"/>
              <a:pPr/>
              <a:t>5</a:t>
            </a:fld>
            <a:endParaRPr lang="en-GB"/>
          </a:p>
        </p:txBody>
      </p:sp>
      <p:sp>
        <p:nvSpPr>
          <p:cNvPr id="4" name="Title 3">
            <a:extLst>
              <a:ext uri="{FF2B5EF4-FFF2-40B4-BE49-F238E27FC236}">
                <a16:creationId xmlns:a16="http://schemas.microsoft.com/office/drawing/2014/main" id="{C825BCC6-AADD-47F0-92A8-C3CF5733CDE3}"/>
              </a:ext>
            </a:extLst>
          </p:cNvPr>
          <p:cNvSpPr>
            <a:spLocks noGrp="1"/>
          </p:cNvSpPr>
          <p:nvPr>
            <p:ph type="title"/>
          </p:nvPr>
        </p:nvSpPr>
        <p:spPr>
          <a:xfrm>
            <a:off x="647999" y="360083"/>
            <a:ext cx="9084580" cy="720167"/>
          </a:xfrm>
        </p:spPr>
        <p:txBody>
          <a:bodyPr/>
          <a:lstStyle/>
          <a:p>
            <a:r>
              <a:rPr lang="en-GB" dirty="0" err="1"/>
              <a:t>Klimagassutslippene</a:t>
            </a:r>
            <a:r>
              <a:rPr lang="en-GB" dirty="0"/>
              <a:t> I Bergen </a:t>
            </a:r>
            <a:r>
              <a:rPr lang="en-GB" dirty="0" err="1"/>
              <a:t>fordelt</a:t>
            </a:r>
            <a:r>
              <a:rPr lang="en-GB" dirty="0"/>
              <a:t> </a:t>
            </a:r>
            <a:r>
              <a:rPr lang="en-GB" dirty="0" err="1"/>
              <a:t>på</a:t>
            </a:r>
            <a:r>
              <a:rPr lang="en-GB" dirty="0"/>
              <a:t> </a:t>
            </a:r>
            <a:r>
              <a:rPr lang="en-GB" dirty="0" err="1"/>
              <a:t>sektor</a:t>
            </a:r>
            <a:r>
              <a:rPr lang="en-GB" dirty="0"/>
              <a:t>.</a:t>
            </a:r>
            <a:br>
              <a:rPr lang="en-GB" dirty="0"/>
            </a:br>
            <a:r>
              <a:rPr lang="en-GB" dirty="0"/>
              <a:t>De </a:t>
            </a:r>
            <a:r>
              <a:rPr lang="en-GB" dirty="0" err="1"/>
              <a:t>største</a:t>
            </a:r>
            <a:r>
              <a:rPr lang="en-GB" dirty="0"/>
              <a:t> </a:t>
            </a:r>
            <a:r>
              <a:rPr lang="en-GB" dirty="0" err="1"/>
              <a:t>utslippene</a:t>
            </a:r>
            <a:r>
              <a:rPr lang="en-GB" dirty="0"/>
              <a:t> </a:t>
            </a:r>
            <a:r>
              <a:rPr lang="en-GB" dirty="0" err="1"/>
              <a:t>kommer</a:t>
            </a:r>
            <a:r>
              <a:rPr lang="en-GB" dirty="0"/>
              <a:t> </a:t>
            </a:r>
            <a:r>
              <a:rPr lang="en-GB" dirty="0" err="1"/>
              <a:t>fra</a:t>
            </a:r>
            <a:r>
              <a:rPr lang="en-GB" dirty="0"/>
              <a:t> </a:t>
            </a:r>
            <a:r>
              <a:rPr lang="en-GB" dirty="0" err="1"/>
              <a:t>veitrafikk</a:t>
            </a:r>
            <a:r>
              <a:rPr lang="en-GB" dirty="0"/>
              <a:t>, </a:t>
            </a:r>
            <a:r>
              <a:rPr lang="en-GB" dirty="0" err="1"/>
              <a:t>sjøfart</a:t>
            </a:r>
            <a:r>
              <a:rPr lang="en-GB" dirty="0"/>
              <a:t> </a:t>
            </a:r>
            <a:r>
              <a:rPr lang="en-GB" dirty="0" err="1"/>
              <a:t>og</a:t>
            </a:r>
            <a:r>
              <a:rPr lang="en-GB" dirty="0"/>
              <a:t> </a:t>
            </a:r>
            <a:r>
              <a:rPr lang="en-GB" dirty="0" err="1"/>
              <a:t>energiforsyning</a:t>
            </a:r>
            <a:endParaRPr lang="en-GB" dirty="0"/>
          </a:p>
        </p:txBody>
      </p:sp>
      <p:sp>
        <p:nvSpPr>
          <p:cNvPr id="7" name="TextBox 6">
            <a:extLst>
              <a:ext uri="{FF2B5EF4-FFF2-40B4-BE49-F238E27FC236}">
                <a16:creationId xmlns:a16="http://schemas.microsoft.com/office/drawing/2014/main" id="{32BDC3FE-AD37-4473-9A15-646B62673107}"/>
              </a:ext>
            </a:extLst>
          </p:cNvPr>
          <p:cNvSpPr txBox="1"/>
          <p:nvPr/>
        </p:nvSpPr>
        <p:spPr>
          <a:xfrm>
            <a:off x="8492358" y="6380551"/>
            <a:ext cx="1702710" cy="276999"/>
          </a:xfrm>
          <a:prstGeom prst="rect">
            <a:avLst/>
          </a:prstGeom>
          <a:noFill/>
        </p:spPr>
        <p:txBody>
          <a:bodyPr wrap="none" rtlCol="0">
            <a:spAutoFit/>
          </a:bodyPr>
          <a:lstStyle/>
          <a:p>
            <a:r>
              <a:rPr lang="en-GB" sz="1200" dirty="0" err="1">
                <a:solidFill>
                  <a:schemeClr val="tx1"/>
                </a:solidFill>
              </a:rPr>
              <a:t>Kilde</a:t>
            </a:r>
            <a:r>
              <a:rPr lang="en-GB" sz="1200" dirty="0">
                <a:solidFill>
                  <a:schemeClr val="tx1"/>
                </a:solidFill>
              </a:rPr>
              <a:t>: </a:t>
            </a:r>
            <a:r>
              <a:rPr lang="en-GB" sz="1200" dirty="0" err="1">
                <a:solidFill>
                  <a:schemeClr val="tx1"/>
                </a:solidFill>
              </a:rPr>
              <a:t>Miljødirektoratet</a:t>
            </a:r>
            <a:endParaRPr lang="en-GB" sz="1200" dirty="0">
              <a:solidFill>
                <a:schemeClr val="tx1"/>
              </a:solidFill>
            </a:endParaRPr>
          </a:p>
        </p:txBody>
      </p:sp>
    </p:spTree>
    <p:extLst>
      <p:ext uri="{BB962C8B-B14F-4D97-AF65-F5344CB8AC3E}">
        <p14:creationId xmlns:p14="http://schemas.microsoft.com/office/powerpoint/2010/main" val="11314954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20771C-8A5D-492A-B288-DB47A448FD46}"/>
              </a:ext>
            </a:extLst>
          </p:cNvPr>
          <p:cNvSpPr>
            <a:spLocks noGrp="1"/>
          </p:cNvSpPr>
          <p:nvPr>
            <p:ph type="sldNum" sz="quarter" idx="12"/>
          </p:nvPr>
        </p:nvSpPr>
        <p:spPr/>
        <p:txBody>
          <a:bodyPr/>
          <a:lstStyle/>
          <a:p>
            <a:fld id="{D14BCCD3-0010-4FBA-B965-2126ADC31932}" type="slidenum">
              <a:rPr lang="en-GB" smtClean="0"/>
              <a:t>6</a:t>
            </a:fld>
            <a:endParaRPr lang="en-GB" dirty="0"/>
          </a:p>
        </p:txBody>
      </p:sp>
      <p:pic>
        <p:nvPicPr>
          <p:cNvPr id="4" name="Picture 3">
            <a:extLst>
              <a:ext uri="{FF2B5EF4-FFF2-40B4-BE49-F238E27FC236}">
                <a16:creationId xmlns:a16="http://schemas.microsoft.com/office/drawing/2014/main" id="{410177F2-2AF2-4F82-B357-AADD8514BB0D}"/>
              </a:ext>
            </a:extLst>
          </p:cNvPr>
          <p:cNvPicPr>
            <a:picLocks noChangeAspect="1"/>
          </p:cNvPicPr>
          <p:nvPr/>
        </p:nvPicPr>
        <p:blipFill>
          <a:blip r:embed="rId2"/>
          <a:stretch>
            <a:fillRect/>
          </a:stretch>
        </p:blipFill>
        <p:spPr>
          <a:xfrm>
            <a:off x="-22754" y="-32746"/>
            <a:ext cx="12195175" cy="6925080"/>
          </a:xfrm>
          <a:prstGeom prst="rect">
            <a:avLst/>
          </a:prstGeom>
        </p:spPr>
      </p:pic>
      <p:sp>
        <p:nvSpPr>
          <p:cNvPr id="7" name="Rubrik 9">
            <a:extLst>
              <a:ext uri="{FF2B5EF4-FFF2-40B4-BE49-F238E27FC236}">
                <a16:creationId xmlns:a16="http://schemas.microsoft.com/office/drawing/2014/main" id="{DDE34C57-65A1-4269-8CED-4A47B831CF9F}"/>
              </a:ext>
            </a:extLst>
          </p:cNvPr>
          <p:cNvSpPr txBox="1">
            <a:spLocks/>
          </p:cNvSpPr>
          <p:nvPr/>
        </p:nvSpPr>
        <p:spPr>
          <a:xfrm>
            <a:off x="-22754" y="612693"/>
            <a:ext cx="12195175" cy="1009078"/>
          </a:xfrm>
          <a:prstGeom prst="rect">
            <a:avLst/>
          </a:prstGeom>
        </p:spPr>
        <p:txBody>
          <a:bodyPr/>
          <a:lstStyle>
            <a:lvl1pPr algn="l" defTabSz="1088776" rtl="0" eaLnBrk="1" latinLnBrk="0" hangingPunct="1">
              <a:spcBef>
                <a:spcPct val="0"/>
              </a:spcBef>
              <a:buNone/>
              <a:defRPr sz="2000" b="1" kern="1200">
                <a:solidFill>
                  <a:schemeClr val="accent1"/>
                </a:solidFill>
                <a:latin typeface="+mj-lt"/>
                <a:ea typeface="+mj-ea"/>
                <a:cs typeface="+mj-cs"/>
              </a:defRPr>
            </a:lvl1pPr>
          </a:lstStyle>
          <a:p>
            <a:pPr algn="ctr"/>
            <a:r>
              <a:rPr lang="en-GB" sz="13800" dirty="0">
                <a:solidFill>
                  <a:srgbClr val="FDECE4"/>
                </a:solidFill>
              </a:rPr>
              <a:t>E S G</a:t>
            </a:r>
            <a:endParaRPr lang="en-GB" sz="8000" dirty="0">
              <a:solidFill>
                <a:srgbClr val="FDECE4"/>
              </a:solidFill>
            </a:endParaRPr>
          </a:p>
        </p:txBody>
      </p:sp>
      <p:sp>
        <p:nvSpPr>
          <p:cNvPr id="3" name="TextBox 2">
            <a:extLst>
              <a:ext uri="{FF2B5EF4-FFF2-40B4-BE49-F238E27FC236}">
                <a16:creationId xmlns:a16="http://schemas.microsoft.com/office/drawing/2014/main" id="{8DAB79E8-A9B1-4472-829E-1892E109A885}"/>
              </a:ext>
            </a:extLst>
          </p:cNvPr>
          <p:cNvSpPr txBox="1"/>
          <p:nvPr/>
        </p:nvSpPr>
        <p:spPr>
          <a:xfrm>
            <a:off x="3493698" y="3364302"/>
            <a:ext cx="184731" cy="276999"/>
          </a:xfrm>
          <a:prstGeom prst="rect">
            <a:avLst/>
          </a:prstGeom>
          <a:noFill/>
        </p:spPr>
        <p:txBody>
          <a:bodyPr wrap="none" rtlCol="0">
            <a:spAutoFit/>
          </a:bodyPr>
          <a:lstStyle/>
          <a:p>
            <a:endParaRPr lang="en-GB" sz="1200" dirty="0">
              <a:solidFill>
                <a:schemeClr val="tx1"/>
              </a:solidFill>
            </a:endParaRPr>
          </a:p>
        </p:txBody>
      </p:sp>
      <p:sp>
        <p:nvSpPr>
          <p:cNvPr id="10" name="Rectangle: Rounded Corners 9">
            <a:extLst>
              <a:ext uri="{FF2B5EF4-FFF2-40B4-BE49-F238E27FC236}">
                <a16:creationId xmlns:a16="http://schemas.microsoft.com/office/drawing/2014/main" id="{BC4F022F-B427-4CA1-A07B-8B0F45316A2D}"/>
              </a:ext>
            </a:extLst>
          </p:cNvPr>
          <p:cNvSpPr/>
          <p:nvPr/>
        </p:nvSpPr>
        <p:spPr>
          <a:xfrm>
            <a:off x="38333" y="2889955"/>
            <a:ext cx="4098995" cy="365584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sz="3200" b="1" dirty="0">
              <a:solidFill>
                <a:schemeClr val="bg1"/>
              </a:solidFill>
              <a:latin typeface="Arial Rounded MT Bold" panose="020F0704030504030204" pitchFamily="34" charset="0"/>
            </a:endParaRPr>
          </a:p>
          <a:p>
            <a:r>
              <a:rPr lang="en-US" sz="3200" b="1" dirty="0">
                <a:solidFill>
                  <a:schemeClr val="bg1"/>
                </a:solidFill>
                <a:latin typeface="Arial Rounded MT Bold" panose="020F0704030504030204" pitchFamily="34" charset="0"/>
              </a:rPr>
              <a:t>ENVIRONMENT</a:t>
            </a:r>
          </a:p>
          <a:p>
            <a:pPr marL="571500" indent="-571500">
              <a:buFont typeface="Arial" panose="020B0604020202020204" pitchFamily="34" charset="0"/>
              <a:buChar char="•"/>
            </a:pPr>
            <a:r>
              <a:rPr lang="en-US" sz="2800" b="1" dirty="0">
                <a:solidFill>
                  <a:schemeClr val="accent1"/>
                </a:solidFill>
                <a:latin typeface="Arial Rounded MT Bold" panose="020F0704030504030204" pitchFamily="34" charset="0"/>
              </a:rPr>
              <a:t>Climate Change</a:t>
            </a:r>
          </a:p>
          <a:p>
            <a:pPr marL="571500" indent="-571500">
              <a:buFont typeface="Arial" panose="020B0604020202020204" pitchFamily="34" charset="0"/>
              <a:buChar char="•"/>
            </a:pPr>
            <a:r>
              <a:rPr lang="en-US" sz="2800" b="1" dirty="0">
                <a:solidFill>
                  <a:schemeClr val="accent1"/>
                </a:solidFill>
                <a:latin typeface="Arial Rounded MT Bold" panose="020F0704030504030204" pitchFamily="34" charset="0"/>
              </a:rPr>
              <a:t>Natural Capital</a:t>
            </a:r>
          </a:p>
          <a:p>
            <a:pPr marL="571500" indent="-571500">
              <a:buFont typeface="Arial" panose="020B0604020202020204" pitchFamily="34" charset="0"/>
              <a:buChar char="•"/>
            </a:pPr>
            <a:r>
              <a:rPr lang="en-US" sz="2800" b="1" dirty="0">
                <a:solidFill>
                  <a:schemeClr val="accent1"/>
                </a:solidFill>
                <a:latin typeface="Arial Rounded MT Bold" panose="020F0704030504030204" pitchFamily="34" charset="0"/>
              </a:rPr>
              <a:t>Pollution &amp; Waste</a:t>
            </a:r>
          </a:p>
          <a:p>
            <a:pPr marL="571500" indent="-571500">
              <a:buFont typeface="Arial" panose="020B0604020202020204" pitchFamily="34" charset="0"/>
              <a:buChar char="•"/>
            </a:pPr>
            <a:r>
              <a:rPr lang="en-US" sz="2800" b="1" dirty="0">
                <a:solidFill>
                  <a:schemeClr val="accent1"/>
                </a:solidFill>
                <a:latin typeface="Arial Rounded MT Bold" panose="020F0704030504030204" pitchFamily="34" charset="0"/>
              </a:rPr>
              <a:t>Environmental Opportunities</a:t>
            </a:r>
          </a:p>
          <a:p>
            <a:pPr marL="571500" indent="-571500">
              <a:buFont typeface="Arial" panose="020B0604020202020204" pitchFamily="34" charset="0"/>
              <a:buChar char="•"/>
            </a:pPr>
            <a:endParaRPr lang="en-US" sz="2800" b="1" dirty="0">
              <a:solidFill>
                <a:schemeClr val="accent1"/>
              </a:solidFill>
              <a:latin typeface="Arial Rounded MT Bold" panose="020F0704030504030204" pitchFamily="34" charset="0"/>
            </a:endParaRPr>
          </a:p>
        </p:txBody>
      </p:sp>
      <p:sp>
        <p:nvSpPr>
          <p:cNvPr id="11" name="Rectangle: Rounded Corners 10">
            <a:extLst>
              <a:ext uri="{FF2B5EF4-FFF2-40B4-BE49-F238E27FC236}">
                <a16:creationId xmlns:a16="http://schemas.microsoft.com/office/drawing/2014/main" id="{CC110BFD-8E8B-4EDA-BF38-CD4C4F07644B}"/>
              </a:ext>
            </a:extLst>
          </p:cNvPr>
          <p:cNvSpPr/>
          <p:nvPr/>
        </p:nvSpPr>
        <p:spPr>
          <a:xfrm>
            <a:off x="4218196" y="2889955"/>
            <a:ext cx="3957599" cy="365584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3200" b="1" dirty="0">
                <a:solidFill>
                  <a:schemeClr val="bg1"/>
                </a:solidFill>
                <a:latin typeface="Arial Rounded MT Bold" panose="020F0704030504030204" pitchFamily="34" charset="0"/>
              </a:rPr>
              <a:t>SOCIAL</a:t>
            </a:r>
          </a:p>
          <a:p>
            <a:pPr marL="571500" indent="-571500">
              <a:buFont typeface="Arial" panose="020B0604020202020204" pitchFamily="34" charset="0"/>
              <a:buChar char="•"/>
            </a:pPr>
            <a:r>
              <a:rPr lang="en-US" sz="2800" b="1" dirty="0">
                <a:solidFill>
                  <a:schemeClr val="accent1"/>
                </a:solidFill>
                <a:latin typeface="Arial Rounded MT Bold" panose="020F0704030504030204" pitchFamily="34" charset="0"/>
              </a:rPr>
              <a:t>Human Capital</a:t>
            </a:r>
          </a:p>
          <a:p>
            <a:pPr marL="571500" indent="-571500">
              <a:buFont typeface="Arial" panose="020B0604020202020204" pitchFamily="34" charset="0"/>
              <a:buChar char="•"/>
            </a:pPr>
            <a:r>
              <a:rPr lang="en-US" sz="2800" b="1" dirty="0">
                <a:solidFill>
                  <a:schemeClr val="accent1"/>
                </a:solidFill>
                <a:latin typeface="Arial Rounded MT Bold" panose="020F0704030504030204" pitchFamily="34" charset="0"/>
              </a:rPr>
              <a:t>Product Liability</a:t>
            </a:r>
          </a:p>
          <a:p>
            <a:pPr marL="571500" indent="-571500">
              <a:buFont typeface="Arial" panose="020B0604020202020204" pitchFamily="34" charset="0"/>
              <a:buChar char="•"/>
            </a:pPr>
            <a:r>
              <a:rPr lang="en-US" sz="2800" b="1" dirty="0">
                <a:solidFill>
                  <a:schemeClr val="accent1"/>
                </a:solidFill>
                <a:latin typeface="Arial Rounded MT Bold" panose="020F0704030504030204" pitchFamily="34" charset="0"/>
              </a:rPr>
              <a:t>Stakeholder Opposition</a:t>
            </a:r>
          </a:p>
          <a:p>
            <a:pPr marL="571500" indent="-571500">
              <a:buFont typeface="Arial" panose="020B0604020202020204" pitchFamily="34" charset="0"/>
              <a:buChar char="•"/>
            </a:pPr>
            <a:r>
              <a:rPr lang="en-US" sz="2800" b="1" dirty="0">
                <a:solidFill>
                  <a:schemeClr val="accent1"/>
                </a:solidFill>
                <a:latin typeface="Arial Rounded MT Bold" panose="020F0704030504030204" pitchFamily="34" charset="0"/>
              </a:rPr>
              <a:t>Social Opportunities</a:t>
            </a:r>
          </a:p>
        </p:txBody>
      </p:sp>
      <p:sp>
        <p:nvSpPr>
          <p:cNvPr id="12" name="Rectangle: Rounded Corners 11">
            <a:extLst>
              <a:ext uri="{FF2B5EF4-FFF2-40B4-BE49-F238E27FC236}">
                <a16:creationId xmlns:a16="http://schemas.microsoft.com/office/drawing/2014/main" id="{3F6E69F7-E29C-4392-B9CA-3D7EB8D07659}"/>
              </a:ext>
            </a:extLst>
          </p:cNvPr>
          <p:cNvSpPr/>
          <p:nvPr/>
        </p:nvSpPr>
        <p:spPr>
          <a:xfrm>
            <a:off x="8256663" y="2877789"/>
            <a:ext cx="3889685" cy="3668010"/>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3200" b="1" dirty="0">
                <a:solidFill>
                  <a:schemeClr val="bg1"/>
                </a:solidFill>
                <a:latin typeface="Arial Rounded MT Bold" panose="020F0704030504030204" pitchFamily="34" charset="0"/>
              </a:rPr>
              <a:t>GOVERNANCE</a:t>
            </a:r>
          </a:p>
          <a:p>
            <a:pPr marL="457200" indent="-457200">
              <a:buFont typeface="Arial" panose="020B0604020202020204" pitchFamily="34" charset="0"/>
              <a:buChar char="•"/>
            </a:pPr>
            <a:r>
              <a:rPr lang="en-US" sz="2800" b="1" dirty="0">
                <a:solidFill>
                  <a:schemeClr val="accent1"/>
                </a:solidFill>
                <a:latin typeface="Arial Rounded MT Bold" panose="020F0704030504030204" pitchFamily="34" charset="0"/>
              </a:rPr>
              <a:t>Corporate Governance</a:t>
            </a:r>
          </a:p>
          <a:p>
            <a:pPr marL="457200" indent="-457200">
              <a:buFont typeface="Arial" panose="020B0604020202020204" pitchFamily="34" charset="0"/>
              <a:buChar char="•"/>
            </a:pPr>
            <a:r>
              <a:rPr lang="en-US" sz="2800" b="1" dirty="0">
                <a:solidFill>
                  <a:schemeClr val="accent1"/>
                </a:solidFill>
                <a:latin typeface="Arial Rounded MT Bold" panose="020F0704030504030204" pitchFamily="34" charset="0"/>
              </a:rPr>
              <a:t>Corporate </a:t>
            </a:r>
            <a:r>
              <a:rPr lang="en-US" sz="2800" b="1" dirty="0" err="1">
                <a:solidFill>
                  <a:schemeClr val="accent1"/>
                </a:solidFill>
                <a:latin typeface="Arial Rounded MT Bold" panose="020F0704030504030204" pitchFamily="34" charset="0"/>
              </a:rPr>
              <a:t>Behaviour</a:t>
            </a:r>
            <a:endParaRPr lang="en-US" sz="2800" b="1" dirty="0">
              <a:solidFill>
                <a:schemeClr val="accent1"/>
              </a:solidFill>
              <a:latin typeface="Arial Rounded MT Bold" panose="020F0704030504030204" pitchFamily="34" charset="0"/>
            </a:endParaRPr>
          </a:p>
          <a:p>
            <a:pPr marL="457200" indent="-457200">
              <a:buFont typeface="Arial" panose="020B0604020202020204" pitchFamily="34" charset="0"/>
              <a:buChar char="•"/>
            </a:pPr>
            <a:endParaRPr lang="en-US" sz="2800" b="1" dirty="0">
              <a:solidFill>
                <a:schemeClr val="accent1"/>
              </a:solidFill>
              <a:latin typeface="Arial Rounded MT Bold" panose="020F0704030504030204" pitchFamily="34" charset="0"/>
            </a:endParaRPr>
          </a:p>
          <a:p>
            <a:pPr marL="457200" indent="-457200">
              <a:buFont typeface="Arial" panose="020B0604020202020204" pitchFamily="34" charset="0"/>
              <a:buChar char="•"/>
            </a:pPr>
            <a:endParaRPr lang="en-US" sz="2800" b="1" dirty="0">
              <a:solidFill>
                <a:schemeClr val="accent1"/>
              </a:solidFill>
              <a:latin typeface="Arial Rounded MT Bold" panose="020F0704030504030204" pitchFamily="34" charset="0"/>
            </a:endParaRPr>
          </a:p>
        </p:txBody>
      </p:sp>
      <p:sp>
        <p:nvSpPr>
          <p:cNvPr id="13" name="Rectangle: Rounded Corners 12">
            <a:extLst>
              <a:ext uri="{FF2B5EF4-FFF2-40B4-BE49-F238E27FC236}">
                <a16:creationId xmlns:a16="http://schemas.microsoft.com/office/drawing/2014/main" id="{A194FC0C-6F76-4FB8-9E13-41A83D62E31E}"/>
              </a:ext>
            </a:extLst>
          </p:cNvPr>
          <p:cNvSpPr/>
          <p:nvPr/>
        </p:nvSpPr>
        <p:spPr>
          <a:xfrm>
            <a:off x="119190" y="54263"/>
            <a:ext cx="5978397" cy="811081"/>
          </a:xfrm>
          <a:prstGeom prst="roundRect">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3200" b="1" dirty="0">
                <a:solidFill>
                  <a:srgbClr val="FFFF00"/>
                </a:solidFill>
                <a:latin typeface="Arial Rounded MT Bold" panose="020F0704030504030204" pitchFamily="34" charset="0"/>
              </a:rPr>
              <a:t>Husk S </a:t>
            </a:r>
            <a:r>
              <a:rPr lang="en-US" sz="3200" b="1" dirty="0" err="1">
                <a:solidFill>
                  <a:srgbClr val="FFFF00"/>
                </a:solidFill>
                <a:latin typeface="Arial Rounded MT Bold" panose="020F0704030504030204" pitchFamily="34" charset="0"/>
              </a:rPr>
              <a:t>og</a:t>
            </a:r>
            <a:r>
              <a:rPr lang="en-US" sz="3200" b="1" dirty="0">
                <a:solidFill>
                  <a:srgbClr val="FFFF00"/>
                </a:solidFill>
                <a:latin typeface="Arial Rounded MT Bold" panose="020F0704030504030204" pitchFamily="34" charset="0"/>
              </a:rPr>
              <a:t> G er </a:t>
            </a:r>
            <a:r>
              <a:rPr lang="en-US" sz="3200" b="1" dirty="0" err="1">
                <a:solidFill>
                  <a:srgbClr val="FFFF00"/>
                </a:solidFill>
                <a:latin typeface="Arial Rounded MT Bold" panose="020F0704030504030204" pitchFamily="34" charset="0"/>
              </a:rPr>
              <a:t>også</a:t>
            </a:r>
            <a:r>
              <a:rPr lang="en-US" sz="3200" b="1" dirty="0">
                <a:solidFill>
                  <a:srgbClr val="FFFF00"/>
                </a:solidFill>
                <a:latin typeface="Arial Rounded MT Bold" panose="020F0704030504030204" pitchFamily="34" charset="0"/>
              </a:rPr>
              <a:t> </a:t>
            </a:r>
            <a:r>
              <a:rPr lang="en-US" sz="3200" b="1" dirty="0" err="1">
                <a:solidFill>
                  <a:srgbClr val="FFFF00"/>
                </a:solidFill>
                <a:latin typeface="Arial Rounded MT Bold" panose="020F0704030504030204" pitchFamily="34" charset="0"/>
              </a:rPr>
              <a:t>viktige</a:t>
            </a:r>
            <a:r>
              <a:rPr lang="en-US" sz="3200" b="1" dirty="0">
                <a:solidFill>
                  <a:srgbClr val="FFFF00"/>
                </a:solidFill>
                <a:latin typeface="Arial Rounded MT Bold" panose="020F0704030504030204" pitchFamily="34" charset="0"/>
              </a:rPr>
              <a:t>! </a:t>
            </a:r>
            <a:endParaRPr lang="en-US" sz="2800" b="1" dirty="0">
              <a:solidFill>
                <a:srgbClr val="FFFF00"/>
              </a:solidFill>
              <a:latin typeface="Arial Rounded MT Bold" panose="020F0704030504030204" pitchFamily="34" charset="0"/>
            </a:endParaRPr>
          </a:p>
        </p:txBody>
      </p:sp>
    </p:spTree>
    <p:extLst>
      <p:ext uri="{BB962C8B-B14F-4D97-AF65-F5344CB8AC3E}">
        <p14:creationId xmlns:p14="http://schemas.microsoft.com/office/powerpoint/2010/main" val="82724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BC36EEC6-1494-48FB-8A54-3AC84CA4A65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530" imgH="531" progId="TCLayout.ActiveDocument.1">
                  <p:embed/>
                </p:oleObj>
              </mc:Choice>
              <mc:Fallback>
                <p:oleObj name="think-cell Slide" r:id="rId5" imgW="530" imgH="531" progId="TCLayout.ActiveDocument.1">
                  <p:embed/>
                  <p:pic>
                    <p:nvPicPr>
                      <p:cNvPr id="5" name="Object 4" hidden="1">
                        <a:extLst>
                          <a:ext uri="{FF2B5EF4-FFF2-40B4-BE49-F238E27FC236}">
                            <a16:creationId xmlns:a16="http://schemas.microsoft.com/office/drawing/2014/main" id="{BC36EEC6-1494-48FB-8A54-3AC84CA4A65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Slide Number Placeholder 2">
            <a:extLst>
              <a:ext uri="{FF2B5EF4-FFF2-40B4-BE49-F238E27FC236}">
                <a16:creationId xmlns:a16="http://schemas.microsoft.com/office/drawing/2014/main" id="{C0D61486-F3AE-4B21-9E53-AB146E4D1D28}"/>
              </a:ext>
            </a:extLst>
          </p:cNvPr>
          <p:cNvSpPr>
            <a:spLocks noGrp="1"/>
          </p:cNvSpPr>
          <p:nvPr>
            <p:ph type="sldNum" sz="quarter" idx="12"/>
          </p:nvPr>
        </p:nvSpPr>
        <p:spPr/>
        <p:txBody>
          <a:bodyPr/>
          <a:lstStyle/>
          <a:p>
            <a:pPr marL="0" marR="0" lvl="0" indent="0" algn="l" defTabSz="1088776" rtl="0" eaLnBrk="1" fontAlgn="auto" latinLnBrk="0" hangingPunct="1">
              <a:lnSpc>
                <a:spcPct val="100000"/>
              </a:lnSpc>
              <a:spcBef>
                <a:spcPts val="0"/>
              </a:spcBef>
              <a:spcAft>
                <a:spcPts val="0"/>
              </a:spcAft>
              <a:buClrTx/>
              <a:buSzTx/>
              <a:buFontTx/>
              <a:buNone/>
              <a:tabLst/>
              <a:defRPr/>
            </a:pPr>
            <a:fld id="{D14BCCD3-0010-4FBA-B965-2126ADC31932}" type="slidenum">
              <a:rPr kumimoji="0" lang="en-GB" sz="900" b="0" i="0" u="none" strike="noStrike" kern="1200" cap="none" spc="0" normalizeH="0" baseline="0" noProof="0" smtClean="0">
                <a:ln>
                  <a:noFill/>
                </a:ln>
                <a:solidFill>
                  <a:srgbClr val="8B8A8D"/>
                </a:solidFill>
                <a:effectLst/>
                <a:uLnTx/>
                <a:uFillTx/>
                <a:latin typeface="Arial"/>
                <a:ea typeface="+mn-ea"/>
                <a:cs typeface="+mn-cs"/>
              </a:rPr>
              <a:pPr marL="0" marR="0" lvl="0" indent="0" algn="l" defTabSz="1088776" rtl="0" eaLnBrk="1" fontAlgn="auto" latinLnBrk="0" hangingPunct="1">
                <a:lnSpc>
                  <a:spcPct val="100000"/>
                </a:lnSpc>
                <a:spcBef>
                  <a:spcPts val="0"/>
                </a:spcBef>
                <a:spcAft>
                  <a:spcPts val="0"/>
                </a:spcAft>
                <a:buClrTx/>
                <a:buSzTx/>
                <a:buFontTx/>
                <a:buNone/>
                <a:tabLst/>
                <a:defRPr/>
              </a:pPr>
              <a:t>7</a:t>
            </a:fld>
            <a:endParaRPr kumimoji="0" lang="nb-NO" sz="900" b="0" i="0" u="none" strike="noStrike" kern="1200" cap="none" spc="0" normalizeH="0" baseline="0" noProof="0" dirty="0">
              <a:ln>
                <a:noFill/>
              </a:ln>
              <a:solidFill>
                <a:srgbClr val="8B8A8D"/>
              </a:solidFill>
              <a:effectLst/>
              <a:uLnTx/>
              <a:uFillTx/>
              <a:latin typeface="Arial"/>
              <a:ea typeface="+mn-ea"/>
              <a:cs typeface="+mn-cs"/>
            </a:endParaRPr>
          </a:p>
        </p:txBody>
      </p:sp>
      <p:sp>
        <p:nvSpPr>
          <p:cNvPr id="4" name="Title 3">
            <a:extLst>
              <a:ext uri="{FF2B5EF4-FFF2-40B4-BE49-F238E27FC236}">
                <a16:creationId xmlns:a16="http://schemas.microsoft.com/office/drawing/2014/main" id="{765DE367-41F7-4BF2-84F0-02FB29423FE3}"/>
              </a:ext>
            </a:extLst>
          </p:cNvPr>
          <p:cNvSpPr>
            <a:spLocks noGrp="1"/>
          </p:cNvSpPr>
          <p:nvPr>
            <p:ph type="title"/>
          </p:nvPr>
        </p:nvSpPr>
        <p:spPr>
          <a:xfrm>
            <a:off x="846501" y="191759"/>
            <a:ext cx="9305626" cy="720167"/>
          </a:xfrm>
        </p:spPr>
        <p:txBody>
          <a:bodyPr vert="horz" anchor="t"/>
          <a:lstStyle/>
          <a:p>
            <a:r>
              <a:rPr lang="nb-NO" dirty="0">
                <a:solidFill>
                  <a:srgbClr val="00005E"/>
                </a:solidFill>
              </a:rPr>
              <a:t>Bærekraft integrert i forretningsstrategien</a:t>
            </a:r>
            <a:br>
              <a:rPr dirty="0"/>
            </a:br>
            <a:r>
              <a:rPr lang="nb-NO" sz="1600" dirty="0">
                <a:solidFill>
                  <a:srgbClr val="00005E"/>
                </a:solidFill>
              </a:rPr>
              <a:t>– vår forpliktelse til en bærekraftig fremtid</a:t>
            </a:r>
            <a:endParaRPr lang="nb-NO" dirty="0">
              <a:solidFill>
                <a:srgbClr val="00005E"/>
              </a:solidFill>
            </a:endParaRPr>
          </a:p>
        </p:txBody>
      </p:sp>
      <p:sp>
        <p:nvSpPr>
          <p:cNvPr id="2" name="Oval 1">
            <a:extLst>
              <a:ext uri="{FF2B5EF4-FFF2-40B4-BE49-F238E27FC236}">
                <a16:creationId xmlns:a16="http://schemas.microsoft.com/office/drawing/2014/main" id="{077AD343-3FA1-4CDB-9CCC-2ADF3BB0223A}"/>
              </a:ext>
            </a:extLst>
          </p:cNvPr>
          <p:cNvSpPr/>
          <p:nvPr/>
        </p:nvSpPr>
        <p:spPr>
          <a:xfrm>
            <a:off x="1409700" y="1685925"/>
            <a:ext cx="2628000" cy="2628900"/>
          </a:xfrm>
          <a:prstGeom prst="ellipse">
            <a:avLst/>
          </a:prstGeom>
          <a:solidFill>
            <a:srgbClr val="0000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nb-NO" sz="2800" b="1" i="0" u="none" strike="noStrike" kern="1200" cap="none" spc="0" normalizeH="0" baseline="0" noProof="0" dirty="0">
              <a:ln>
                <a:noFill/>
              </a:ln>
              <a:solidFill>
                <a:srgbClr val="FBD9CA"/>
              </a:solidFill>
              <a:effectLst/>
              <a:uLnTx/>
              <a:uFillTx/>
              <a:latin typeface="Arial"/>
              <a:ea typeface="+mn-ea"/>
              <a:cs typeface="+mn-cs"/>
            </a:endParaRPr>
          </a:p>
          <a:p>
            <a:pPr marL="0" marR="0" lvl="0" indent="0" algn="ctr" defTabSz="1088776"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dirty="0">
                <a:ln>
                  <a:noFill/>
                </a:ln>
                <a:solidFill>
                  <a:srgbClr val="40BFA3"/>
                </a:solidFill>
                <a:effectLst/>
                <a:uLnTx/>
                <a:uFillTx/>
                <a:latin typeface="Arial"/>
              </a:rPr>
              <a:t>50 %</a:t>
            </a:r>
            <a:r>
              <a:rPr kumimoji="0" lang="nb-NO" sz="1820" b="0" i="0" u="none" strike="noStrike" kern="1200" cap="none" spc="0" normalizeH="0" baseline="90000" noProof="0" dirty="0">
                <a:ln>
                  <a:noFill/>
                </a:ln>
                <a:solidFill>
                  <a:srgbClr val="FBD9CA"/>
                </a:solidFill>
                <a:effectLst/>
                <a:uLnTx/>
                <a:uFillTx/>
                <a:latin typeface="Arial"/>
              </a:rPr>
              <a:t>*</a:t>
            </a:r>
          </a:p>
          <a:p>
            <a:pPr marL="0" marR="0" lvl="0" indent="0" algn="ctr" defTabSz="1088776"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FBD9CA"/>
                </a:solidFill>
                <a:effectLst/>
                <a:uLnTx/>
                <a:uFillTx/>
                <a:latin typeface="Arial"/>
              </a:rPr>
              <a:t>reduksjon </a:t>
            </a:r>
          </a:p>
          <a:p>
            <a:pPr marL="0" marR="0" lvl="0" indent="0" algn="ctr" defTabSz="1088776"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FBD9CA"/>
                </a:solidFill>
                <a:effectLst/>
                <a:uLnTx/>
                <a:uFillTx/>
                <a:latin typeface="Arial"/>
              </a:rPr>
              <a:t>i utslipp fra </a:t>
            </a:r>
            <a:r>
              <a:rPr kumimoji="0" lang="nb-NO" sz="1400" b="1" i="0" u="none" strike="noStrike" kern="1200" cap="none" spc="0" normalizeH="0" baseline="0" noProof="0" dirty="0">
                <a:ln>
                  <a:noFill/>
                </a:ln>
                <a:solidFill>
                  <a:srgbClr val="FBD9CA"/>
                </a:solidFill>
                <a:effectLst/>
                <a:uLnTx/>
                <a:uFillTx/>
                <a:latin typeface="Arial"/>
              </a:rPr>
              <a:t>egen drift </a:t>
            </a:r>
            <a:r>
              <a:rPr kumimoji="0" lang="nb-NO" sz="1400" b="0" i="0" u="none" strike="noStrike" kern="1200" cap="none" spc="0" normalizeH="0" baseline="0" noProof="0" dirty="0">
                <a:ln>
                  <a:noFill/>
                </a:ln>
                <a:solidFill>
                  <a:srgbClr val="FBD9CA"/>
                </a:solidFill>
                <a:effectLst/>
                <a:uLnTx/>
                <a:uFillTx/>
                <a:latin typeface="Arial"/>
              </a:rPr>
              <a:t>innen 2030</a:t>
            </a:r>
          </a:p>
        </p:txBody>
      </p:sp>
      <p:sp>
        <p:nvSpPr>
          <p:cNvPr id="14" name="Oval 13">
            <a:extLst>
              <a:ext uri="{FF2B5EF4-FFF2-40B4-BE49-F238E27FC236}">
                <a16:creationId xmlns:a16="http://schemas.microsoft.com/office/drawing/2014/main" id="{F14086E6-706C-434E-B01B-A2FE7BAF80C1}"/>
              </a:ext>
            </a:extLst>
          </p:cNvPr>
          <p:cNvSpPr/>
          <p:nvPr/>
        </p:nvSpPr>
        <p:spPr>
          <a:xfrm>
            <a:off x="4783587" y="1685925"/>
            <a:ext cx="2628000" cy="2628900"/>
          </a:xfrm>
          <a:prstGeom prst="ellipse">
            <a:avLst/>
          </a:prstGeom>
          <a:solidFill>
            <a:srgbClr val="0000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srgbClr val="FBD9CA"/>
              </a:solidFill>
              <a:effectLst/>
              <a:uLnTx/>
              <a:uFillTx/>
              <a:latin typeface="Arial"/>
              <a:ea typeface="+mn-ea"/>
              <a:cs typeface="+mn-cs"/>
            </a:endParaRPr>
          </a:p>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srgbClr val="FBD9CA"/>
              </a:solidFill>
              <a:effectLst/>
              <a:uLnTx/>
              <a:uFillTx/>
              <a:latin typeface="Arial"/>
              <a:ea typeface="+mn-ea"/>
              <a:cs typeface="+mn-cs"/>
            </a:endParaRPr>
          </a:p>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srgbClr val="FBD9CA"/>
              </a:solidFill>
              <a:effectLst/>
              <a:uLnTx/>
              <a:uFillTx/>
              <a:latin typeface="Arial"/>
              <a:ea typeface="+mn-ea"/>
              <a:cs typeface="+mn-cs"/>
            </a:endParaRPr>
          </a:p>
          <a:p>
            <a:pPr marL="0" marR="0" lvl="0" indent="0" algn="ctr" defTabSz="1088776"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FBD9CA"/>
                </a:solidFill>
                <a:effectLst/>
                <a:uLnTx/>
                <a:uFillTx/>
                <a:latin typeface="Arial"/>
              </a:rPr>
              <a:t>Lavere utslipp fra våre </a:t>
            </a:r>
            <a:r>
              <a:rPr kumimoji="0" lang="nb-NO" sz="1400" b="1" i="0" u="none" strike="noStrike" kern="1200" cap="none" spc="0" normalizeH="0" baseline="0" noProof="0" dirty="0">
                <a:ln>
                  <a:noFill/>
                </a:ln>
                <a:solidFill>
                  <a:srgbClr val="FBD9CA"/>
                </a:solidFill>
                <a:effectLst/>
                <a:uLnTx/>
                <a:uFillTx/>
                <a:latin typeface="Arial"/>
              </a:rPr>
              <a:t>investerings- og utlånsporteføljer</a:t>
            </a:r>
          </a:p>
          <a:p>
            <a:pPr marL="0" marR="0" lvl="0" indent="0" algn="ctr" defTabSz="1088776"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dirty="0">
                <a:ln>
                  <a:noFill/>
                </a:ln>
                <a:solidFill>
                  <a:srgbClr val="40BFA3"/>
                </a:solidFill>
                <a:effectLst/>
                <a:uLnTx/>
                <a:uFillTx/>
                <a:latin typeface="Arial"/>
              </a:rPr>
              <a:t>40–50 %</a:t>
            </a:r>
            <a:r>
              <a:rPr kumimoji="0" lang="nb-NO" sz="1820" b="0" i="0" u="none" strike="noStrike" kern="1200" cap="none" spc="0" normalizeH="0" baseline="90000" noProof="0" dirty="0">
                <a:ln>
                  <a:noFill/>
                </a:ln>
                <a:solidFill>
                  <a:srgbClr val="FBD9CA"/>
                </a:solidFill>
                <a:effectLst/>
                <a:uLnTx/>
                <a:uFillTx/>
                <a:latin typeface="Arial"/>
              </a:rPr>
              <a:t>*</a:t>
            </a:r>
          </a:p>
          <a:p>
            <a:pPr marL="0" marR="0" lvl="0" indent="0" algn="ctr" defTabSz="1088776"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FBD9CA"/>
                </a:solidFill>
                <a:effectLst/>
                <a:uLnTx/>
                <a:uFillTx/>
                <a:latin typeface="Arial"/>
              </a:rPr>
              <a:t>reduksjon innen 2030</a:t>
            </a:r>
          </a:p>
        </p:txBody>
      </p:sp>
      <p:sp>
        <p:nvSpPr>
          <p:cNvPr id="16" name="Oval 15">
            <a:extLst>
              <a:ext uri="{FF2B5EF4-FFF2-40B4-BE49-F238E27FC236}">
                <a16:creationId xmlns:a16="http://schemas.microsoft.com/office/drawing/2014/main" id="{2346AA19-9B22-4CE7-8AE2-8DAAE556D0A4}"/>
              </a:ext>
            </a:extLst>
          </p:cNvPr>
          <p:cNvSpPr/>
          <p:nvPr/>
        </p:nvSpPr>
        <p:spPr>
          <a:xfrm>
            <a:off x="8157474" y="1685925"/>
            <a:ext cx="2628000" cy="2628900"/>
          </a:xfrm>
          <a:prstGeom prst="ellipse">
            <a:avLst/>
          </a:prstGeom>
          <a:solidFill>
            <a:srgbClr val="0000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srgbClr val="FBD9CA"/>
              </a:solidFill>
              <a:effectLst/>
              <a:uLnTx/>
              <a:uFillTx/>
              <a:latin typeface="Arial"/>
              <a:ea typeface="+mn-ea"/>
              <a:cs typeface="+mn-cs"/>
            </a:endParaRPr>
          </a:p>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dirty="0">
              <a:ln>
                <a:noFill/>
              </a:ln>
              <a:solidFill>
                <a:srgbClr val="FBD9CA"/>
              </a:solidFill>
              <a:effectLst/>
              <a:uLnTx/>
              <a:uFillTx/>
              <a:latin typeface="Arial"/>
            </a:endParaRPr>
          </a:p>
          <a:p>
            <a:pPr marL="0" marR="0" lvl="0" indent="0" algn="ctr" defTabSz="1088776" rtl="0" eaLnBrk="1" fontAlgn="auto" latinLnBrk="0" hangingPunct="1">
              <a:lnSpc>
                <a:spcPct val="100000"/>
              </a:lnSpc>
              <a:spcBef>
                <a:spcPts val="0"/>
              </a:spcBef>
              <a:spcAft>
                <a:spcPts val="0"/>
              </a:spcAft>
              <a:buClrTx/>
              <a:buSzTx/>
              <a:buFontTx/>
              <a:buNone/>
              <a:tabLst/>
              <a:defRPr/>
            </a:pPr>
            <a:endParaRPr lang="nb-NO" sz="1200" dirty="0">
              <a:solidFill>
                <a:srgbClr val="FBD9CA"/>
              </a:solidFill>
              <a:latin typeface="Arial"/>
            </a:endParaRPr>
          </a:p>
          <a:p>
            <a:pPr marL="0" marR="0" lvl="0" indent="0" algn="ctr" defTabSz="1088776"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FBD9CA"/>
                </a:solidFill>
                <a:effectLst/>
                <a:uLnTx/>
                <a:uFillTx/>
                <a:latin typeface="Arial"/>
              </a:rPr>
              <a:t>Oppnå</a:t>
            </a:r>
          </a:p>
          <a:p>
            <a:pPr marL="0" marR="0" lvl="0" indent="0" algn="ctr" defTabSz="1088776" rtl="0" eaLnBrk="1" fontAlgn="auto" latinLnBrk="0" hangingPunct="1">
              <a:lnSpc>
                <a:spcPct val="100000"/>
              </a:lnSpc>
              <a:spcBef>
                <a:spcPts val="0"/>
              </a:spcBef>
              <a:spcAft>
                <a:spcPts val="0"/>
              </a:spcAft>
              <a:buClrTx/>
              <a:buSzTx/>
              <a:buFontTx/>
              <a:buNone/>
              <a:tabLst/>
              <a:defRPr/>
            </a:pPr>
            <a:r>
              <a:rPr kumimoji="0" lang="nb-NO" sz="3200" b="1" i="0" u="none" strike="noStrike" kern="1200" cap="none" spc="0" normalizeH="0" baseline="0" noProof="0" dirty="0">
                <a:ln>
                  <a:noFill/>
                </a:ln>
                <a:solidFill>
                  <a:srgbClr val="40BFA3"/>
                </a:solidFill>
                <a:effectLst/>
                <a:uLnTx/>
                <a:uFillTx/>
                <a:latin typeface="Arial"/>
              </a:rPr>
              <a:t>CO2-nøytrale</a:t>
            </a:r>
          </a:p>
          <a:p>
            <a:pPr marL="0" marR="0" lvl="0" indent="0" algn="ctr" defTabSz="1088776" rtl="0" eaLnBrk="1" fontAlgn="auto" latinLnBrk="0" hangingPunct="1">
              <a:lnSpc>
                <a:spcPct val="100000"/>
              </a:lnSpc>
              <a:spcBef>
                <a:spcPts val="0"/>
              </a:spcBef>
              <a:spcAft>
                <a:spcPts val="0"/>
              </a:spcAft>
              <a:buClrTx/>
              <a:buSzTx/>
              <a:buFontTx/>
              <a:buNone/>
              <a:tabLst/>
              <a:defRPr/>
            </a:pPr>
            <a:r>
              <a:rPr lang="nb-NO" sz="1400" dirty="0">
                <a:solidFill>
                  <a:srgbClr val="FBD9CA"/>
                </a:solidFill>
                <a:latin typeface="Arial"/>
              </a:rPr>
              <a:t>ut</a:t>
            </a:r>
            <a:r>
              <a:rPr kumimoji="0" lang="nb-NO" sz="1400" b="0" i="0" u="none" strike="noStrike" kern="1200" cap="none" spc="0" normalizeH="0" baseline="0" noProof="0" dirty="0">
                <a:ln>
                  <a:noFill/>
                </a:ln>
                <a:solidFill>
                  <a:srgbClr val="FBD9CA"/>
                </a:solidFill>
                <a:effectLst/>
                <a:uLnTx/>
                <a:uFillTx/>
                <a:latin typeface="Arial"/>
              </a:rPr>
              <a:t>slipp senest </a:t>
            </a:r>
            <a:r>
              <a:rPr kumimoji="0" lang="nb-NO" sz="1400" i="0" u="none" strike="noStrike" kern="1200" cap="none" spc="0" normalizeH="0" baseline="0" noProof="0" dirty="0">
                <a:ln>
                  <a:noFill/>
                </a:ln>
                <a:solidFill>
                  <a:srgbClr val="FBD9CA"/>
                </a:solidFill>
                <a:effectLst/>
                <a:uLnTx/>
                <a:uFillTx/>
                <a:latin typeface="Arial"/>
              </a:rPr>
              <a:t>innen 2050</a:t>
            </a:r>
          </a:p>
        </p:txBody>
      </p:sp>
      <p:sp>
        <p:nvSpPr>
          <p:cNvPr id="13" name="Rectangle: Rounded Corners 12">
            <a:extLst>
              <a:ext uri="{FF2B5EF4-FFF2-40B4-BE49-F238E27FC236}">
                <a16:creationId xmlns:a16="http://schemas.microsoft.com/office/drawing/2014/main" id="{DDA15EB5-6D76-4C5A-841D-D5CDB7595E1B}"/>
              </a:ext>
            </a:extLst>
          </p:cNvPr>
          <p:cNvSpPr/>
          <p:nvPr/>
        </p:nvSpPr>
        <p:spPr>
          <a:xfrm>
            <a:off x="846501" y="4782848"/>
            <a:ext cx="9938973" cy="1411118"/>
          </a:xfrm>
          <a:prstGeom prst="roundRect">
            <a:avLst/>
          </a:prstGeom>
          <a:solidFill>
            <a:srgbClr val="0000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srgbClr val="FBD9CA"/>
              </a:solidFill>
              <a:effectLst/>
              <a:uLnTx/>
              <a:uFillTx/>
              <a:latin typeface="Arial"/>
              <a:ea typeface="+mn-ea"/>
              <a:cs typeface="+mn-cs"/>
            </a:endParaRPr>
          </a:p>
        </p:txBody>
      </p:sp>
      <p:sp>
        <p:nvSpPr>
          <p:cNvPr id="17" name="Isosceles Triangle 16">
            <a:extLst>
              <a:ext uri="{FF2B5EF4-FFF2-40B4-BE49-F238E27FC236}">
                <a16:creationId xmlns:a16="http://schemas.microsoft.com/office/drawing/2014/main" id="{08EBAC2A-FFE5-450B-B3CE-70220F15B2F7}"/>
              </a:ext>
            </a:extLst>
          </p:cNvPr>
          <p:cNvSpPr/>
          <p:nvPr/>
        </p:nvSpPr>
        <p:spPr>
          <a:xfrm>
            <a:off x="2428875" y="4624848"/>
            <a:ext cx="514350" cy="158000"/>
          </a:xfrm>
          <a:prstGeom prst="triangle">
            <a:avLst/>
          </a:prstGeom>
          <a:solidFill>
            <a:srgbClr val="0000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BD9CA"/>
              </a:solidFill>
              <a:effectLst/>
              <a:uLnTx/>
              <a:uFillTx/>
              <a:latin typeface="Arial"/>
              <a:ea typeface="+mn-ea"/>
              <a:cs typeface="+mn-cs"/>
            </a:endParaRPr>
          </a:p>
        </p:txBody>
      </p:sp>
      <p:sp>
        <p:nvSpPr>
          <p:cNvPr id="18" name="Isosceles Triangle 17">
            <a:extLst>
              <a:ext uri="{FF2B5EF4-FFF2-40B4-BE49-F238E27FC236}">
                <a16:creationId xmlns:a16="http://schemas.microsoft.com/office/drawing/2014/main" id="{C3C49B0C-E71A-43D3-856D-96D89A059BA3}"/>
              </a:ext>
            </a:extLst>
          </p:cNvPr>
          <p:cNvSpPr/>
          <p:nvPr/>
        </p:nvSpPr>
        <p:spPr>
          <a:xfrm>
            <a:off x="4703233" y="4624848"/>
            <a:ext cx="514350" cy="158000"/>
          </a:xfrm>
          <a:prstGeom prst="triangle">
            <a:avLst/>
          </a:prstGeom>
          <a:solidFill>
            <a:srgbClr val="0000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BD9CA"/>
              </a:solidFill>
              <a:effectLst/>
              <a:uLnTx/>
              <a:uFillTx/>
              <a:latin typeface="Arial"/>
              <a:ea typeface="+mn-ea"/>
              <a:cs typeface="+mn-cs"/>
            </a:endParaRPr>
          </a:p>
        </p:txBody>
      </p:sp>
      <p:sp>
        <p:nvSpPr>
          <p:cNvPr id="19" name="Isosceles Triangle 18">
            <a:extLst>
              <a:ext uri="{FF2B5EF4-FFF2-40B4-BE49-F238E27FC236}">
                <a16:creationId xmlns:a16="http://schemas.microsoft.com/office/drawing/2014/main" id="{DEC331F6-5D2A-484D-B085-058DD7D62D9C}"/>
              </a:ext>
            </a:extLst>
          </p:cNvPr>
          <p:cNvSpPr/>
          <p:nvPr/>
        </p:nvSpPr>
        <p:spPr>
          <a:xfrm>
            <a:off x="6977591" y="4624848"/>
            <a:ext cx="514350" cy="158000"/>
          </a:xfrm>
          <a:prstGeom prst="triangle">
            <a:avLst/>
          </a:prstGeom>
          <a:solidFill>
            <a:srgbClr val="0000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BD9CA"/>
              </a:solidFill>
              <a:effectLst/>
              <a:uLnTx/>
              <a:uFillTx/>
              <a:latin typeface="Arial"/>
              <a:ea typeface="+mn-ea"/>
              <a:cs typeface="+mn-cs"/>
            </a:endParaRPr>
          </a:p>
        </p:txBody>
      </p:sp>
      <p:sp>
        <p:nvSpPr>
          <p:cNvPr id="20" name="Isosceles Triangle 19">
            <a:extLst>
              <a:ext uri="{FF2B5EF4-FFF2-40B4-BE49-F238E27FC236}">
                <a16:creationId xmlns:a16="http://schemas.microsoft.com/office/drawing/2014/main" id="{B4CBFE0D-33B4-4418-A22A-B2973BB7E4B4}"/>
              </a:ext>
            </a:extLst>
          </p:cNvPr>
          <p:cNvSpPr/>
          <p:nvPr/>
        </p:nvSpPr>
        <p:spPr>
          <a:xfrm>
            <a:off x="9251950" y="4624848"/>
            <a:ext cx="514350" cy="158000"/>
          </a:xfrm>
          <a:prstGeom prst="triangle">
            <a:avLst/>
          </a:prstGeom>
          <a:solidFill>
            <a:srgbClr val="0000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776"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BD9CA"/>
              </a:solidFill>
              <a:effectLst/>
              <a:uLnTx/>
              <a:uFillTx/>
              <a:latin typeface="Arial"/>
              <a:ea typeface="+mn-ea"/>
              <a:cs typeface="+mn-cs"/>
            </a:endParaRPr>
          </a:p>
        </p:txBody>
      </p:sp>
      <p:cxnSp>
        <p:nvCxnSpPr>
          <p:cNvPr id="22" name="Straight Connector 21">
            <a:extLst>
              <a:ext uri="{FF2B5EF4-FFF2-40B4-BE49-F238E27FC236}">
                <a16:creationId xmlns:a16="http://schemas.microsoft.com/office/drawing/2014/main" id="{86EBB4A7-98B0-47BF-9643-DF282FC1927F}"/>
              </a:ext>
            </a:extLst>
          </p:cNvPr>
          <p:cNvCxnSpPr/>
          <p:nvPr/>
        </p:nvCxnSpPr>
        <p:spPr>
          <a:xfrm>
            <a:off x="3753644" y="4929647"/>
            <a:ext cx="0" cy="360000"/>
          </a:xfrm>
          <a:prstGeom prst="line">
            <a:avLst/>
          </a:prstGeom>
          <a:ln w="22225">
            <a:solidFill>
              <a:srgbClr val="FBD9CA"/>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3675017-F377-4D61-9569-F50B48156AD9}"/>
              </a:ext>
            </a:extLst>
          </p:cNvPr>
          <p:cNvCxnSpPr/>
          <p:nvPr/>
        </p:nvCxnSpPr>
        <p:spPr>
          <a:xfrm>
            <a:off x="6097587" y="4938184"/>
            <a:ext cx="0" cy="360000"/>
          </a:xfrm>
          <a:prstGeom prst="line">
            <a:avLst/>
          </a:prstGeom>
          <a:ln w="22225">
            <a:solidFill>
              <a:srgbClr val="FBD9CA"/>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8BB3E56-AEE9-4034-A416-4D6F63E4D696}"/>
              </a:ext>
            </a:extLst>
          </p:cNvPr>
          <p:cNvCxnSpPr/>
          <p:nvPr/>
        </p:nvCxnSpPr>
        <p:spPr>
          <a:xfrm>
            <a:off x="8441531" y="4929647"/>
            <a:ext cx="0" cy="360000"/>
          </a:xfrm>
          <a:prstGeom prst="line">
            <a:avLst/>
          </a:prstGeom>
          <a:ln w="22225">
            <a:solidFill>
              <a:srgbClr val="FBD9CA"/>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AC48DA2-577D-42D8-8FD9-B5D8ED7E3371}"/>
              </a:ext>
            </a:extLst>
          </p:cNvPr>
          <p:cNvCxnSpPr>
            <a:cxnSpLocks/>
          </p:cNvCxnSpPr>
          <p:nvPr/>
        </p:nvCxnSpPr>
        <p:spPr>
          <a:xfrm>
            <a:off x="1630362" y="5289647"/>
            <a:ext cx="8934450" cy="0"/>
          </a:xfrm>
          <a:prstGeom prst="line">
            <a:avLst/>
          </a:prstGeom>
          <a:ln w="22225">
            <a:solidFill>
              <a:srgbClr val="FBD9CA"/>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263B357C-2FE9-427C-AFF0-5A5B1143DF38}"/>
              </a:ext>
            </a:extLst>
          </p:cNvPr>
          <p:cNvSpPr/>
          <p:nvPr/>
        </p:nvSpPr>
        <p:spPr>
          <a:xfrm>
            <a:off x="1496869" y="4929640"/>
            <a:ext cx="2250817" cy="342919"/>
          </a:xfrm>
          <a:prstGeom prst="rect">
            <a:avLst/>
          </a:prstGeom>
          <a:solidFill>
            <a:srgbClr val="0000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776" rtl="0" eaLnBrk="1" fontAlgn="auto" latinLnBrk="0" hangingPunct="1">
              <a:lnSpc>
                <a:spcPct val="100000"/>
              </a:lnSpc>
              <a:spcBef>
                <a:spcPts val="0"/>
              </a:spcBef>
              <a:spcAft>
                <a:spcPts val="0"/>
              </a:spcAft>
              <a:buClrTx/>
              <a:buSzTx/>
              <a:buFontTx/>
              <a:buNone/>
              <a:tabLst/>
              <a:defRPr/>
            </a:pPr>
            <a:r>
              <a:rPr lang="nb-NO" sz="1400" b="1" dirty="0">
                <a:solidFill>
                  <a:srgbClr val="FBD9CA"/>
                </a:solidFill>
                <a:latin typeface="Arial"/>
              </a:rPr>
              <a:t>Finansiell </a:t>
            </a:r>
            <a:r>
              <a:rPr kumimoji="0" lang="nb-NO" sz="1400" b="1" i="0" u="none" strike="noStrike" kern="1200" cap="none" spc="0" normalizeH="0" baseline="0" noProof="0" dirty="0">
                <a:ln>
                  <a:noFill/>
                </a:ln>
                <a:solidFill>
                  <a:srgbClr val="FBD9CA"/>
                </a:solidFill>
                <a:effectLst/>
                <a:uLnTx/>
                <a:uFillTx/>
                <a:latin typeface="Arial"/>
              </a:rPr>
              <a:t>styrke</a:t>
            </a:r>
          </a:p>
        </p:txBody>
      </p:sp>
      <p:sp>
        <p:nvSpPr>
          <p:cNvPr id="32" name="Rectangle 31">
            <a:extLst>
              <a:ext uri="{FF2B5EF4-FFF2-40B4-BE49-F238E27FC236}">
                <a16:creationId xmlns:a16="http://schemas.microsoft.com/office/drawing/2014/main" id="{435416ED-56EB-44F1-8DEF-8C2DA653A549}"/>
              </a:ext>
            </a:extLst>
          </p:cNvPr>
          <p:cNvSpPr/>
          <p:nvPr/>
        </p:nvSpPr>
        <p:spPr>
          <a:xfrm>
            <a:off x="3730480" y="4929640"/>
            <a:ext cx="2250817" cy="342919"/>
          </a:xfrm>
          <a:prstGeom prst="rect">
            <a:avLst/>
          </a:prstGeom>
          <a:solidFill>
            <a:srgbClr val="0000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776"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srgbClr val="FBD9CA"/>
                </a:solidFill>
                <a:effectLst/>
                <a:uLnTx/>
                <a:uFillTx/>
                <a:latin typeface="Arial"/>
              </a:rPr>
              <a:t>Klimatiltak</a:t>
            </a:r>
          </a:p>
        </p:txBody>
      </p:sp>
      <p:sp>
        <p:nvSpPr>
          <p:cNvPr id="33" name="Rectangle 32">
            <a:extLst>
              <a:ext uri="{FF2B5EF4-FFF2-40B4-BE49-F238E27FC236}">
                <a16:creationId xmlns:a16="http://schemas.microsoft.com/office/drawing/2014/main" id="{27AB0B80-DBBE-419C-98B5-43F699CB9C82}"/>
              </a:ext>
            </a:extLst>
          </p:cNvPr>
          <p:cNvSpPr/>
          <p:nvPr/>
        </p:nvSpPr>
        <p:spPr>
          <a:xfrm>
            <a:off x="6080376" y="4927666"/>
            <a:ext cx="2250817" cy="342919"/>
          </a:xfrm>
          <a:prstGeom prst="rect">
            <a:avLst/>
          </a:prstGeom>
          <a:solidFill>
            <a:srgbClr val="0000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776"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srgbClr val="FBD9CA"/>
                </a:solidFill>
                <a:effectLst/>
                <a:uLnTx/>
                <a:uFillTx/>
                <a:latin typeface="Arial"/>
              </a:rPr>
              <a:t>Samfunnsansvar</a:t>
            </a:r>
          </a:p>
        </p:txBody>
      </p:sp>
      <p:sp>
        <p:nvSpPr>
          <p:cNvPr id="34" name="Rectangle 33">
            <a:extLst>
              <a:ext uri="{FF2B5EF4-FFF2-40B4-BE49-F238E27FC236}">
                <a16:creationId xmlns:a16="http://schemas.microsoft.com/office/drawing/2014/main" id="{9EA3CBFB-F8DD-42B3-8B86-215567D73F0A}"/>
              </a:ext>
            </a:extLst>
          </p:cNvPr>
          <p:cNvSpPr/>
          <p:nvPr/>
        </p:nvSpPr>
        <p:spPr>
          <a:xfrm>
            <a:off x="8430272" y="4925715"/>
            <a:ext cx="2250817" cy="342919"/>
          </a:xfrm>
          <a:prstGeom prst="rect">
            <a:avLst/>
          </a:prstGeom>
          <a:solidFill>
            <a:srgbClr val="0000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776"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srgbClr val="FBD9CA"/>
                </a:solidFill>
                <a:effectLst/>
                <a:uLnTx/>
                <a:uFillTx/>
                <a:latin typeface="Arial"/>
              </a:rPr>
              <a:t>Forretningsetikk og kultur</a:t>
            </a:r>
          </a:p>
        </p:txBody>
      </p:sp>
      <p:sp>
        <p:nvSpPr>
          <p:cNvPr id="35" name="Rectangle 34">
            <a:extLst>
              <a:ext uri="{FF2B5EF4-FFF2-40B4-BE49-F238E27FC236}">
                <a16:creationId xmlns:a16="http://schemas.microsoft.com/office/drawing/2014/main" id="{4600734A-A5D3-48AF-BD0E-F5FB3DA0EDDD}"/>
              </a:ext>
            </a:extLst>
          </p:cNvPr>
          <p:cNvSpPr/>
          <p:nvPr/>
        </p:nvSpPr>
        <p:spPr>
          <a:xfrm>
            <a:off x="3060611" y="5352525"/>
            <a:ext cx="5748225" cy="342919"/>
          </a:xfrm>
          <a:prstGeom prst="rect">
            <a:avLst/>
          </a:prstGeom>
          <a:solidFill>
            <a:srgbClr val="0000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776"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FBD9CA"/>
                </a:solidFill>
                <a:effectLst/>
                <a:uLnTx/>
                <a:uFillTx/>
                <a:latin typeface="Arial"/>
              </a:rPr>
              <a:t>Bærekraftsarbeidet vårt bygger på fire </a:t>
            </a:r>
            <a:r>
              <a:rPr kumimoji="0" lang="nb-NO" sz="1400" b="0" i="0" u="none" strike="noStrike" kern="1200" cap="none" spc="0" normalizeH="0" baseline="0" noProof="0" dirty="0">
                <a:ln>
                  <a:noFill/>
                </a:ln>
                <a:solidFill>
                  <a:schemeClr val="accent4"/>
                </a:solidFill>
                <a:effectLst/>
                <a:uLnTx/>
                <a:uFillTx/>
                <a:latin typeface="Arial"/>
              </a:rPr>
              <a:t>grunnpilarer</a:t>
            </a:r>
          </a:p>
        </p:txBody>
      </p:sp>
      <p:pic>
        <p:nvPicPr>
          <p:cNvPr id="37" name="Picture 36" descr="Icon&#10;&#10;Description automatically generated">
            <a:extLst>
              <a:ext uri="{FF2B5EF4-FFF2-40B4-BE49-F238E27FC236}">
                <a16:creationId xmlns:a16="http://schemas.microsoft.com/office/drawing/2014/main" id="{0E3713B9-BFAF-49A1-9B22-FF914B255D8D}"/>
              </a:ext>
            </a:extLst>
          </p:cNvPr>
          <p:cNvPicPr>
            <a:picLocks noChangeAspect="1"/>
          </p:cNvPicPr>
          <p:nvPr/>
        </p:nvPicPr>
        <p:blipFill>
          <a:blip r:embed="rId7"/>
          <a:stretch>
            <a:fillRect/>
          </a:stretch>
        </p:blipFill>
        <p:spPr>
          <a:xfrm>
            <a:off x="5737587" y="1888290"/>
            <a:ext cx="720000" cy="741390"/>
          </a:xfrm>
          <a:prstGeom prst="rect">
            <a:avLst/>
          </a:prstGeom>
        </p:spPr>
      </p:pic>
      <p:sp>
        <p:nvSpPr>
          <p:cNvPr id="46" name="Oval 45">
            <a:extLst>
              <a:ext uri="{FF2B5EF4-FFF2-40B4-BE49-F238E27FC236}">
                <a16:creationId xmlns:a16="http://schemas.microsoft.com/office/drawing/2014/main" id="{521EF95B-4BE0-4D56-8117-2AD87592DE2F}"/>
              </a:ext>
            </a:extLst>
          </p:cNvPr>
          <p:cNvSpPr/>
          <p:nvPr/>
        </p:nvSpPr>
        <p:spPr>
          <a:xfrm>
            <a:off x="9251950" y="1958883"/>
            <a:ext cx="504000" cy="504000"/>
          </a:xfrm>
          <a:prstGeom prst="ellipse">
            <a:avLst/>
          </a:prstGeom>
          <a:solidFill>
            <a:srgbClr val="FBD9CA"/>
          </a:solidFill>
          <a:ln>
            <a:solidFill>
              <a:srgbClr val="00005E"/>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1088776" rtl="0" eaLnBrk="1" fontAlgn="auto" latinLnBrk="0" hangingPunct="1">
              <a:lnSpc>
                <a:spcPct val="100000"/>
              </a:lnSpc>
              <a:spcBef>
                <a:spcPts val="0"/>
              </a:spcBef>
              <a:spcAft>
                <a:spcPts val="0"/>
              </a:spcAft>
              <a:buClrTx/>
              <a:buSzTx/>
              <a:buFontTx/>
              <a:buNone/>
              <a:tabLst/>
              <a:defRPr/>
            </a:pPr>
            <a:r>
              <a:rPr kumimoji="0" lang="nb-NO" sz="1600" b="0" i="0" u="none" strike="noStrike" kern="1200" cap="none" spc="0" normalizeH="0" baseline="0" noProof="0" dirty="0">
                <a:ln>
                  <a:noFill/>
                </a:ln>
                <a:solidFill>
                  <a:srgbClr val="00005E"/>
                </a:solidFill>
                <a:effectLst/>
                <a:uLnTx/>
                <a:uFillTx/>
                <a:latin typeface="Bahnschrift Light Condensed" panose="020B0502040204020203" pitchFamily="34" charset="0"/>
              </a:rPr>
              <a:t>CO</a:t>
            </a:r>
            <a:r>
              <a:rPr kumimoji="0" lang="nb-NO" sz="2400" b="0" i="0" u="none" strike="noStrike" kern="1200" cap="none" spc="0" normalizeH="0" baseline="-25000" noProof="0" dirty="0">
                <a:ln>
                  <a:noFill/>
                </a:ln>
                <a:solidFill>
                  <a:srgbClr val="00005E"/>
                </a:solidFill>
                <a:effectLst/>
                <a:uLnTx/>
                <a:uFillTx/>
                <a:latin typeface="Bahnschrift Light Condensed" panose="020B0502040204020203" pitchFamily="34" charset="0"/>
              </a:rPr>
              <a:t>2</a:t>
            </a:r>
            <a:endParaRPr kumimoji="0" lang="nb-NO" sz="1600" b="0" i="0" u="none" strike="noStrike" kern="1200" cap="none" spc="0" normalizeH="0" baseline="-25000" noProof="0" dirty="0">
              <a:ln>
                <a:noFill/>
              </a:ln>
              <a:solidFill>
                <a:srgbClr val="00005E"/>
              </a:solidFill>
              <a:effectLst/>
              <a:uLnTx/>
              <a:uFillTx/>
              <a:latin typeface="Bahnschrift Light Condensed" panose="020B0502040204020203" pitchFamily="34" charset="0"/>
              <a:ea typeface="+mn-ea"/>
              <a:cs typeface="+mn-cs"/>
            </a:endParaRPr>
          </a:p>
        </p:txBody>
      </p:sp>
      <p:cxnSp>
        <p:nvCxnSpPr>
          <p:cNvPr id="47" name="Straight Connector 46">
            <a:extLst>
              <a:ext uri="{FF2B5EF4-FFF2-40B4-BE49-F238E27FC236}">
                <a16:creationId xmlns:a16="http://schemas.microsoft.com/office/drawing/2014/main" id="{BB63FBAA-57B4-48C0-B14D-24B2A5F58F00}"/>
              </a:ext>
            </a:extLst>
          </p:cNvPr>
          <p:cNvCxnSpPr>
            <a:stCxn id="46" idx="7"/>
            <a:endCxn id="46" idx="3"/>
          </p:cNvCxnSpPr>
          <p:nvPr/>
        </p:nvCxnSpPr>
        <p:spPr>
          <a:xfrm flipH="1">
            <a:off x="9325759" y="2032692"/>
            <a:ext cx="356382" cy="356382"/>
          </a:xfrm>
          <a:prstGeom prst="line">
            <a:avLst/>
          </a:prstGeom>
          <a:ln w="9525">
            <a:solidFill>
              <a:srgbClr val="00005E"/>
            </a:solidFill>
          </a:ln>
        </p:spPr>
        <p:style>
          <a:lnRef idx="1">
            <a:schemeClr val="accent1"/>
          </a:lnRef>
          <a:fillRef idx="0">
            <a:schemeClr val="accent1"/>
          </a:fillRef>
          <a:effectRef idx="0">
            <a:schemeClr val="accent1"/>
          </a:effectRef>
          <a:fontRef idx="minor">
            <a:schemeClr val="tx1"/>
          </a:fontRef>
        </p:style>
      </p:cxnSp>
      <p:pic>
        <p:nvPicPr>
          <p:cNvPr id="45" name="Graphic 44" descr="Open hand with plant">
            <a:extLst>
              <a:ext uri="{FF2B5EF4-FFF2-40B4-BE49-F238E27FC236}">
                <a16:creationId xmlns:a16="http://schemas.microsoft.com/office/drawing/2014/main" id="{C2620271-E29B-48ED-85EC-95CAF705C3B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17700" y="1947292"/>
            <a:ext cx="612000" cy="612000"/>
          </a:xfrm>
          <a:prstGeom prst="rect">
            <a:avLst/>
          </a:prstGeom>
        </p:spPr>
      </p:pic>
      <p:sp>
        <p:nvSpPr>
          <p:cNvPr id="49" name="TextBox 48">
            <a:extLst>
              <a:ext uri="{FF2B5EF4-FFF2-40B4-BE49-F238E27FC236}">
                <a16:creationId xmlns:a16="http://schemas.microsoft.com/office/drawing/2014/main" id="{96EB7B7F-3AA7-4A81-861C-06021EF363AE}"/>
              </a:ext>
            </a:extLst>
          </p:cNvPr>
          <p:cNvSpPr txBox="1"/>
          <p:nvPr/>
        </p:nvSpPr>
        <p:spPr>
          <a:xfrm>
            <a:off x="810000" y="6331618"/>
            <a:ext cx="1572866" cy="246221"/>
          </a:xfrm>
          <a:prstGeom prst="rect">
            <a:avLst/>
          </a:prstGeom>
          <a:noFill/>
        </p:spPr>
        <p:txBody>
          <a:bodyPr wrap="none" rtlCol="0">
            <a:spAutoFit/>
          </a:bodyPr>
          <a:lstStyle/>
          <a:p>
            <a:pPr marL="0" marR="0" lvl="0" indent="0" algn="l" defTabSz="1088776"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a:ln>
                  <a:noFill/>
                </a:ln>
                <a:solidFill>
                  <a:srgbClr val="00005E"/>
                </a:solidFill>
                <a:effectLst/>
                <a:uLnTx/>
                <a:uFillTx/>
                <a:latin typeface="Arial"/>
              </a:rPr>
              <a:t>*med utgangspunkt i tall fra 2019.</a:t>
            </a:r>
          </a:p>
        </p:txBody>
      </p:sp>
      <p:cxnSp>
        <p:nvCxnSpPr>
          <p:cNvPr id="36" name="Straight Connector 35">
            <a:extLst>
              <a:ext uri="{FF2B5EF4-FFF2-40B4-BE49-F238E27FC236}">
                <a16:creationId xmlns:a16="http://schemas.microsoft.com/office/drawing/2014/main" id="{2A96B842-BCB3-413D-BC0F-6780A8869E29}"/>
              </a:ext>
            </a:extLst>
          </p:cNvPr>
          <p:cNvCxnSpPr>
            <a:cxnSpLocks/>
          </p:cNvCxnSpPr>
          <p:nvPr/>
        </p:nvCxnSpPr>
        <p:spPr>
          <a:xfrm>
            <a:off x="1630362" y="5744604"/>
            <a:ext cx="8934450" cy="0"/>
          </a:xfrm>
          <a:prstGeom prst="line">
            <a:avLst/>
          </a:prstGeom>
          <a:ln w="22225">
            <a:solidFill>
              <a:srgbClr val="FBD9CA"/>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81E0AAC1-9519-493B-8347-A6667EB03DC6}"/>
              </a:ext>
            </a:extLst>
          </p:cNvPr>
          <p:cNvSpPr/>
          <p:nvPr/>
        </p:nvSpPr>
        <p:spPr>
          <a:xfrm>
            <a:off x="2943225" y="5793765"/>
            <a:ext cx="6179239" cy="342919"/>
          </a:xfrm>
          <a:prstGeom prst="rect">
            <a:avLst/>
          </a:prstGeom>
          <a:solidFill>
            <a:srgbClr val="00005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1088776"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srgbClr val="FBD9CA"/>
                </a:solidFill>
                <a:effectLst/>
                <a:uLnTx/>
                <a:uFillTx/>
                <a:latin typeface="Arial"/>
              </a:rPr>
              <a:t>Mellommål for 2023 og årlige handlingsplaner for alle </a:t>
            </a:r>
            <a:r>
              <a:rPr kumimoji="0" lang="nb-NO" sz="1400" b="1" i="0" u="none" strike="noStrike" kern="1200" cap="none" spc="0" normalizeH="0" baseline="0" noProof="0" dirty="0">
                <a:ln>
                  <a:noFill/>
                </a:ln>
                <a:solidFill>
                  <a:schemeClr val="accent4"/>
                </a:solidFill>
                <a:effectLst/>
                <a:uLnTx/>
                <a:uFillTx/>
                <a:latin typeface="Arial"/>
              </a:rPr>
              <a:t>fire grunnpilarer</a:t>
            </a:r>
          </a:p>
        </p:txBody>
      </p:sp>
    </p:spTree>
    <p:extLst>
      <p:ext uri="{BB962C8B-B14F-4D97-AF65-F5344CB8AC3E}">
        <p14:creationId xmlns:p14="http://schemas.microsoft.com/office/powerpoint/2010/main" val="31597158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3A7FBFB-F604-4687-8FBC-1C6D5B19E6B9}"/>
              </a:ext>
            </a:extLst>
          </p:cNvPr>
          <p:cNvPicPr>
            <a:picLocks noChangeAspect="1"/>
          </p:cNvPicPr>
          <p:nvPr/>
        </p:nvPicPr>
        <p:blipFill>
          <a:blip r:embed="rId2"/>
          <a:stretch>
            <a:fillRect/>
          </a:stretch>
        </p:blipFill>
        <p:spPr>
          <a:xfrm>
            <a:off x="-1" y="-198"/>
            <a:ext cx="12195175" cy="6859786"/>
          </a:xfrm>
          <a:prstGeom prst="rect">
            <a:avLst/>
          </a:prstGeom>
          <a:noFill/>
        </p:spPr>
      </p:pic>
      <p:sp>
        <p:nvSpPr>
          <p:cNvPr id="12" name="Title 2">
            <a:extLst>
              <a:ext uri="{FF2B5EF4-FFF2-40B4-BE49-F238E27FC236}">
                <a16:creationId xmlns:a16="http://schemas.microsoft.com/office/drawing/2014/main" id="{2E569D20-C5FF-4E67-96F4-B9A3C7846D7D}"/>
              </a:ext>
            </a:extLst>
          </p:cNvPr>
          <p:cNvSpPr>
            <a:spLocks noGrp="1"/>
          </p:cNvSpPr>
          <p:nvPr>
            <p:ph type="title"/>
          </p:nvPr>
        </p:nvSpPr>
        <p:spPr>
          <a:xfrm>
            <a:off x="670881" y="103321"/>
            <a:ext cx="11212714" cy="616814"/>
          </a:xfrm>
        </p:spPr>
        <p:txBody>
          <a:bodyPr/>
          <a:lstStyle/>
          <a:p>
            <a:pPr algn="l"/>
            <a:r>
              <a:rPr lang="nb-NO" sz="2000" dirty="0"/>
              <a:t>Hvordan definerer vi klare og enhetlige tiltak og mål for klimarisiko og bærekraft</a:t>
            </a:r>
            <a:r>
              <a:rPr lang="en-US" sz="2000" dirty="0"/>
              <a:t>?</a:t>
            </a:r>
          </a:p>
        </p:txBody>
      </p:sp>
      <p:sp>
        <p:nvSpPr>
          <p:cNvPr id="3" name="Slide Number Placeholder 2" hidden="1">
            <a:extLst>
              <a:ext uri="{FF2B5EF4-FFF2-40B4-BE49-F238E27FC236}">
                <a16:creationId xmlns:a16="http://schemas.microsoft.com/office/drawing/2014/main" id="{9C54333A-4055-4E10-BAB4-16A902DCECD2}"/>
              </a:ext>
            </a:extLst>
          </p:cNvPr>
          <p:cNvSpPr>
            <a:spLocks noGrp="1"/>
          </p:cNvSpPr>
          <p:nvPr>
            <p:ph type="sldNum" sz="quarter" idx="4294967295"/>
          </p:nvPr>
        </p:nvSpPr>
        <p:spPr>
          <a:xfrm>
            <a:off x="648000" y="6375018"/>
            <a:ext cx="324000" cy="144033"/>
          </a:xfrm>
        </p:spPr>
        <p:txBody>
          <a:bodyPr/>
          <a:lstStyle/>
          <a:p>
            <a:pPr>
              <a:spcAft>
                <a:spcPts val="600"/>
              </a:spcAft>
            </a:pPr>
            <a:fld id="{D14BCCD3-0010-4FBA-B965-2126ADC31932}" type="slidenum">
              <a:rPr lang="en-GB" smtClean="0"/>
              <a:pPr>
                <a:spcAft>
                  <a:spcPts val="600"/>
                </a:spcAft>
              </a:pPr>
              <a:t>8</a:t>
            </a:fld>
            <a:endParaRPr lang="en-GB"/>
          </a:p>
        </p:txBody>
      </p:sp>
      <p:pic>
        <p:nvPicPr>
          <p:cNvPr id="7" name="Picture 6">
            <a:extLst>
              <a:ext uri="{FF2B5EF4-FFF2-40B4-BE49-F238E27FC236}">
                <a16:creationId xmlns:a16="http://schemas.microsoft.com/office/drawing/2014/main" id="{6FD5EA1C-17A5-441E-ACA1-5337DF600B3B}"/>
              </a:ext>
            </a:extLst>
          </p:cNvPr>
          <p:cNvPicPr>
            <a:picLocks noChangeAspect="1"/>
          </p:cNvPicPr>
          <p:nvPr/>
        </p:nvPicPr>
        <p:blipFill>
          <a:blip r:embed="rId3"/>
          <a:stretch>
            <a:fillRect/>
          </a:stretch>
        </p:blipFill>
        <p:spPr>
          <a:xfrm>
            <a:off x="342202" y="720134"/>
            <a:ext cx="3500337" cy="4544094"/>
          </a:xfrm>
          <a:prstGeom prst="rect">
            <a:avLst/>
          </a:prstGeom>
        </p:spPr>
      </p:pic>
      <p:sp>
        <p:nvSpPr>
          <p:cNvPr id="6" name="TextBox 5">
            <a:extLst>
              <a:ext uri="{FF2B5EF4-FFF2-40B4-BE49-F238E27FC236}">
                <a16:creationId xmlns:a16="http://schemas.microsoft.com/office/drawing/2014/main" id="{ED643807-127C-4E8C-8D27-CA86BC6A7DB8}"/>
              </a:ext>
            </a:extLst>
          </p:cNvPr>
          <p:cNvSpPr txBox="1"/>
          <p:nvPr/>
        </p:nvSpPr>
        <p:spPr>
          <a:xfrm>
            <a:off x="8940680" y="6430731"/>
            <a:ext cx="2418098" cy="276999"/>
          </a:xfrm>
          <a:prstGeom prst="rect">
            <a:avLst/>
          </a:prstGeom>
          <a:solidFill>
            <a:schemeClr val="bg1"/>
          </a:solidFill>
        </p:spPr>
        <p:txBody>
          <a:bodyPr wrap="none" rtlCol="0">
            <a:spAutoFit/>
          </a:bodyPr>
          <a:lstStyle/>
          <a:p>
            <a:r>
              <a:rPr lang="en-GB" sz="1200" dirty="0">
                <a:solidFill>
                  <a:schemeClr val="tx1"/>
                </a:solidFill>
              </a:rPr>
              <a:t>Source: TCFD, EU, </a:t>
            </a:r>
            <a:r>
              <a:rPr lang="en-GB" sz="1200" dirty="0" err="1">
                <a:solidFill>
                  <a:schemeClr val="tx1"/>
                </a:solidFill>
              </a:rPr>
              <a:t>Regjeringen</a:t>
            </a:r>
            <a:r>
              <a:rPr lang="en-GB" sz="1200" dirty="0">
                <a:solidFill>
                  <a:schemeClr val="tx1"/>
                </a:solidFill>
              </a:rPr>
              <a:t> </a:t>
            </a:r>
            <a:endParaRPr lang="nb-NO" sz="1200" dirty="0">
              <a:solidFill>
                <a:schemeClr val="tx1"/>
              </a:solidFill>
            </a:endParaRPr>
          </a:p>
        </p:txBody>
      </p:sp>
      <p:sp>
        <p:nvSpPr>
          <p:cNvPr id="8" name="Rectangle: Rounded Corners 7">
            <a:extLst>
              <a:ext uri="{FF2B5EF4-FFF2-40B4-BE49-F238E27FC236}">
                <a16:creationId xmlns:a16="http://schemas.microsoft.com/office/drawing/2014/main" id="{074DDC97-A1A8-4F9F-8E77-2A34740DC8A0}"/>
              </a:ext>
            </a:extLst>
          </p:cNvPr>
          <p:cNvSpPr/>
          <p:nvPr/>
        </p:nvSpPr>
        <p:spPr>
          <a:xfrm>
            <a:off x="6334582" y="1300849"/>
            <a:ext cx="5212197" cy="497802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nb-NO" sz="2800" b="1" dirty="0">
                <a:solidFill>
                  <a:srgbClr val="00B050"/>
                </a:solidFill>
              </a:rPr>
              <a:t>FORMÅL:</a:t>
            </a:r>
            <a:endParaRPr lang="nb-NO" sz="2800" b="1" dirty="0">
              <a:solidFill>
                <a:schemeClr val="accent1"/>
              </a:solidFill>
            </a:endParaRPr>
          </a:p>
          <a:p>
            <a:pPr marL="457200" indent="-457200">
              <a:buFont typeface="Arial" panose="020B0604020202020204" pitchFamily="34" charset="0"/>
              <a:buChar char="•"/>
            </a:pPr>
            <a:r>
              <a:rPr lang="nb-NO" sz="2800" b="1" dirty="0">
                <a:solidFill>
                  <a:schemeClr val="accent1"/>
                </a:solidFill>
              </a:rPr>
              <a:t>Dreie kapitalen mot mer bærekraftige investeringer</a:t>
            </a:r>
          </a:p>
          <a:p>
            <a:pPr marL="457200" indent="-457200">
              <a:buFont typeface="Arial" panose="020B0604020202020204" pitchFamily="34" charset="0"/>
              <a:buChar char="•"/>
            </a:pPr>
            <a:r>
              <a:rPr lang="nb-NO" sz="2800" b="1" dirty="0">
                <a:solidFill>
                  <a:schemeClr val="accent1"/>
                </a:solidFill>
              </a:rPr>
              <a:t>Håndtere finansiell risiko fra klima/bærekraft</a:t>
            </a:r>
          </a:p>
          <a:p>
            <a:pPr marL="457200" indent="-457200">
              <a:buFont typeface="Arial" panose="020B0604020202020204" pitchFamily="34" charset="0"/>
              <a:buChar char="•"/>
            </a:pPr>
            <a:r>
              <a:rPr lang="nb-NO" sz="2800" b="1" dirty="0">
                <a:solidFill>
                  <a:schemeClr val="accent1"/>
                </a:solidFill>
              </a:rPr>
              <a:t>Fremme åpenhet og langsiktighet</a:t>
            </a:r>
            <a:endParaRPr lang="en-US" sz="2800" b="1" dirty="0">
              <a:solidFill>
                <a:schemeClr val="accent1"/>
              </a:solidFill>
              <a:latin typeface="Arial Rounded MT Bold" panose="020F0704030504030204" pitchFamily="34" charset="0"/>
            </a:endParaRPr>
          </a:p>
        </p:txBody>
      </p:sp>
      <p:pic>
        <p:nvPicPr>
          <p:cNvPr id="9" name="Picture 8">
            <a:extLst>
              <a:ext uri="{FF2B5EF4-FFF2-40B4-BE49-F238E27FC236}">
                <a16:creationId xmlns:a16="http://schemas.microsoft.com/office/drawing/2014/main" id="{04A93A47-79E0-4BF0-AB64-7AB3BB9FC36B}"/>
              </a:ext>
            </a:extLst>
          </p:cNvPr>
          <p:cNvPicPr>
            <a:picLocks noChangeAspect="1"/>
          </p:cNvPicPr>
          <p:nvPr/>
        </p:nvPicPr>
        <p:blipFill rotWithShape="1">
          <a:blip r:embed="rId4"/>
          <a:srcRect l="1933" t="1629" r="2207" b="1474"/>
          <a:stretch/>
        </p:blipFill>
        <p:spPr>
          <a:xfrm>
            <a:off x="1417122" y="1032224"/>
            <a:ext cx="3500337" cy="4978024"/>
          </a:xfrm>
          <a:prstGeom prst="rect">
            <a:avLst/>
          </a:prstGeom>
        </p:spPr>
      </p:pic>
      <p:pic>
        <p:nvPicPr>
          <p:cNvPr id="2" name="Picture 1">
            <a:extLst>
              <a:ext uri="{FF2B5EF4-FFF2-40B4-BE49-F238E27FC236}">
                <a16:creationId xmlns:a16="http://schemas.microsoft.com/office/drawing/2014/main" id="{E4175373-4195-41A5-8D1C-2A08F519CB94}"/>
              </a:ext>
            </a:extLst>
          </p:cNvPr>
          <p:cNvPicPr>
            <a:picLocks noChangeAspect="1"/>
          </p:cNvPicPr>
          <p:nvPr/>
        </p:nvPicPr>
        <p:blipFill rotWithShape="1">
          <a:blip r:embed="rId5"/>
          <a:srcRect t="1699" r="2854" b="5221"/>
          <a:stretch/>
        </p:blipFill>
        <p:spPr>
          <a:xfrm>
            <a:off x="2707775" y="2103445"/>
            <a:ext cx="3389811" cy="4534062"/>
          </a:xfrm>
          <a:prstGeom prst="rect">
            <a:avLst/>
          </a:prstGeom>
        </p:spPr>
      </p:pic>
    </p:spTree>
    <p:extLst>
      <p:ext uri="{BB962C8B-B14F-4D97-AF65-F5344CB8AC3E}">
        <p14:creationId xmlns:p14="http://schemas.microsoft.com/office/powerpoint/2010/main" val="1506477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28F44-A4D5-4F76-AFF3-0F02DCEB782A}"/>
              </a:ext>
            </a:extLst>
          </p:cNvPr>
          <p:cNvSpPr>
            <a:spLocks noGrp="1"/>
          </p:cNvSpPr>
          <p:nvPr>
            <p:ph type="title"/>
          </p:nvPr>
        </p:nvSpPr>
        <p:spPr/>
        <p:txBody>
          <a:bodyPr/>
          <a:lstStyle/>
          <a:p>
            <a:endParaRPr lang="nb-NO"/>
          </a:p>
        </p:txBody>
      </p:sp>
      <p:sp>
        <p:nvSpPr>
          <p:cNvPr id="3" name="Slide Number Placeholder 2">
            <a:extLst>
              <a:ext uri="{FF2B5EF4-FFF2-40B4-BE49-F238E27FC236}">
                <a16:creationId xmlns:a16="http://schemas.microsoft.com/office/drawing/2014/main" id="{686582D5-38AA-4678-AC14-3D81AB961509}"/>
              </a:ext>
            </a:extLst>
          </p:cNvPr>
          <p:cNvSpPr>
            <a:spLocks noGrp="1"/>
          </p:cNvSpPr>
          <p:nvPr>
            <p:ph type="sldNum" sz="quarter" idx="12"/>
          </p:nvPr>
        </p:nvSpPr>
        <p:spPr/>
        <p:txBody>
          <a:bodyPr/>
          <a:lstStyle/>
          <a:p>
            <a:fld id="{D14BCCD3-0010-4FBA-B965-2126ADC31932}" type="slidenum">
              <a:rPr lang="en-GB" smtClean="0"/>
              <a:t>9</a:t>
            </a:fld>
            <a:endParaRPr lang="en-GB"/>
          </a:p>
        </p:txBody>
      </p:sp>
      <p:pic>
        <p:nvPicPr>
          <p:cNvPr id="4" name="Picture 3">
            <a:extLst>
              <a:ext uri="{FF2B5EF4-FFF2-40B4-BE49-F238E27FC236}">
                <a16:creationId xmlns:a16="http://schemas.microsoft.com/office/drawing/2014/main" id="{097FE3F9-4631-4FD4-981A-EB76035F2795}"/>
              </a:ext>
            </a:extLst>
          </p:cNvPr>
          <p:cNvPicPr>
            <a:picLocks noChangeAspect="1"/>
          </p:cNvPicPr>
          <p:nvPr/>
        </p:nvPicPr>
        <p:blipFill>
          <a:blip r:embed="rId2"/>
          <a:stretch>
            <a:fillRect/>
          </a:stretch>
        </p:blipFill>
        <p:spPr>
          <a:xfrm>
            <a:off x="0" y="1588"/>
            <a:ext cx="12195175" cy="6858000"/>
          </a:xfrm>
          <a:prstGeom prst="rect">
            <a:avLst/>
          </a:prstGeom>
        </p:spPr>
      </p:pic>
      <p:sp>
        <p:nvSpPr>
          <p:cNvPr id="6" name="Rectangle: Rounded Corners 5">
            <a:extLst>
              <a:ext uri="{FF2B5EF4-FFF2-40B4-BE49-F238E27FC236}">
                <a16:creationId xmlns:a16="http://schemas.microsoft.com/office/drawing/2014/main" id="{C51BF75F-FD85-4763-887C-7D11D32E347F}"/>
              </a:ext>
            </a:extLst>
          </p:cNvPr>
          <p:cNvSpPr/>
          <p:nvPr/>
        </p:nvSpPr>
        <p:spPr>
          <a:xfrm>
            <a:off x="474344" y="470636"/>
            <a:ext cx="10938259" cy="2959158"/>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2800" b="1" dirty="0">
                <a:solidFill>
                  <a:srgbClr val="00B050"/>
                </a:solidFill>
              </a:rPr>
              <a:t>Taksonomien får også betydningen for andre deler av næringslivet:</a:t>
            </a:r>
          </a:p>
          <a:p>
            <a:pPr algn="ctr"/>
            <a:endParaRPr lang="nb-NO" sz="2800" b="1" dirty="0">
              <a:solidFill>
                <a:srgbClr val="00B050"/>
              </a:solidFill>
            </a:endParaRPr>
          </a:p>
          <a:p>
            <a:pPr algn="ctr"/>
            <a:r>
              <a:rPr lang="nb-NO" sz="2800" b="1" dirty="0">
                <a:solidFill>
                  <a:schemeClr val="accent1"/>
                </a:solidFill>
              </a:rPr>
              <a:t>Når finansmarkedene blir påvirket, har det potensialet til å påvirke alle som er avhengige av denne sektoren</a:t>
            </a:r>
            <a:endParaRPr lang="en-US" sz="2800" b="1" dirty="0">
              <a:solidFill>
                <a:schemeClr val="accent1"/>
              </a:solidFill>
            </a:endParaRPr>
          </a:p>
        </p:txBody>
      </p:sp>
      <p:sp>
        <p:nvSpPr>
          <p:cNvPr id="7" name="Rectangle: Rounded Corners 6">
            <a:extLst>
              <a:ext uri="{FF2B5EF4-FFF2-40B4-BE49-F238E27FC236}">
                <a16:creationId xmlns:a16="http://schemas.microsoft.com/office/drawing/2014/main" id="{00C4980F-A668-4163-88EB-45A2092B11CC}"/>
              </a:ext>
            </a:extLst>
          </p:cNvPr>
          <p:cNvSpPr/>
          <p:nvPr/>
        </p:nvSpPr>
        <p:spPr>
          <a:xfrm>
            <a:off x="493888" y="3814788"/>
            <a:ext cx="10938259" cy="282474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nb-NO" sz="2800" b="1" dirty="0">
                <a:solidFill>
                  <a:schemeClr val="accent1"/>
                </a:solidFill>
              </a:rPr>
              <a:t>Regelverket krever ikke at selskaper skal være bærekraftige, men det kan:</a:t>
            </a:r>
          </a:p>
          <a:p>
            <a:pPr algn="ctr"/>
            <a:endParaRPr lang="nb-NO" sz="2800" b="1" dirty="0">
              <a:solidFill>
                <a:schemeClr val="accent1"/>
              </a:solidFill>
            </a:endParaRPr>
          </a:p>
          <a:p>
            <a:pPr marL="457200" indent="-457200" algn="ctr">
              <a:buFontTx/>
              <a:buChar char="-"/>
            </a:pPr>
            <a:r>
              <a:rPr lang="nb-NO" sz="2800" b="1" dirty="0">
                <a:solidFill>
                  <a:schemeClr val="accent1"/>
                </a:solidFill>
              </a:rPr>
              <a:t>Påvirke kostnader</a:t>
            </a:r>
          </a:p>
          <a:p>
            <a:pPr marL="457200" indent="-457200" algn="ctr">
              <a:buFontTx/>
              <a:buChar char="-"/>
            </a:pPr>
            <a:r>
              <a:rPr lang="nb-NO" sz="2800" b="1" dirty="0">
                <a:solidFill>
                  <a:schemeClr val="accent1"/>
                </a:solidFill>
              </a:rPr>
              <a:t>Påvirke inntekter</a:t>
            </a:r>
          </a:p>
          <a:p>
            <a:pPr marL="457200" indent="-457200" algn="ctr">
              <a:buFontTx/>
              <a:buChar char="-"/>
            </a:pPr>
            <a:r>
              <a:rPr lang="nb-NO" sz="2800" b="1" dirty="0">
                <a:solidFill>
                  <a:schemeClr val="accent1"/>
                </a:solidFill>
              </a:rPr>
              <a:t>Påvirke rapportering og opplysningsplikter</a:t>
            </a:r>
            <a:endParaRPr lang="en-US" sz="2800" b="1" dirty="0">
              <a:solidFill>
                <a:schemeClr val="accent1"/>
              </a:solidFill>
            </a:endParaRPr>
          </a:p>
        </p:txBody>
      </p:sp>
    </p:spTree>
    <p:extLst>
      <p:ext uri="{BB962C8B-B14F-4D97-AF65-F5344CB8AC3E}">
        <p14:creationId xmlns:p14="http://schemas.microsoft.com/office/powerpoint/2010/main" val="987949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AG_LANGUAGETEXTBOX" val="Eng"/>
</p:tagLst>
</file>

<file path=ppt/tags/tag3.xml><?xml version="1.0" encoding="utf-8"?>
<p:tagLst xmlns:a="http://schemas.openxmlformats.org/drawingml/2006/main" xmlns:r="http://schemas.openxmlformats.org/officeDocument/2006/relationships" xmlns:p="http://schemas.openxmlformats.org/presentationml/2006/main">
  <p:tag name="TAG_LANGUAGETEXTBOX" val="Eng"/>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AG_LANGUAGETEXTBOX" val="En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AG_LANGUAGETEXTBOX" val="En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AG_LANGUAGETEXTBOX" val="Eng"/>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AG_LANGUAGETEXTBOX" val="Eng"/>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Nordea">
  <a:themeElements>
    <a:clrScheme name="Nordea">
      <a:dk1>
        <a:sysClr val="windowText" lastClr="000000"/>
      </a:dk1>
      <a:lt1>
        <a:sysClr val="window" lastClr="FFFFFF"/>
      </a:lt1>
      <a:dk2>
        <a:srgbClr val="00005E"/>
      </a:dk2>
      <a:lt2>
        <a:srgbClr val="0000A0"/>
      </a:lt2>
      <a:accent1>
        <a:srgbClr val="0000A0"/>
      </a:accent1>
      <a:accent2>
        <a:srgbClr val="3399FF"/>
      </a:accent2>
      <a:accent3>
        <a:srgbClr val="99CCFF"/>
      </a:accent3>
      <a:accent4>
        <a:srgbClr val="FBD9CA"/>
      </a:accent4>
      <a:accent5>
        <a:srgbClr val="C9C7C7"/>
      </a:accent5>
      <a:accent6>
        <a:srgbClr val="474748"/>
      </a:accent6>
      <a:hlink>
        <a:srgbClr val="000000"/>
      </a:hlink>
      <a:folHlink>
        <a:srgbClr val="3399FF"/>
      </a:folHlink>
    </a:clrScheme>
    <a:fontScheme name="Norde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rgbClr val="8B8A8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200" dirty="0">
            <a:solidFill>
              <a:schemeClr val="tx1"/>
            </a:solidFill>
          </a:defRPr>
        </a:defPPr>
      </a:lstStyle>
    </a:txDef>
  </a:objectDefaults>
  <a:extraClrSchemeLst/>
  <a:custClrLst>
    <a:custClr name="Nordea Deep Blue B5">
      <a:srgbClr val="00005E"/>
    </a:custClr>
    <a:custClr name="Nordea Blue B4">
      <a:srgbClr val="0000A0"/>
    </a:custClr>
    <a:custClr name="Nordea Vivid Blue B3">
      <a:srgbClr val="0000FF"/>
    </a:custClr>
    <a:custClr name="Nordea Medium Blue B2">
      <a:srgbClr val="3399FF"/>
    </a:custClr>
    <a:custClr name="Nordea Light Blue B1">
      <a:srgbClr val="99CCFF"/>
    </a:custClr>
    <a:custClr name="Nordea Dark Pink P3">
      <a:srgbClr val="F0C1AE"/>
    </a:custClr>
    <a:custClr name="Nordea Pink P2">
      <a:srgbClr val="FBD9CA"/>
    </a:custClr>
    <a:custClr name="Nordea Light Pink P1">
      <a:srgbClr val="FDECE4"/>
    </a:custClr>
    <a:custClr name="Nordea Dark Gray G4">
      <a:srgbClr val="474748"/>
    </a:custClr>
    <a:custClr name="Nordea Gray G3">
      <a:srgbClr val="8B8A8D"/>
    </a:custClr>
    <a:custClr name="Nordea Medium Gray G2">
      <a:srgbClr val="C9C7C7"/>
    </a:custClr>
    <a:custClr name="Nordea Light Gray G1">
      <a:srgbClr val="E6E4E3"/>
    </a:custClr>
    <a:custClr name="Nordea Accent Red">
      <a:srgbClr val="FF5959"/>
    </a:custClr>
    <a:custClr name="Nordea Accent Yellow">
      <a:srgbClr val="FFE183"/>
    </a:custClr>
    <a:custClr name="Nordea Accent Green">
      <a:srgbClr val="40BFA3"/>
    </a:custClr>
  </a:custClrLst>
</a:theme>
</file>

<file path=ppt/theme/theme2.xml><?xml version="1.0" encoding="utf-8"?>
<a:theme xmlns:a="http://schemas.openxmlformats.org/drawingml/2006/main" name="7_Nordea">
  <a:themeElements>
    <a:clrScheme name="Nordea">
      <a:dk1>
        <a:sysClr val="windowText" lastClr="000000"/>
      </a:dk1>
      <a:lt1>
        <a:sysClr val="window" lastClr="FFFFFF"/>
      </a:lt1>
      <a:dk2>
        <a:srgbClr val="00005E"/>
      </a:dk2>
      <a:lt2>
        <a:srgbClr val="0000A0"/>
      </a:lt2>
      <a:accent1>
        <a:srgbClr val="0000A0"/>
      </a:accent1>
      <a:accent2>
        <a:srgbClr val="3399FF"/>
      </a:accent2>
      <a:accent3>
        <a:srgbClr val="99CCFF"/>
      </a:accent3>
      <a:accent4>
        <a:srgbClr val="FBD9CA"/>
      </a:accent4>
      <a:accent5>
        <a:srgbClr val="C9C7C7"/>
      </a:accent5>
      <a:accent6>
        <a:srgbClr val="474748"/>
      </a:accent6>
      <a:hlink>
        <a:srgbClr val="000000"/>
      </a:hlink>
      <a:folHlink>
        <a:srgbClr val="3399FF"/>
      </a:folHlink>
    </a:clrScheme>
    <a:fontScheme name="Norde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rgbClr val="8B8A8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200" dirty="0">
            <a:solidFill>
              <a:schemeClr val="tx1"/>
            </a:solidFill>
          </a:defRPr>
        </a:defPPr>
      </a:lstStyle>
    </a:txDef>
  </a:objectDefaults>
  <a:extraClrSchemeLst/>
  <a:custClrLst>
    <a:custClr name="Nordea Deep Blue B5">
      <a:srgbClr val="00005E"/>
    </a:custClr>
    <a:custClr name="Nordea Blue B4">
      <a:srgbClr val="0000A0"/>
    </a:custClr>
    <a:custClr name="Nordea Vivid Blue B3">
      <a:srgbClr val="0000FF"/>
    </a:custClr>
    <a:custClr name="Nordea Medium Blue B2">
      <a:srgbClr val="3399FF"/>
    </a:custClr>
    <a:custClr name="Nordea Light Blue B1">
      <a:srgbClr val="99CCFF"/>
    </a:custClr>
    <a:custClr name="Nordea Dark Pink P3">
      <a:srgbClr val="F0C1AE"/>
    </a:custClr>
    <a:custClr name="Nordea Pink P2">
      <a:srgbClr val="FBD9CA"/>
    </a:custClr>
    <a:custClr name="Nordea Light Pink P1">
      <a:srgbClr val="FDECE4"/>
    </a:custClr>
    <a:custClr name="Nordea Dark Gray G4">
      <a:srgbClr val="474748"/>
    </a:custClr>
    <a:custClr name="Nordea Gray G3">
      <a:srgbClr val="8B8A8D"/>
    </a:custClr>
    <a:custClr name="Nordea Medium Gray G2">
      <a:srgbClr val="C9C7C7"/>
    </a:custClr>
    <a:custClr name="Nordea Light Gray G1">
      <a:srgbClr val="E6E4E3"/>
    </a:custClr>
    <a:custClr name="Nordea Accent Red">
      <a:srgbClr val="FF5959"/>
    </a:custClr>
    <a:custClr name="Nordea Accent Yellow">
      <a:srgbClr val="FFE183"/>
    </a:custClr>
    <a:custClr name="Nordea Accent Green">
      <a:srgbClr val="40BFA3"/>
    </a:custClr>
  </a:custClrLst>
</a:theme>
</file>

<file path=ppt/theme/theme3.xml><?xml version="1.0" encoding="utf-8"?>
<a:theme xmlns:a="http://schemas.openxmlformats.org/drawingml/2006/main" name="11_Nordea">
  <a:themeElements>
    <a:clrScheme name="Nordea">
      <a:dk1>
        <a:sysClr val="windowText" lastClr="000000"/>
      </a:dk1>
      <a:lt1>
        <a:sysClr val="window" lastClr="FFFFFF"/>
      </a:lt1>
      <a:dk2>
        <a:srgbClr val="00005E"/>
      </a:dk2>
      <a:lt2>
        <a:srgbClr val="0000A0"/>
      </a:lt2>
      <a:accent1>
        <a:srgbClr val="0000A0"/>
      </a:accent1>
      <a:accent2>
        <a:srgbClr val="3399FF"/>
      </a:accent2>
      <a:accent3>
        <a:srgbClr val="99CCFF"/>
      </a:accent3>
      <a:accent4>
        <a:srgbClr val="FBD9CA"/>
      </a:accent4>
      <a:accent5>
        <a:srgbClr val="C9C7C7"/>
      </a:accent5>
      <a:accent6>
        <a:srgbClr val="474748"/>
      </a:accent6>
      <a:hlink>
        <a:srgbClr val="000000"/>
      </a:hlink>
      <a:folHlink>
        <a:srgbClr val="3399FF"/>
      </a:folHlink>
    </a:clrScheme>
    <a:fontScheme name="Norde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rgbClr val="8B8A8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200" dirty="0">
            <a:solidFill>
              <a:schemeClr val="tx1"/>
            </a:solidFill>
          </a:defRPr>
        </a:defPPr>
      </a:lstStyle>
    </a:txDef>
  </a:objectDefaults>
  <a:extraClrSchemeLst/>
  <a:custClrLst>
    <a:custClr name="Nordea Deep Blue B5">
      <a:srgbClr val="00005E"/>
    </a:custClr>
    <a:custClr name="Nordea Blue B4">
      <a:srgbClr val="0000A0"/>
    </a:custClr>
    <a:custClr name="Nordea Vivid Blue B3">
      <a:srgbClr val="0000FF"/>
    </a:custClr>
    <a:custClr name="Nordea Medium Blue B2">
      <a:srgbClr val="3399FF"/>
    </a:custClr>
    <a:custClr name="Nordea Light Blue B1">
      <a:srgbClr val="99CCFF"/>
    </a:custClr>
    <a:custClr name="Nordea Dark Pink P3">
      <a:srgbClr val="F0C1AE"/>
    </a:custClr>
    <a:custClr name="Nordea Pink P2">
      <a:srgbClr val="FBD9CA"/>
    </a:custClr>
    <a:custClr name="Nordea Light Pink P1">
      <a:srgbClr val="FDECE4"/>
    </a:custClr>
    <a:custClr name="Nordea Dark Gray G4">
      <a:srgbClr val="474748"/>
    </a:custClr>
    <a:custClr name="Nordea Gray G3">
      <a:srgbClr val="8B8A8D"/>
    </a:custClr>
    <a:custClr name="Nordea Medium Gray G2">
      <a:srgbClr val="C9C7C7"/>
    </a:custClr>
    <a:custClr name="Nordea Light Gray G1">
      <a:srgbClr val="E6E4E3"/>
    </a:custClr>
    <a:custClr name="Nordea Accent Red">
      <a:srgbClr val="FF5959"/>
    </a:custClr>
    <a:custClr name="Nordea Accent Yellow">
      <a:srgbClr val="FFE183"/>
    </a:custClr>
    <a:custClr name="Nordea Accent Green">
      <a:srgbClr val="40BFA3"/>
    </a:custClr>
  </a:custClrLst>
</a:theme>
</file>

<file path=ppt/theme/theme4.xml><?xml version="1.0" encoding="utf-8"?>
<a:theme xmlns:a="http://schemas.openxmlformats.org/drawingml/2006/main" name="1_Nordea">
  <a:themeElements>
    <a:clrScheme name="Nordea">
      <a:dk1>
        <a:sysClr val="windowText" lastClr="000000"/>
      </a:dk1>
      <a:lt1>
        <a:sysClr val="window" lastClr="FFFFFF"/>
      </a:lt1>
      <a:dk2>
        <a:srgbClr val="00005E"/>
      </a:dk2>
      <a:lt2>
        <a:srgbClr val="0000A0"/>
      </a:lt2>
      <a:accent1>
        <a:srgbClr val="0000A0"/>
      </a:accent1>
      <a:accent2>
        <a:srgbClr val="3399FF"/>
      </a:accent2>
      <a:accent3>
        <a:srgbClr val="99CCFF"/>
      </a:accent3>
      <a:accent4>
        <a:srgbClr val="FBD9CA"/>
      </a:accent4>
      <a:accent5>
        <a:srgbClr val="C9C7C7"/>
      </a:accent5>
      <a:accent6>
        <a:srgbClr val="474748"/>
      </a:accent6>
      <a:hlink>
        <a:srgbClr val="000000"/>
      </a:hlink>
      <a:folHlink>
        <a:srgbClr val="3399FF"/>
      </a:folHlink>
    </a:clrScheme>
    <a:fontScheme name="Norde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rgbClr val="8B8A8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200" dirty="0">
            <a:solidFill>
              <a:schemeClr val="tx1"/>
            </a:solidFill>
          </a:defRPr>
        </a:defPPr>
      </a:lstStyle>
    </a:txDef>
  </a:objectDefaults>
  <a:extraClrSchemeLst/>
  <a:custClrLst>
    <a:custClr name="Nordea Deep Blue B5">
      <a:srgbClr val="00005E"/>
    </a:custClr>
    <a:custClr name="Nordea Blue B4">
      <a:srgbClr val="0000A0"/>
    </a:custClr>
    <a:custClr name="Nordea Vivid Blue B3">
      <a:srgbClr val="0000FF"/>
    </a:custClr>
    <a:custClr name="Nordea Medium Blue B2">
      <a:srgbClr val="3399FF"/>
    </a:custClr>
    <a:custClr name="Nordea Light Blue B1">
      <a:srgbClr val="99CCFF"/>
    </a:custClr>
    <a:custClr name="Nordea Dark Pink P3">
      <a:srgbClr val="F0C1AE"/>
    </a:custClr>
    <a:custClr name="Nordea Pink P2">
      <a:srgbClr val="FBD9CA"/>
    </a:custClr>
    <a:custClr name="Nordea Light Pink P1">
      <a:srgbClr val="FDECE4"/>
    </a:custClr>
    <a:custClr name="Nordea Dark Gray G4">
      <a:srgbClr val="474748"/>
    </a:custClr>
    <a:custClr name="Nordea Gray G3">
      <a:srgbClr val="8B8A8D"/>
    </a:custClr>
    <a:custClr name="Nordea Medium Gray G2">
      <a:srgbClr val="C9C7C7"/>
    </a:custClr>
    <a:custClr name="Nordea Light Gray G1">
      <a:srgbClr val="E6E4E3"/>
    </a:custClr>
    <a:custClr name="Nordea Accent Red">
      <a:srgbClr val="FF5959"/>
    </a:custClr>
    <a:custClr name="Nordea Accent Yellow">
      <a:srgbClr val="FFE183"/>
    </a:custClr>
    <a:custClr name="Nordea Accent Green">
      <a:srgbClr val="40BFA3"/>
    </a:custClr>
  </a:custClrLst>
</a:theme>
</file>

<file path=ppt/theme/theme5.xml><?xml version="1.0" encoding="utf-8"?>
<a:theme xmlns:a="http://schemas.openxmlformats.org/drawingml/2006/main" name="2_Nordea">
  <a:themeElements>
    <a:clrScheme name="Nordea">
      <a:dk1>
        <a:sysClr val="windowText" lastClr="000000"/>
      </a:dk1>
      <a:lt1>
        <a:sysClr val="window" lastClr="FFFFFF"/>
      </a:lt1>
      <a:dk2>
        <a:srgbClr val="00005E"/>
      </a:dk2>
      <a:lt2>
        <a:srgbClr val="0000A0"/>
      </a:lt2>
      <a:accent1>
        <a:srgbClr val="0000A0"/>
      </a:accent1>
      <a:accent2>
        <a:srgbClr val="3399FF"/>
      </a:accent2>
      <a:accent3>
        <a:srgbClr val="99CCFF"/>
      </a:accent3>
      <a:accent4>
        <a:srgbClr val="FBD9CA"/>
      </a:accent4>
      <a:accent5>
        <a:srgbClr val="C9C7C7"/>
      </a:accent5>
      <a:accent6>
        <a:srgbClr val="474748"/>
      </a:accent6>
      <a:hlink>
        <a:srgbClr val="000000"/>
      </a:hlink>
      <a:folHlink>
        <a:srgbClr val="3399FF"/>
      </a:folHlink>
    </a:clrScheme>
    <a:fontScheme name="Norde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rgbClr val="8B8A8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200" dirty="0">
            <a:solidFill>
              <a:schemeClr val="tx1"/>
            </a:solidFill>
          </a:defRPr>
        </a:defPPr>
      </a:lstStyle>
    </a:txDef>
  </a:objectDefaults>
  <a:extraClrSchemeLst/>
  <a:custClrLst>
    <a:custClr name="Nordea Deep Blue B5">
      <a:srgbClr val="00005E"/>
    </a:custClr>
    <a:custClr name="Nordea Blue B4">
      <a:srgbClr val="0000A0"/>
    </a:custClr>
    <a:custClr name="Nordea Vivid Blue B3">
      <a:srgbClr val="0000FF"/>
    </a:custClr>
    <a:custClr name="Nordea Medium Blue B2">
      <a:srgbClr val="3399FF"/>
    </a:custClr>
    <a:custClr name="Nordea Light Blue B1">
      <a:srgbClr val="99CCFF"/>
    </a:custClr>
    <a:custClr name="Nordea Dark Pink P3">
      <a:srgbClr val="F0C1AE"/>
    </a:custClr>
    <a:custClr name="Nordea Pink P2">
      <a:srgbClr val="FBD9CA"/>
    </a:custClr>
    <a:custClr name="Nordea Light Pink P1">
      <a:srgbClr val="FDECE4"/>
    </a:custClr>
    <a:custClr name="Nordea Dark Gray G4">
      <a:srgbClr val="474748"/>
    </a:custClr>
    <a:custClr name="Nordea Gray G3">
      <a:srgbClr val="8B8A8D"/>
    </a:custClr>
    <a:custClr name="Nordea Medium Gray G2">
      <a:srgbClr val="C9C7C7"/>
    </a:custClr>
    <a:custClr name="Nordea Light Gray G1">
      <a:srgbClr val="E6E4E3"/>
    </a:custClr>
    <a:custClr name="Nordea Accent Red">
      <a:srgbClr val="FF5959"/>
    </a:custClr>
    <a:custClr name="Nordea Accent Yellow">
      <a:srgbClr val="FFE183"/>
    </a:custClr>
    <a:custClr name="Nordea Accent Green">
      <a:srgbClr val="40BFA3"/>
    </a:custClr>
  </a:custClrLst>
</a:theme>
</file>

<file path=ppt/theme/theme6.xml><?xml version="1.0" encoding="utf-8"?>
<a:theme xmlns:a="http://schemas.openxmlformats.org/drawingml/2006/main" name="3_Nordea">
  <a:themeElements>
    <a:clrScheme name="Nordea">
      <a:dk1>
        <a:sysClr val="windowText" lastClr="000000"/>
      </a:dk1>
      <a:lt1>
        <a:sysClr val="window" lastClr="FFFFFF"/>
      </a:lt1>
      <a:dk2>
        <a:srgbClr val="00005E"/>
      </a:dk2>
      <a:lt2>
        <a:srgbClr val="0000A0"/>
      </a:lt2>
      <a:accent1>
        <a:srgbClr val="0000A0"/>
      </a:accent1>
      <a:accent2>
        <a:srgbClr val="3399FF"/>
      </a:accent2>
      <a:accent3>
        <a:srgbClr val="99CCFF"/>
      </a:accent3>
      <a:accent4>
        <a:srgbClr val="FBD9CA"/>
      </a:accent4>
      <a:accent5>
        <a:srgbClr val="C9C7C7"/>
      </a:accent5>
      <a:accent6>
        <a:srgbClr val="474748"/>
      </a:accent6>
      <a:hlink>
        <a:srgbClr val="000000"/>
      </a:hlink>
      <a:folHlink>
        <a:srgbClr val="3399FF"/>
      </a:folHlink>
    </a:clrScheme>
    <a:fontScheme name="Norde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6350">
          <a:solidFill>
            <a:srgbClr val="8B8A8D"/>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200" dirty="0">
            <a:solidFill>
              <a:schemeClr val="tx1"/>
            </a:solidFill>
          </a:defRPr>
        </a:defPPr>
      </a:lstStyle>
    </a:txDef>
  </a:objectDefaults>
  <a:extraClrSchemeLst/>
  <a:custClrLst>
    <a:custClr name="Nordea Deep Blue B5">
      <a:srgbClr val="00005E"/>
    </a:custClr>
    <a:custClr name="Nordea Blue B4">
      <a:srgbClr val="0000A0"/>
    </a:custClr>
    <a:custClr name="Nordea Vivid Blue B3">
      <a:srgbClr val="0000FF"/>
    </a:custClr>
    <a:custClr name="Nordea Medium Blue B2">
      <a:srgbClr val="3399FF"/>
    </a:custClr>
    <a:custClr name="Nordea Light Blue B1">
      <a:srgbClr val="99CCFF"/>
    </a:custClr>
    <a:custClr name="Nordea Dark Pink P3">
      <a:srgbClr val="F0C1AE"/>
    </a:custClr>
    <a:custClr name="Nordea Pink P2">
      <a:srgbClr val="FBD9CA"/>
    </a:custClr>
    <a:custClr name="Nordea Light Pink P1">
      <a:srgbClr val="FDECE4"/>
    </a:custClr>
    <a:custClr name="Nordea Dark Gray G4">
      <a:srgbClr val="474748"/>
    </a:custClr>
    <a:custClr name="Nordea Gray G3">
      <a:srgbClr val="8B8A8D"/>
    </a:custClr>
    <a:custClr name="Nordea Medium Gray G2">
      <a:srgbClr val="C9C7C7"/>
    </a:custClr>
    <a:custClr name="Nordea Light Gray G1">
      <a:srgbClr val="E6E4E3"/>
    </a:custClr>
    <a:custClr name="Nordea Accent Red">
      <a:srgbClr val="FF5959"/>
    </a:custClr>
    <a:custClr name="Nordea Accent Yellow">
      <a:srgbClr val="FFE183"/>
    </a:custClr>
    <a:custClr name="Nordea Accent Green">
      <a:srgbClr val="40BFA3"/>
    </a:custClr>
  </a:custClr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2662</TotalTime>
  <Words>561</Words>
  <Application>Microsoft Office PowerPoint</Application>
  <PresentationFormat>Custom</PresentationFormat>
  <Paragraphs>125</Paragraphs>
  <Slides>22</Slides>
  <Notes>2</Notes>
  <HiddenSlides>0</HiddenSlides>
  <MMClips>0</MMClips>
  <ScaleCrop>false</ScaleCrop>
  <HeadingPairs>
    <vt:vector size="8" baseType="variant">
      <vt:variant>
        <vt:lpstr>Fonts Used</vt:lpstr>
      </vt:variant>
      <vt:variant>
        <vt:i4>4</vt:i4>
      </vt:variant>
      <vt:variant>
        <vt:lpstr>Theme</vt:lpstr>
      </vt:variant>
      <vt:variant>
        <vt:i4>6</vt:i4>
      </vt:variant>
      <vt:variant>
        <vt:lpstr>Embedded OLE Servers</vt:lpstr>
      </vt:variant>
      <vt:variant>
        <vt:i4>1</vt:i4>
      </vt:variant>
      <vt:variant>
        <vt:lpstr>Slide Titles</vt:lpstr>
      </vt:variant>
      <vt:variant>
        <vt:i4>22</vt:i4>
      </vt:variant>
    </vt:vector>
  </HeadingPairs>
  <TitlesOfParts>
    <vt:vector size="33" baseType="lpstr">
      <vt:lpstr>Arial</vt:lpstr>
      <vt:lpstr>Arial Rounded MT Bold</vt:lpstr>
      <vt:lpstr>Bahnschrift Light Condensed</vt:lpstr>
      <vt:lpstr>Calibri</vt:lpstr>
      <vt:lpstr>Nordea</vt:lpstr>
      <vt:lpstr>7_Nordea</vt:lpstr>
      <vt:lpstr>11_Nordea</vt:lpstr>
      <vt:lpstr>1_Nordea</vt:lpstr>
      <vt:lpstr>2_Nordea</vt:lpstr>
      <vt:lpstr>3_Nordea</vt:lpstr>
      <vt:lpstr>think-cell Slide</vt:lpstr>
      <vt:lpstr>Næringseiendom - når bærekraft blir en konkurransefaktor</vt:lpstr>
      <vt:lpstr>PowerPoint Presentation</vt:lpstr>
      <vt:lpstr>PowerPoint Presentation</vt:lpstr>
      <vt:lpstr>Verdens samlede tilbud av energi frem til 2050 under IEAs netto-null utslipp scenario Dette er en spennende mulighet – ikke utelukkende en trussel for Norge</vt:lpstr>
      <vt:lpstr>Klimagassutslippene I Bergen fordelt på sektor. De største utslippene kommer fra veitrafikk, sjøfart og energiforsyning</vt:lpstr>
      <vt:lpstr>PowerPoint Presentation</vt:lpstr>
      <vt:lpstr>Bærekraft integrert i forretningsstrategien – vår forpliktelse til en bærekraftig fremtid</vt:lpstr>
      <vt:lpstr>Hvordan definerer vi klare og enhetlige tiltak og mål for klimarisiko og bærekraft?</vt:lpstr>
      <vt:lpstr>PowerPoint Presentation</vt:lpstr>
      <vt:lpstr>Antall private boliger i Norge eksponert for ulike klimahendelser Flest hus er eksponert mot kvikkleireskred, flom og stormflo</vt:lpstr>
      <vt:lpstr>Antall boliger I Vestland kommune utsatt for ulike klimahendelser Flest hus er eksponert mot flom og skred og stormflo </vt:lpstr>
      <vt:lpstr>PowerPoint Presentation</vt:lpstr>
      <vt:lpstr>PowerPoint Presentation</vt:lpstr>
      <vt:lpstr>Utstedelse av grønne og bærekraftige gjeldspapirer globalt  Vi er allerede langt over toppåret 2020</vt:lpstr>
      <vt:lpstr>Utstedelse av grønne og bærekraftige gjeldspapirer I de nordiske landene Sverige leder an</vt:lpstr>
      <vt:lpstr>PowerPoint Presentation</vt:lpstr>
      <vt:lpstr>Hvordan finansierer man en sirkulær forretningsmodell? Eie versus og leie?</vt:lpstr>
      <vt:lpstr>De mest bærekraftige byggene finnes allerede</vt:lpstr>
      <vt:lpstr>Andelen av bygg- og anleggsnæringens klimautslipp av de totale norske utslippene</vt:lpstr>
      <vt:lpstr>Spennende samarbeid og ny teknologi som VDC og digital tvilling, skal gjøre Spor X til et av nordens mest bærekraftige kontorbygg  </vt:lpstr>
      <vt:lpstr>Smarte byer styres av smart teknologi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Saltvedt, Thina Margrethe</dc:creator>
  <cp:lastModifiedBy>Saltvedt, Thina Margrethe</cp:lastModifiedBy>
  <cp:revision>87</cp:revision>
  <dcterms:created xsi:type="dcterms:W3CDTF">2016-03-23T08:04:09Z</dcterms:created>
  <dcterms:modified xsi:type="dcterms:W3CDTF">2021-10-24T16:58:40Z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0b7bbd-7ade-49ce-aa5e-23220b76cd08_Enabled">
    <vt:lpwstr>true</vt:lpwstr>
  </property>
  <property fmtid="{D5CDD505-2E9C-101B-9397-08002B2CF9AE}" pid="3" name="MSIP_Label_400b7bbd-7ade-49ce-aa5e-23220b76cd08_SetDate">
    <vt:lpwstr>2021-10-24T16:58:40Z</vt:lpwstr>
  </property>
  <property fmtid="{D5CDD505-2E9C-101B-9397-08002B2CF9AE}" pid="4" name="MSIP_Label_400b7bbd-7ade-49ce-aa5e-23220b76cd08_Method">
    <vt:lpwstr>Standard</vt:lpwstr>
  </property>
  <property fmtid="{D5CDD505-2E9C-101B-9397-08002B2CF9AE}" pid="5" name="MSIP_Label_400b7bbd-7ade-49ce-aa5e-23220b76cd08_Name">
    <vt:lpwstr>Confidential</vt:lpwstr>
  </property>
  <property fmtid="{D5CDD505-2E9C-101B-9397-08002B2CF9AE}" pid="6" name="MSIP_Label_400b7bbd-7ade-49ce-aa5e-23220b76cd08_SiteId">
    <vt:lpwstr>8beccd60-0be6-4025-8e24-ca9ae679e1f4</vt:lpwstr>
  </property>
  <property fmtid="{D5CDD505-2E9C-101B-9397-08002B2CF9AE}" pid="7" name="MSIP_Label_400b7bbd-7ade-49ce-aa5e-23220b76cd08_ActionId">
    <vt:lpwstr>9844c17d-9d85-4ec9-8838-1d8bbc78f77a</vt:lpwstr>
  </property>
  <property fmtid="{D5CDD505-2E9C-101B-9397-08002B2CF9AE}" pid="8" name="MSIP_Label_400b7bbd-7ade-49ce-aa5e-23220b76cd08_ContentBits">
    <vt:lpwstr>2</vt:lpwstr>
  </property>
</Properties>
</file>