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147376202" r:id="rId2"/>
    <p:sldId id="2147376423" r:id="rId3"/>
    <p:sldId id="2147376383" r:id="rId4"/>
    <p:sldId id="2147375742" r:id="rId5"/>
    <p:sldId id="2147376426" r:id="rId6"/>
    <p:sldId id="2147376373" r:id="rId7"/>
    <p:sldId id="2147376404" r:id="rId8"/>
    <p:sldId id="2147376422" r:id="rId9"/>
    <p:sldId id="2147376405" r:id="rId10"/>
    <p:sldId id="2147376416" r:id="rId11"/>
    <p:sldId id="2147376412" r:id="rId12"/>
    <p:sldId id="2147376331" r:id="rId13"/>
    <p:sldId id="2147375872" r:id="rId14"/>
    <p:sldId id="2147376407" r:id="rId15"/>
    <p:sldId id="2147376390" r:id="rId16"/>
    <p:sldId id="2147376082" r:id="rId17"/>
    <p:sldId id="2147376086" r:id="rId18"/>
    <p:sldId id="2147375845" r:id="rId19"/>
    <p:sldId id="2147376411" r:id="rId20"/>
    <p:sldId id="2147376425" r:id="rId21"/>
    <p:sldId id="399" r:id="rId22"/>
  </p:sldIdLst>
  <p:sldSz cx="12195175" cy="6859588"/>
  <p:notesSz cx="6819900" cy="9918700"/>
  <p:defaultText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34">
          <p15:clr>
            <a:srgbClr val="A4A3A4"/>
          </p15:clr>
        </p15:guide>
        <p15:guide id="2" orient="horz" pos="843">
          <p15:clr>
            <a:srgbClr val="A4A3A4"/>
          </p15:clr>
        </p15:guide>
        <p15:guide id="3" orient="horz" pos="686">
          <p15:clr>
            <a:srgbClr val="A4A3A4"/>
          </p15:clr>
        </p15:guide>
        <p15:guide id="4" pos="7283">
          <p15:clr>
            <a:srgbClr val="A4A3A4"/>
          </p15:clr>
        </p15:guide>
        <p15:guide id="5" pos="41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uland, Lars" initials="ML" lastIdx="1" clrIdx="0">
    <p:extLst>
      <p:ext uri="{19B8F6BF-5375-455C-9EA6-DF929625EA0E}">
        <p15:presenceInfo xmlns:p15="http://schemas.microsoft.com/office/powerpoint/2012/main" userId="S::Lars.Mouland@nordea.com::174b8eed-4a1e-4ad1-ae12-4ff9a76286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85B13D"/>
    <a:srgbClr val="89B73F"/>
    <a:srgbClr val="8FBE42"/>
    <a:srgbClr val="94C14B"/>
    <a:srgbClr val="9DC65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5" autoAdjust="0"/>
    <p:restoredTop sz="94660"/>
  </p:normalViewPr>
  <p:slideViewPr>
    <p:cSldViewPr snapToGrid="0" showGuides="1">
      <p:cViewPr varScale="1">
        <p:scale>
          <a:sx n="119" d="100"/>
          <a:sy n="119" d="100"/>
        </p:scale>
        <p:origin x="96" y="258"/>
      </p:cViewPr>
      <p:guideLst>
        <p:guide orient="horz" pos="3634"/>
        <p:guide orient="horz" pos="843"/>
        <p:guide orient="horz" pos="686"/>
        <p:guide pos="7283"/>
        <p:guide pos="411"/>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88" d="100"/>
          <a:sy n="88" d="100"/>
        </p:scale>
        <p:origin x="38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fld id="{044A8032-89EB-4D13-922A-D9DAB7321F09}" type="datetimeFigureOut">
              <a:rPr lang="sv-SE" smtClean="0"/>
              <a:t>2023-04-18</a:t>
            </a:fld>
            <a:endParaRPr lang="sv-SE"/>
          </a:p>
        </p:txBody>
      </p:sp>
      <p:sp>
        <p:nvSpPr>
          <p:cNvPr id="4" name="Slide Image Placeholder 3"/>
          <p:cNvSpPr>
            <a:spLocks noGrp="1" noRot="1" noChangeAspect="1"/>
          </p:cNvSpPr>
          <p:nvPr>
            <p:ph type="sldImg" idx="2"/>
          </p:nvPr>
        </p:nvSpPr>
        <p:spPr>
          <a:xfrm>
            <a:off x="104775" y="744538"/>
            <a:ext cx="6610350" cy="3719512"/>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1261AA99-6AE6-4252-9D49-BFACABC8D97C}" type="slidenum">
              <a:rPr lang="sv-SE" smtClean="0"/>
              <a:t>‹#›</a:t>
            </a:fld>
            <a:endParaRPr lang="sv-SE"/>
          </a:p>
        </p:txBody>
      </p:sp>
    </p:spTree>
    <p:extLst>
      <p:ext uri="{BB962C8B-B14F-4D97-AF65-F5344CB8AC3E}">
        <p14:creationId xmlns:p14="http://schemas.microsoft.com/office/powerpoint/2010/main" val="181817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1261AA99-6AE6-4252-9D49-BFACABC8D97C}" type="slidenum">
              <a:rPr lang="nb-NO" smtClean="0"/>
              <a:t>4</a:t>
            </a:fld>
            <a:endParaRPr lang="nb-NO" dirty="0"/>
          </a:p>
        </p:txBody>
      </p:sp>
    </p:spTree>
    <p:extLst>
      <p:ext uri="{BB962C8B-B14F-4D97-AF65-F5344CB8AC3E}">
        <p14:creationId xmlns:p14="http://schemas.microsoft.com/office/powerpoint/2010/main" val="283698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1261AA99-6AE6-4252-9D49-BFACABC8D97C}" type="slidenum">
              <a:rPr lang="nb-NO" smtClean="0"/>
              <a:t>10</a:t>
            </a:fld>
            <a:endParaRPr lang="nb-NO" dirty="0"/>
          </a:p>
        </p:txBody>
      </p:sp>
    </p:spTree>
    <p:extLst>
      <p:ext uri="{BB962C8B-B14F-4D97-AF65-F5344CB8AC3E}">
        <p14:creationId xmlns:p14="http://schemas.microsoft.com/office/powerpoint/2010/main" val="408702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1261AA99-6AE6-4252-9D49-BFACABC8D97C}" type="slidenum">
              <a:rPr lang="nb-NO" smtClean="0"/>
              <a:t>21</a:t>
            </a:fld>
            <a:endParaRPr lang="nb-NO" dirty="0"/>
          </a:p>
        </p:txBody>
      </p:sp>
    </p:spTree>
    <p:extLst>
      <p:ext uri="{BB962C8B-B14F-4D97-AF65-F5344CB8AC3E}">
        <p14:creationId xmlns:p14="http://schemas.microsoft.com/office/powerpoint/2010/main" val="2013777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8263"/>
            <a:ext cx="7200000" cy="750221"/>
          </a:xfrm>
        </p:spPr>
        <p:txBody>
          <a:bodyPr>
            <a:noAutofit/>
          </a:bodyPr>
          <a:lstStyle>
            <a:lvl1pPr>
              <a:defRPr sz="2400">
                <a:solidFill>
                  <a:srgbClr val="FBD9CA"/>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dirty="0" err="1"/>
              <a:t>Click</a:t>
            </a:r>
            <a:r>
              <a:rPr lang="nb-NO" dirty="0"/>
              <a:t> to </a:t>
            </a:r>
            <a:r>
              <a:rPr lang="nb-NO" dirty="0" err="1"/>
              <a:t>edit</a:t>
            </a:r>
            <a:r>
              <a:rPr lang="nb-NO" dirty="0"/>
              <a:t> Master </a:t>
            </a:r>
            <a:r>
              <a:rPr lang="nb-NO" dirty="0" err="1"/>
              <a:t>subtitle</a:t>
            </a:r>
            <a:r>
              <a:rPr lang="nb-NO" dirty="0"/>
              <a:t> style</a:t>
            </a:r>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err="1"/>
              <a:t>Name</a:t>
            </a:r>
            <a:r>
              <a:rPr lang="nb-NO" dirty="0"/>
              <a:t>, </a:t>
            </a:r>
            <a:r>
              <a:rPr lang="nb-NO" dirty="0" err="1"/>
              <a:t>title</a:t>
            </a:r>
            <a:endParaRPr lang="nb-NO"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a:t>Date</a:t>
            </a:r>
          </a:p>
        </p:txBody>
      </p:sp>
      <p:sp>
        <p:nvSpPr>
          <p:cNvPr id="8" name="AutoShape 3"/>
          <p:cNvSpPr>
            <a:spLocks noChangeAspect="1" noChangeArrowheads="1" noTextEdit="1"/>
          </p:cNvSpPr>
          <p:nvPr userDrawn="1"/>
        </p:nvSpPr>
        <p:spPr bwMode="auto">
          <a:xfrm>
            <a:off x="8326438" y="2854325"/>
            <a:ext cx="3995737"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b-NO" dirty="0"/>
          </a:p>
        </p:txBody>
      </p:sp>
      <p:grpSp>
        <p:nvGrpSpPr>
          <p:cNvPr id="17" name="Pulse"/>
          <p:cNvGrpSpPr/>
          <p:nvPr userDrawn="1"/>
        </p:nvGrpSpPr>
        <p:grpSpPr>
          <a:xfrm>
            <a:off x="8751888" y="3030538"/>
            <a:ext cx="3446462" cy="3490913"/>
            <a:chOff x="8751888" y="3030538"/>
            <a:chExt cx="3446462" cy="3490913"/>
          </a:xfrm>
          <a:solidFill>
            <a:srgbClr val="0000FF"/>
          </a:solidFill>
        </p:grpSpPr>
        <p:sp>
          <p:nvSpPr>
            <p:cNvPr id="10"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7" name="Logotype"/>
          <p:cNvGrpSpPr/>
          <p:nvPr userDrawn="1"/>
        </p:nvGrpSpPr>
        <p:grpSpPr>
          <a:xfrm>
            <a:off x="641350" y="530890"/>
            <a:ext cx="1384039" cy="288609"/>
            <a:chOff x="9501453" y="6148765"/>
            <a:chExt cx="2047875" cy="427037"/>
          </a:xfrm>
          <a:solidFill>
            <a:schemeClr val="bg1"/>
          </a:solidFill>
        </p:grpSpPr>
        <p:sp>
          <p:nvSpPr>
            <p:cNvPr id="2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48572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8064000" cy="720167"/>
          </a:xfrm>
        </p:spPr>
        <p:txBody>
          <a:body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4" name="Content Placeholder 3"/>
          <p:cNvSpPr>
            <a:spLocks noGrp="1"/>
          </p:cNvSpPr>
          <p:nvPr>
            <p:ph sz="half" idx="2"/>
          </p:nvPr>
        </p:nvSpPr>
        <p:spPr>
          <a:xfrm>
            <a:off x="6480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10" name="Picture Placeholder 9"/>
          <p:cNvSpPr>
            <a:spLocks noGrp="1"/>
          </p:cNvSpPr>
          <p:nvPr>
            <p:ph type="pic" sz="quarter" idx="14" hasCustomPrompt="1"/>
          </p:nvPr>
        </p:nvSpPr>
        <p:spPr>
          <a:xfrm>
            <a:off x="8067600" y="1332000"/>
            <a:ext cx="3492000" cy="2124000"/>
          </a:xfrm>
          <a:solidFill>
            <a:schemeClr val="bg1">
              <a:lumMod val="95000"/>
            </a:schemeClr>
          </a:solidFill>
        </p:spPr>
        <p:txBody>
          <a:bodyPr anchor="ctr" anchorCtr="0"/>
          <a:lstStyle>
            <a:lvl1pPr marL="0" indent="0" algn="ctr">
              <a:buFontTx/>
              <a:buNone/>
              <a:defRPr/>
            </a:lvl1pPr>
          </a:lstStyle>
          <a:p>
            <a:r>
              <a:rPr lang="nb-NO" dirty="0"/>
              <a:t>Picture</a:t>
            </a:r>
          </a:p>
        </p:txBody>
      </p:sp>
      <p:sp>
        <p:nvSpPr>
          <p:cNvPr id="8" name="Content Placeholder 3"/>
          <p:cNvSpPr>
            <a:spLocks noGrp="1"/>
          </p:cNvSpPr>
          <p:nvPr>
            <p:ph sz="half" idx="15"/>
          </p:nvPr>
        </p:nvSpPr>
        <p:spPr>
          <a:xfrm>
            <a:off x="4359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11" name="Picture Placeholder 9"/>
          <p:cNvSpPr>
            <a:spLocks noGrp="1"/>
          </p:cNvSpPr>
          <p:nvPr>
            <p:ph type="pic" sz="quarter" idx="16" hasCustomPrompt="1"/>
          </p:nvPr>
        </p:nvSpPr>
        <p:spPr>
          <a:xfrm>
            <a:off x="8067600" y="3636000"/>
            <a:ext cx="3492000" cy="2124000"/>
          </a:xfrm>
          <a:solidFill>
            <a:schemeClr val="bg1">
              <a:lumMod val="95000"/>
            </a:schemeClr>
          </a:solidFill>
        </p:spPr>
        <p:txBody>
          <a:bodyPr anchor="ctr" anchorCtr="0"/>
          <a:lstStyle>
            <a:lvl1pPr marL="0" indent="0" algn="ctr">
              <a:buFontTx/>
              <a:buNone/>
              <a:defRPr/>
            </a:lvl1pPr>
          </a:lstStyle>
          <a:p>
            <a:r>
              <a:rPr lang="nb-NO" dirty="0"/>
              <a:t>Picture</a:t>
            </a:r>
          </a:p>
        </p:txBody>
      </p:sp>
      <p:sp>
        <p:nvSpPr>
          <p:cNvPr id="5" name="Footer Placeholder 4"/>
          <p:cNvSpPr>
            <a:spLocks noGrp="1"/>
          </p:cNvSpPr>
          <p:nvPr>
            <p:ph type="ftr" sz="quarter" idx="17"/>
          </p:nvPr>
        </p:nvSpPr>
        <p:spPr/>
        <p:txBody>
          <a:bodyPr/>
          <a:lstStyle/>
          <a:p>
            <a:endParaRPr lang="nb-NO" dirty="0"/>
          </a:p>
        </p:txBody>
      </p:sp>
    </p:spTree>
    <p:extLst>
      <p:ext uri="{BB962C8B-B14F-4D97-AF65-F5344CB8AC3E}">
        <p14:creationId xmlns:p14="http://schemas.microsoft.com/office/powerpoint/2010/main" val="31512958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0" name="Picture Placeholder 9"/>
          <p:cNvSpPr>
            <a:spLocks noGrp="1"/>
          </p:cNvSpPr>
          <p:nvPr>
            <p:ph type="pic" sz="quarter" idx="14" hasCustomPrompt="1"/>
          </p:nvPr>
        </p:nvSpPr>
        <p:spPr>
          <a:xfrm>
            <a:off x="648000" y="1980000"/>
            <a:ext cx="10908000" cy="3780000"/>
          </a:xfrm>
          <a:solidFill>
            <a:schemeClr val="bg1">
              <a:lumMod val="95000"/>
            </a:schemeClr>
          </a:solidFill>
        </p:spPr>
        <p:txBody>
          <a:bodyPr anchor="ctr" anchorCtr="0"/>
          <a:lstStyle>
            <a:lvl1pPr marL="0" indent="0" algn="ctr">
              <a:buFontTx/>
              <a:buNone/>
              <a:defRPr/>
            </a:lvl1pPr>
          </a:lstStyle>
          <a:p>
            <a:r>
              <a:rPr lang="nb-NO" dirty="0"/>
              <a:t>Picture</a:t>
            </a:r>
          </a:p>
        </p:txBody>
      </p:sp>
      <p:sp>
        <p:nvSpPr>
          <p:cNvPr id="2" name="Title 1"/>
          <p:cNvSpPr>
            <a:spLocks noGrp="1"/>
          </p:cNvSpPr>
          <p:nvPr>
            <p:ph type="title"/>
          </p:nvPr>
        </p:nvSpPr>
        <p:spPr>
          <a:xfrm>
            <a:off x="2496600" y="397565"/>
            <a:ext cx="7200000" cy="943998"/>
          </a:xfrm>
        </p:spPr>
        <p:txBody>
          <a:bodyPr>
            <a:noAutofit/>
          </a:bodyPr>
          <a:lstStyle>
            <a:lvl1pPr algn="ctr">
              <a:defRPr sz="3000"/>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9" name="Text Placeholder 9"/>
          <p:cNvSpPr>
            <a:spLocks noGrp="1"/>
          </p:cNvSpPr>
          <p:nvPr>
            <p:ph type="body" sz="quarter" idx="13" hasCustomPrompt="1"/>
          </p:nvPr>
        </p:nvSpPr>
        <p:spPr>
          <a:xfrm>
            <a:off x="2496600" y="1485578"/>
            <a:ext cx="7200000" cy="360446"/>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nb-NO" dirty="0" err="1"/>
              <a:t>Click</a:t>
            </a:r>
            <a:r>
              <a:rPr lang="nb-NO" dirty="0"/>
              <a:t> to </a:t>
            </a:r>
            <a:r>
              <a:rPr lang="nb-NO" dirty="0" err="1"/>
              <a:t>add</a:t>
            </a:r>
            <a:r>
              <a:rPr lang="nb-NO" dirty="0"/>
              <a:t> </a:t>
            </a:r>
            <a:r>
              <a:rPr lang="nb-NO" dirty="0" err="1"/>
              <a:t>subtitle</a:t>
            </a:r>
            <a:endParaRPr lang="nb-NO" dirty="0"/>
          </a:p>
        </p:txBody>
      </p:sp>
      <p:sp>
        <p:nvSpPr>
          <p:cNvPr id="4" name="Footer Placeholder 3"/>
          <p:cNvSpPr>
            <a:spLocks noGrp="1"/>
          </p:cNvSpPr>
          <p:nvPr>
            <p:ph type="ftr" sz="quarter" idx="15"/>
          </p:nvPr>
        </p:nvSpPr>
        <p:spPr/>
        <p:txBody>
          <a:bodyPr/>
          <a:lstStyle/>
          <a:p>
            <a:endParaRPr lang="nb-NO" dirty="0"/>
          </a:p>
        </p:txBody>
      </p:sp>
    </p:spTree>
    <p:extLst>
      <p:ext uri="{BB962C8B-B14F-4D97-AF65-F5344CB8AC3E}">
        <p14:creationId xmlns:p14="http://schemas.microsoft.com/office/powerpoint/2010/main" val="147893673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2" name="Title 1"/>
          <p:cNvSpPr>
            <a:spLocks noGrp="1"/>
          </p:cNvSpPr>
          <p:nvPr>
            <p:ph type="title"/>
          </p:nvPr>
        </p:nvSpPr>
        <p:spPr>
          <a:xfrm>
            <a:off x="2496600" y="397565"/>
            <a:ext cx="7200000" cy="943998"/>
          </a:xfrm>
        </p:spPr>
        <p:txBody>
          <a:bodyPr>
            <a:noAutofit/>
          </a:bodyPr>
          <a:lstStyle>
            <a:lvl1pPr algn="ctr">
              <a:defRPr sz="3000"/>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9" name="Text Placeholder 9"/>
          <p:cNvSpPr>
            <a:spLocks noGrp="1"/>
          </p:cNvSpPr>
          <p:nvPr>
            <p:ph type="body" sz="quarter" idx="13" hasCustomPrompt="1"/>
          </p:nvPr>
        </p:nvSpPr>
        <p:spPr>
          <a:xfrm>
            <a:off x="2496600" y="1485578"/>
            <a:ext cx="7200000" cy="360446"/>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nb-NO" dirty="0" err="1"/>
              <a:t>Click</a:t>
            </a:r>
            <a:r>
              <a:rPr lang="nb-NO" dirty="0"/>
              <a:t> to </a:t>
            </a:r>
            <a:r>
              <a:rPr lang="nb-NO" dirty="0" err="1"/>
              <a:t>add</a:t>
            </a:r>
            <a:r>
              <a:rPr lang="nb-NO" dirty="0"/>
              <a:t> </a:t>
            </a:r>
            <a:r>
              <a:rPr lang="nb-NO" dirty="0" err="1"/>
              <a:t>subtitle</a:t>
            </a:r>
            <a:endParaRPr lang="nb-NO" dirty="0"/>
          </a:p>
        </p:txBody>
      </p:sp>
      <p:sp>
        <p:nvSpPr>
          <p:cNvPr id="10" name="Picture Placeholder 9"/>
          <p:cNvSpPr>
            <a:spLocks noGrp="1"/>
          </p:cNvSpPr>
          <p:nvPr>
            <p:ph type="pic" sz="quarter" idx="14" hasCustomPrompt="1"/>
          </p:nvPr>
        </p:nvSpPr>
        <p:spPr>
          <a:xfrm>
            <a:off x="2407371" y="1989634"/>
            <a:ext cx="1746000" cy="1980000"/>
          </a:xfrm>
          <a:solidFill>
            <a:schemeClr val="bg1">
              <a:lumMod val="95000"/>
            </a:schemeClr>
          </a:solidFill>
        </p:spPr>
        <p:txBody>
          <a:bodyPr anchor="ctr" anchorCtr="0"/>
          <a:lstStyle>
            <a:lvl1pPr marL="0" indent="0" algn="ctr">
              <a:buFontTx/>
              <a:buNone/>
              <a:defRPr/>
            </a:lvl1pPr>
          </a:lstStyle>
          <a:p>
            <a:r>
              <a:rPr lang="nb-NO" dirty="0"/>
              <a:t>Picture</a:t>
            </a:r>
          </a:p>
        </p:txBody>
      </p:sp>
      <p:sp>
        <p:nvSpPr>
          <p:cNvPr id="8" name="Picture Placeholder 9"/>
          <p:cNvSpPr>
            <a:spLocks noGrp="1"/>
          </p:cNvSpPr>
          <p:nvPr>
            <p:ph type="pic" sz="quarter" idx="15" hasCustomPrompt="1"/>
          </p:nvPr>
        </p:nvSpPr>
        <p:spPr>
          <a:xfrm>
            <a:off x="4368800" y="1989634"/>
            <a:ext cx="3489325" cy="3024000"/>
          </a:xfrm>
          <a:solidFill>
            <a:schemeClr val="bg1">
              <a:lumMod val="95000"/>
            </a:schemeClr>
          </a:solidFill>
        </p:spPr>
        <p:txBody>
          <a:bodyPr anchor="ctr" anchorCtr="0"/>
          <a:lstStyle>
            <a:lvl1pPr marL="0" indent="0" algn="ctr">
              <a:buFontTx/>
              <a:buNone/>
              <a:defRPr/>
            </a:lvl1pPr>
          </a:lstStyle>
          <a:p>
            <a:r>
              <a:rPr lang="nb-NO" dirty="0"/>
              <a:t>Picture</a:t>
            </a:r>
          </a:p>
        </p:txBody>
      </p:sp>
      <p:sp>
        <p:nvSpPr>
          <p:cNvPr id="11" name="Picture Placeholder 9"/>
          <p:cNvSpPr>
            <a:spLocks noGrp="1"/>
          </p:cNvSpPr>
          <p:nvPr>
            <p:ph type="pic" sz="quarter" idx="16" hasCustomPrompt="1"/>
          </p:nvPr>
        </p:nvSpPr>
        <p:spPr>
          <a:xfrm>
            <a:off x="8064000" y="1989634"/>
            <a:ext cx="2556000" cy="1980000"/>
          </a:xfrm>
          <a:solidFill>
            <a:schemeClr val="bg1">
              <a:lumMod val="95000"/>
            </a:schemeClr>
          </a:solidFill>
        </p:spPr>
        <p:txBody>
          <a:bodyPr anchor="ctr" anchorCtr="0"/>
          <a:lstStyle>
            <a:lvl1pPr marL="0" indent="0" algn="ctr">
              <a:buFontTx/>
              <a:buNone/>
              <a:defRPr/>
            </a:lvl1pPr>
          </a:lstStyle>
          <a:p>
            <a:r>
              <a:rPr lang="nb-NO" dirty="0"/>
              <a:t>Picture</a:t>
            </a:r>
          </a:p>
        </p:txBody>
      </p:sp>
      <p:sp>
        <p:nvSpPr>
          <p:cNvPr id="12" name="Picture Placeholder 9"/>
          <p:cNvSpPr>
            <a:spLocks noGrp="1"/>
          </p:cNvSpPr>
          <p:nvPr>
            <p:ph type="pic" sz="quarter" idx="17" hasCustomPrompt="1"/>
          </p:nvPr>
        </p:nvSpPr>
        <p:spPr>
          <a:xfrm>
            <a:off x="8064000" y="4149874"/>
            <a:ext cx="1692000" cy="1332000"/>
          </a:xfrm>
          <a:solidFill>
            <a:schemeClr val="bg1">
              <a:lumMod val="95000"/>
            </a:schemeClr>
          </a:solidFill>
        </p:spPr>
        <p:txBody>
          <a:bodyPr anchor="ctr" anchorCtr="0"/>
          <a:lstStyle>
            <a:lvl1pPr marL="0" indent="0" algn="ctr">
              <a:buFontTx/>
              <a:buNone/>
              <a:defRPr/>
            </a:lvl1pPr>
          </a:lstStyle>
          <a:p>
            <a:r>
              <a:rPr lang="nb-NO" dirty="0"/>
              <a:t>Picture</a:t>
            </a:r>
          </a:p>
        </p:txBody>
      </p:sp>
      <p:sp>
        <p:nvSpPr>
          <p:cNvPr id="4" name="Footer Placeholder 3"/>
          <p:cNvSpPr>
            <a:spLocks noGrp="1"/>
          </p:cNvSpPr>
          <p:nvPr>
            <p:ph type="ftr" sz="quarter" idx="18"/>
          </p:nvPr>
        </p:nvSpPr>
        <p:spPr/>
        <p:txBody>
          <a:bodyPr/>
          <a:lstStyle/>
          <a:p>
            <a:endParaRPr lang="nb-NO" dirty="0"/>
          </a:p>
        </p:txBody>
      </p:sp>
    </p:spTree>
    <p:extLst>
      <p:ext uri="{BB962C8B-B14F-4D97-AF65-F5344CB8AC3E}">
        <p14:creationId xmlns:p14="http://schemas.microsoft.com/office/powerpoint/2010/main" val="36455409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and Heading">
    <p:bg>
      <p:bgPr>
        <a:solidFill>
          <a:schemeClr val="bg1">
            <a:lumMod val="95000"/>
          </a:schemeClr>
        </a:solidFill>
        <a:effectLst/>
      </p:bgPr>
    </p:bg>
    <p:spTree>
      <p:nvGrpSpPr>
        <p:cNvPr id="1" name=""/>
        <p:cNvGrpSpPr/>
        <p:nvPr/>
      </p:nvGrpSpPr>
      <p:grpSpPr>
        <a:xfrm>
          <a:off x="0" y="0"/>
          <a:ext cx="0" cy="0"/>
          <a:chOff x="0" y="0"/>
          <a:chExt cx="0" cy="0"/>
        </a:xfrm>
      </p:grpSpPr>
      <p:sp>
        <p:nvSpPr>
          <p:cNvPr id="28" name="Picture Placeholder 5"/>
          <p:cNvSpPr>
            <a:spLocks noGrp="1"/>
          </p:cNvSpPr>
          <p:nvPr>
            <p:ph type="pic" sz="quarter" idx="15" hasCustomPrompt="1"/>
          </p:nvPr>
        </p:nvSpPr>
        <p:spPr>
          <a:xfrm>
            <a:off x="0" y="0"/>
            <a:ext cx="12195175" cy="6859588"/>
          </a:xfrm>
          <a:noFill/>
        </p:spPr>
        <p:txBody>
          <a:bodyPr anchor="ctr" anchorCtr="0"/>
          <a:lstStyle>
            <a:lvl1pPr marL="0" indent="0" algn="ctr">
              <a:buNone/>
              <a:defRPr baseline="0">
                <a:solidFill>
                  <a:schemeClr val="tx1"/>
                </a:solidFill>
              </a:defRPr>
            </a:lvl1pPr>
          </a:lstStyle>
          <a:p>
            <a:r>
              <a:rPr lang="nb-NO" dirty="0" err="1"/>
              <a:t>Insert</a:t>
            </a:r>
            <a:r>
              <a:rPr lang="nb-NO" dirty="0"/>
              <a:t> </a:t>
            </a:r>
            <a:r>
              <a:rPr lang="nb-NO" dirty="0" err="1"/>
              <a:t>picture</a:t>
            </a:r>
            <a:r>
              <a:rPr lang="nb-NO" dirty="0"/>
              <a:t> by </a:t>
            </a:r>
            <a:r>
              <a:rPr lang="nb-NO" dirty="0" err="1"/>
              <a:t>using</a:t>
            </a:r>
            <a:r>
              <a:rPr lang="nb-NO" dirty="0"/>
              <a:t> Nordea Image Bank </a:t>
            </a:r>
            <a:r>
              <a:rPr lang="nb-NO" dirty="0" err="1"/>
              <a:t>button</a:t>
            </a:r>
            <a:endParaRPr lang="nb-NO" dirty="0"/>
          </a:p>
        </p:txBody>
      </p:sp>
      <p:sp>
        <p:nvSpPr>
          <p:cNvPr id="2" name="Title 1"/>
          <p:cNvSpPr>
            <a:spLocks noGrp="1"/>
          </p:cNvSpPr>
          <p:nvPr>
            <p:ph type="ctrTitle"/>
          </p:nvPr>
        </p:nvSpPr>
        <p:spPr>
          <a:xfrm>
            <a:off x="648000" y="333450"/>
            <a:ext cx="7200000" cy="1009078"/>
          </a:xfrm>
        </p:spPr>
        <p:txBody>
          <a:bodyPr>
            <a:noAutofit/>
          </a:bodyPr>
          <a:lstStyle>
            <a:lvl1pPr>
              <a:defRPr sz="3000">
                <a:solidFill>
                  <a:schemeClr val="accent1"/>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Subtitle 2"/>
          <p:cNvSpPr>
            <a:spLocks noGrp="1"/>
          </p:cNvSpPr>
          <p:nvPr>
            <p:ph type="subTitle" idx="1"/>
          </p:nvPr>
        </p:nvSpPr>
        <p:spPr>
          <a:xfrm>
            <a:off x="648000" y="1510482"/>
            <a:ext cx="7200000" cy="68524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dirty="0" err="1"/>
              <a:t>Click</a:t>
            </a:r>
            <a:r>
              <a:rPr lang="nb-NO" dirty="0"/>
              <a:t> to </a:t>
            </a:r>
            <a:r>
              <a:rPr lang="nb-NO" dirty="0" err="1"/>
              <a:t>edit</a:t>
            </a:r>
            <a:r>
              <a:rPr lang="nb-NO" dirty="0"/>
              <a:t> Master </a:t>
            </a:r>
            <a:r>
              <a:rPr lang="nb-NO" dirty="0" err="1"/>
              <a:t>subtitle</a:t>
            </a:r>
            <a:r>
              <a:rPr lang="nb-NO" dirty="0"/>
              <a:t> style</a:t>
            </a:r>
          </a:p>
        </p:txBody>
      </p:sp>
      <p:sp>
        <p:nvSpPr>
          <p:cNvPr id="5" name="Platshållare för sidfot 4"/>
          <p:cNvSpPr>
            <a:spLocks noGrp="1"/>
          </p:cNvSpPr>
          <p:nvPr>
            <p:ph type="ftr" sz="quarter" idx="16"/>
          </p:nvPr>
        </p:nvSpPr>
        <p:spPr/>
        <p:txBody>
          <a:bodyPr/>
          <a:lstStyle>
            <a:lvl1pPr>
              <a:defRPr>
                <a:solidFill>
                  <a:srgbClr val="8B8A8D"/>
                </a:solidFill>
              </a:defRPr>
            </a:lvl1pPr>
          </a:lstStyle>
          <a:p>
            <a:endParaRPr lang="nb-NO" dirty="0"/>
          </a:p>
        </p:txBody>
      </p:sp>
      <p:sp>
        <p:nvSpPr>
          <p:cNvPr id="6" name="Platshållare för bildnummer 5"/>
          <p:cNvSpPr>
            <a:spLocks noGrp="1"/>
          </p:cNvSpPr>
          <p:nvPr>
            <p:ph type="sldNum" sz="quarter" idx="17"/>
          </p:nvPr>
        </p:nvSpPr>
        <p:spPr/>
        <p:txBody>
          <a:bodyPr/>
          <a:lstStyle>
            <a:lvl1pPr>
              <a:defRPr>
                <a:solidFill>
                  <a:srgbClr val="8B8A8D"/>
                </a:solidFill>
              </a:defRPr>
            </a:lvl1pPr>
          </a:lstStyle>
          <a:p>
            <a:fld id="{D14BCCD3-0010-4FBA-B965-2126ADC31932}" type="slidenum">
              <a:rPr lang="nb-NO" smtClean="0"/>
              <a:pPr/>
              <a:t>‹#›</a:t>
            </a:fld>
            <a:endParaRPr lang="nb-NO" dirty="0"/>
          </a:p>
        </p:txBody>
      </p:sp>
      <p:cxnSp>
        <p:nvCxnSpPr>
          <p:cNvPr id="29" name="Line"/>
          <p:cNvCxnSpPr/>
          <p:nvPr userDrawn="1"/>
        </p:nvCxnSpPr>
        <p:spPr>
          <a:xfrm>
            <a:off x="648000" y="6318000"/>
            <a:ext cx="10893600" cy="0"/>
          </a:xfrm>
          <a:prstGeom prst="line">
            <a:avLst/>
          </a:prstGeom>
          <a:ln w="9525">
            <a:solidFill>
              <a:srgbClr val="8B8A8D"/>
            </a:solidFill>
          </a:ln>
        </p:spPr>
        <p:style>
          <a:lnRef idx="1">
            <a:schemeClr val="accent1"/>
          </a:lnRef>
          <a:fillRef idx="0">
            <a:schemeClr val="accent1"/>
          </a:fillRef>
          <a:effectRef idx="0">
            <a:schemeClr val="accent1"/>
          </a:effectRef>
          <a:fontRef idx="minor">
            <a:schemeClr val="tx1"/>
          </a:fontRef>
        </p:style>
      </p:cxnSp>
      <p:grpSp>
        <p:nvGrpSpPr>
          <p:cNvPr id="15" name="Logotype"/>
          <p:cNvGrpSpPr/>
          <p:nvPr userDrawn="1"/>
        </p:nvGrpSpPr>
        <p:grpSpPr>
          <a:xfrm>
            <a:off x="10689465" y="6389301"/>
            <a:ext cx="863687" cy="180102"/>
            <a:chOff x="9501453" y="6148765"/>
            <a:chExt cx="2047875" cy="427037"/>
          </a:xfrm>
        </p:grpSpPr>
        <p:sp>
          <p:nvSpPr>
            <p:cNvPr id="16"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3288939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48800"/>
          </a:xfrm>
        </p:spPr>
        <p:txBody>
          <a:bodyPr>
            <a:noAutofit/>
          </a:bodyPr>
          <a:lstStyle>
            <a:lvl1pPr>
              <a:defRPr sz="2400">
                <a:solidFill>
                  <a:schemeClr val="accent1"/>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dirty="0" err="1"/>
              <a:t>Click</a:t>
            </a:r>
            <a:r>
              <a:rPr lang="nb-NO" dirty="0"/>
              <a:t> to </a:t>
            </a:r>
            <a:r>
              <a:rPr lang="nb-NO" dirty="0" err="1"/>
              <a:t>edit</a:t>
            </a:r>
            <a:r>
              <a:rPr lang="nb-NO" dirty="0"/>
              <a:t> Master </a:t>
            </a:r>
            <a:r>
              <a:rPr lang="nb-NO" dirty="0" err="1"/>
              <a:t>subtitle</a:t>
            </a:r>
            <a:r>
              <a:rPr lang="nb-NO" dirty="0"/>
              <a:t> style</a:t>
            </a:r>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err="1"/>
              <a:t>Name</a:t>
            </a:r>
            <a:r>
              <a:rPr lang="nb-NO" dirty="0"/>
              <a:t>, </a:t>
            </a:r>
            <a:r>
              <a:rPr lang="nb-NO" dirty="0" err="1"/>
              <a:t>title</a:t>
            </a:r>
            <a:endParaRPr lang="nb-NO"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a:t>Date</a:t>
            </a:r>
          </a:p>
        </p:txBody>
      </p:sp>
      <p:grpSp>
        <p:nvGrpSpPr>
          <p:cNvPr id="10" name="Pulse"/>
          <p:cNvGrpSpPr/>
          <p:nvPr userDrawn="1"/>
        </p:nvGrpSpPr>
        <p:grpSpPr>
          <a:xfrm>
            <a:off x="8751888" y="3030538"/>
            <a:ext cx="3446462"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Logotype"/>
          <p:cNvGrpSpPr/>
          <p:nvPr userDrawn="1"/>
        </p:nvGrpSpPr>
        <p:grpSpPr>
          <a:xfrm>
            <a:off x="641350" y="530890"/>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1675424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48800"/>
          </a:xfrm>
        </p:spPr>
        <p:txBody>
          <a:bodyPr>
            <a:noAutofit/>
          </a:bodyPr>
          <a:lstStyle>
            <a:lvl1pPr>
              <a:defRPr sz="2400">
                <a:solidFill>
                  <a:srgbClr val="FBD9CA"/>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Subtitle 2"/>
          <p:cNvSpPr>
            <a:spLocks noGrp="1"/>
          </p:cNvSpPr>
          <p:nvPr>
            <p:ph type="subTitle" idx="1"/>
          </p:nvPr>
        </p:nvSpPr>
        <p:spPr>
          <a:xfrm>
            <a:off x="648000" y="2133650"/>
            <a:ext cx="7200000" cy="360083"/>
          </a:xfrm>
        </p:spPr>
        <p:txBody>
          <a:bodyPr/>
          <a:lstStyle>
            <a:lvl1pPr marL="0" indent="0" algn="l">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dirty="0" err="1"/>
              <a:t>Click</a:t>
            </a:r>
            <a:r>
              <a:rPr lang="nb-NO" dirty="0"/>
              <a:t> to </a:t>
            </a:r>
            <a:r>
              <a:rPr lang="nb-NO" dirty="0" err="1"/>
              <a:t>edit</a:t>
            </a:r>
            <a:r>
              <a:rPr lang="nb-NO" dirty="0"/>
              <a:t> Master </a:t>
            </a:r>
            <a:r>
              <a:rPr lang="nb-NO" dirty="0" err="1"/>
              <a:t>subtitle</a:t>
            </a:r>
            <a:r>
              <a:rPr lang="nb-NO" dirty="0"/>
              <a:t> style</a:t>
            </a:r>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err="1"/>
              <a:t>Name</a:t>
            </a:r>
            <a:r>
              <a:rPr lang="nb-NO" dirty="0"/>
              <a:t>, </a:t>
            </a:r>
            <a:r>
              <a:rPr lang="nb-NO" dirty="0" err="1"/>
              <a:t>title</a:t>
            </a:r>
            <a:endParaRPr lang="nb-NO"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a:t>Date</a:t>
            </a:r>
          </a:p>
        </p:txBody>
      </p:sp>
      <p:grpSp>
        <p:nvGrpSpPr>
          <p:cNvPr id="60" name="Pulse"/>
          <p:cNvGrpSpPr/>
          <p:nvPr userDrawn="1"/>
        </p:nvGrpSpPr>
        <p:grpSpPr>
          <a:xfrm>
            <a:off x="0" y="2990850"/>
            <a:ext cx="12204000" cy="3559175"/>
            <a:chOff x="0" y="2990850"/>
            <a:chExt cx="12204700" cy="3559175"/>
          </a:xfrm>
          <a:solidFill>
            <a:srgbClr val="0000FF"/>
          </a:solidFill>
        </p:grpSpPr>
        <p:sp>
          <p:nvSpPr>
            <p:cNvPr id="11"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 name="Logotype"/>
          <p:cNvGrpSpPr/>
          <p:nvPr userDrawn="1"/>
        </p:nvGrpSpPr>
        <p:grpSpPr>
          <a:xfrm>
            <a:off x="641350" y="530890"/>
            <a:ext cx="1384039" cy="288609"/>
            <a:chOff x="9501453" y="6148765"/>
            <a:chExt cx="2047875" cy="427037"/>
          </a:xfrm>
          <a:solidFill>
            <a:schemeClr val="bg1"/>
          </a:solidFill>
        </p:grpSpPr>
        <p:sp>
          <p:nvSpPr>
            <p:cNvPr id="3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1642078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p:bgPr>
        <a:solidFill>
          <a:srgbClr val="FDECE4"/>
        </a:solidFill>
        <a:effectLst/>
      </p:bgPr>
    </p:bg>
    <p:spTree>
      <p:nvGrpSpPr>
        <p:cNvPr id="1" name=""/>
        <p:cNvGrpSpPr/>
        <p:nvPr/>
      </p:nvGrpSpPr>
      <p:grpSpPr>
        <a:xfrm>
          <a:off x="0" y="0"/>
          <a:ext cx="0" cy="0"/>
          <a:chOff x="0" y="0"/>
          <a:chExt cx="0" cy="0"/>
        </a:xfrm>
      </p:grpSpPr>
      <p:sp useBgFill="1">
        <p:nvSpPr>
          <p:cNvPr id="28" name="Picture Placeholder 5"/>
          <p:cNvSpPr>
            <a:spLocks noGrp="1"/>
          </p:cNvSpPr>
          <p:nvPr>
            <p:ph type="pic" sz="quarter" idx="15" hasCustomPrompt="1"/>
          </p:nvPr>
        </p:nvSpPr>
        <p:spPr>
          <a:xfrm>
            <a:off x="0" y="0"/>
            <a:ext cx="12195175" cy="6859588"/>
          </a:xfrm>
        </p:spPr>
        <p:txBody>
          <a:bodyPr anchor="ctr" anchorCtr="0"/>
          <a:lstStyle>
            <a:lvl1pPr marL="0" indent="0" algn="ctr">
              <a:buNone/>
              <a:defRPr baseline="0">
                <a:solidFill>
                  <a:schemeClr val="tx1"/>
                </a:solidFill>
              </a:defRPr>
            </a:lvl1pPr>
          </a:lstStyle>
          <a:p>
            <a:r>
              <a:rPr lang="nb-NO" dirty="0" err="1"/>
              <a:t>Insert</a:t>
            </a:r>
            <a:r>
              <a:rPr lang="nb-NO" dirty="0"/>
              <a:t> </a:t>
            </a:r>
            <a:r>
              <a:rPr lang="nb-NO" dirty="0" err="1"/>
              <a:t>picture</a:t>
            </a:r>
            <a:r>
              <a:rPr lang="nb-NO" dirty="0"/>
              <a:t> by </a:t>
            </a:r>
            <a:r>
              <a:rPr lang="nb-NO" dirty="0" err="1"/>
              <a:t>using</a:t>
            </a:r>
            <a:r>
              <a:rPr lang="nb-NO" dirty="0"/>
              <a:t> Nordea Image Bank </a:t>
            </a:r>
            <a:r>
              <a:rPr lang="nb-NO" dirty="0" err="1"/>
              <a:t>button</a:t>
            </a:r>
            <a:r>
              <a:rPr lang="nb-NO" dirty="0"/>
              <a:t> or </a:t>
            </a:r>
            <a:r>
              <a:rPr lang="nb-NO" dirty="0" err="1"/>
              <a:t>use</a:t>
            </a:r>
            <a:r>
              <a:rPr lang="nb-NO" dirty="0"/>
              <a:t> as pink slide</a:t>
            </a:r>
          </a:p>
        </p:txBody>
      </p:sp>
      <p:sp>
        <p:nvSpPr>
          <p:cNvPr id="2" name="Title 1"/>
          <p:cNvSpPr>
            <a:spLocks noGrp="1"/>
          </p:cNvSpPr>
          <p:nvPr>
            <p:ph type="ctrTitle"/>
          </p:nvPr>
        </p:nvSpPr>
        <p:spPr>
          <a:xfrm>
            <a:off x="648000" y="1339200"/>
            <a:ext cx="7200000" cy="748800"/>
          </a:xfrm>
        </p:spPr>
        <p:txBody>
          <a:bodyPr>
            <a:noAutofit/>
          </a:bodyPr>
          <a:lstStyle>
            <a:lvl1pPr>
              <a:defRPr sz="2400">
                <a:solidFill>
                  <a:schemeClr val="accent1"/>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Subtitle 2"/>
          <p:cNvSpPr>
            <a:spLocks noGrp="1"/>
          </p:cNvSpPr>
          <p:nvPr>
            <p:ph type="subTitle" idx="1"/>
          </p:nvPr>
        </p:nvSpPr>
        <p:spPr>
          <a:xfrm>
            <a:off x="648000" y="213365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dirty="0" err="1"/>
              <a:t>Click</a:t>
            </a:r>
            <a:r>
              <a:rPr lang="nb-NO" dirty="0"/>
              <a:t> to </a:t>
            </a:r>
            <a:r>
              <a:rPr lang="nb-NO" dirty="0" err="1"/>
              <a:t>edit</a:t>
            </a:r>
            <a:r>
              <a:rPr lang="nb-NO" dirty="0"/>
              <a:t> Master </a:t>
            </a:r>
            <a:r>
              <a:rPr lang="nb-NO" dirty="0" err="1"/>
              <a:t>subtitle</a:t>
            </a:r>
            <a:r>
              <a:rPr lang="nb-NO" dirty="0"/>
              <a:t> style</a:t>
            </a:r>
          </a:p>
        </p:txBody>
      </p:sp>
      <p:sp>
        <p:nvSpPr>
          <p:cNvPr id="21" name="Text Placeholder 20"/>
          <p:cNvSpPr>
            <a:spLocks noGrp="1"/>
          </p:cNvSpPr>
          <p:nvPr>
            <p:ph type="body" sz="quarter" idx="13" hasCustomPrompt="1"/>
          </p:nvPr>
        </p:nvSpPr>
        <p:spPr>
          <a:xfrm>
            <a:off x="648000" y="2592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err="1"/>
              <a:t>Name</a:t>
            </a:r>
            <a:r>
              <a:rPr lang="nb-NO" dirty="0"/>
              <a:t>, </a:t>
            </a:r>
            <a:r>
              <a:rPr lang="nb-NO" dirty="0" err="1"/>
              <a:t>title</a:t>
            </a:r>
            <a:endParaRPr lang="nb-NO" dirty="0"/>
          </a:p>
        </p:txBody>
      </p:sp>
      <p:sp>
        <p:nvSpPr>
          <p:cNvPr id="22" name="Text Placeholder 20"/>
          <p:cNvSpPr>
            <a:spLocks noGrp="1"/>
          </p:cNvSpPr>
          <p:nvPr>
            <p:ph type="body" sz="quarter" idx="14" hasCustomPrompt="1"/>
          </p:nvPr>
        </p:nvSpPr>
        <p:spPr>
          <a:xfrm>
            <a:off x="648000" y="2844000"/>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a:t>Date</a:t>
            </a:r>
          </a:p>
        </p:txBody>
      </p:sp>
      <p:grpSp>
        <p:nvGrpSpPr>
          <p:cNvPr id="10" name="Pulse"/>
          <p:cNvGrpSpPr/>
          <p:nvPr userDrawn="1"/>
        </p:nvGrpSpPr>
        <p:grpSpPr>
          <a:xfrm>
            <a:off x="8751888" y="3030538"/>
            <a:ext cx="3446462" cy="3490913"/>
            <a:chOff x="8751888" y="3030538"/>
            <a:chExt cx="3446462" cy="3490913"/>
          </a:xfrm>
          <a:solidFill>
            <a:schemeClr val="accent1"/>
          </a:solidFill>
        </p:grpSpPr>
        <p:sp>
          <p:nvSpPr>
            <p:cNvPr id="11"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9" name="Logotype"/>
          <p:cNvGrpSpPr/>
          <p:nvPr userDrawn="1"/>
        </p:nvGrpSpPr>
        <p:grpSpPr>
          <a:xfrm>
            <a:off x="641350" y="530890"/>
            <a:ext cx="1384039" cy="288609"/>
            <a:chOff x="9501453" y="6148765"/>
            <a:chExt cx="2047875" cy="427037"/>
          </a:xfrm>
          <a:solidFill>
            <a:schemeClr val="bg2"/>
          </a:solidFill>
        </p:grpSpPr>
        <p:sp>
          <p:nvSpPr>
            <p:cNvPr id="20"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2386721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Image Blue">
    <p:bg>
      <p:bgPr>
        <a:solidFill>
          <a:schemeClr val="bg2"/>
        </a:solidFill>
        <a:effectLst/>
      </p:bgPr>
    </p:bg>
    <p:spTree>
      <p:nvGrpSpPr>
        <p:cNvPr id="1" name=""/>
        <p:cNvGrpSpPr/>
        <p:nvPr/>
      </p:nvGrpSpPr>
      <p:grpSpPr>
        <a:xfrm>
          <a:off x="0" y="0"/>
          <a:ext cx="0" cy="0"/>
          <a:chOff x="0" y="0"/>
          <a:chExt cx="0" cy="0"/>
        </a:xfrm>
      </p:grpSpPr>
      <p:sp>
        <p:nvSpPr>
          <p:cNvPr id="25" name="Rectangle 24"/>
          <p:cNvSpPr/>
          <p:nvPr userDrawn="1"/>
        </p:nvSpPr>
        <p:spPr>
          <a:xfrm>
            <a:off x="0"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Title 1"/>
          <p:cNvSpPr>
            <a:spLocks noGrp="1"/>
          </p:cNvSpPr>
          <p:nvPr>
            <p:ph type="ctrTitle"/>
          </p:nvPr>
        </p:nvSpPr>
        <p:spPr>
          <a:xfrm>
            <a:off x="648000" y="4783756"/>
            <a:ext cx="7200000" cy="626850"/>
          </a:xfrm>
        </p:spPr>
        <p:txBody>
          <a:bodyPr>
            <a:noAutofit/>
          </a:bodyPr>
          <a:lstStyle>
            <a:lvl1pPr>
              <a:defRPr sz="2400">
                <a:solidFill>
                  <a:srgbClr val="FBD9CA"/>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Subtitle 2"/>
          <p:cNvSpPr>
            <a:spLocks noGrp="1"/>
          </p:cNvSpPr>
          <p:nvPr>
            <p:ph type="subTitle" idx="1"/>
          </p:nvPr>
        </p:nvSpPr>
        <p:spPr>
          <a:xfrm>
            <a:off x="648000" y="5436000"/>
            <a:ext cx="7200000" cy="360083"/>
          </a:xfrm>
        </p:spPr>
        <p:txBody>
          <a:bodyPr>
            <a:noAutofit/>
          </a:bodyPr>
          <a:lstStyle>
            <a:lvl1pPr marL="0" indent="0" algn="l">
              <a:buNone/>
              <a:defRPr b="1">
                <a:solidFill>
                  <a:schemeClr val="bg1"/>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dirty="0" err="1"/>
              <a:t>Click</a:t>
            </a:r>
            <a:r>
              <a:rPr lang="nb-NO" dirty="0"/>
              <a:t> to </a:t>
            </a:r>
            <a:r>
              <a:rPr lang="nb-NO" dirty="0" err="1"/>
              <a:t>edit</a:t>
            </a:r>
            <a:r>
              <a:rPr lang="nb-NO" dirty="0"/>
              <a:t> Master </a:t>
            </a:r>
            <a:r>
              <a:rPr lang="nb-NO" dirty="0" err="1"/>
              <a:t>subtitle</a:t>
            </a:r>
            <a:r>
              <a:rPr lang="nb-NO" dirty="0"/>
              <a:t> style</a:t>
            </a:r>
          </a:p>
        </p:txBody>
      </p:sp>
      <p:sp>
        <p:nvSpPr>
          <p:cNvPr id="21" name="Text Placeholder 20"/>
          <p:cNvSpPr>
            <a:spLocks noGrp="1"/>
          </p:cNvSpPr>
          <p:nvPr>
            <p:ph type="body" sz="quarter" idx="13" hasCustomPrompt="1"/>
          </p:nvPr>
        </p:nvSpPr>
        <p:spPr>
          <a:xfrm>
            <a:off x="648000" y="5914122"/>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err="1"/>
              <a:t>Name</a:t>
            </a:r>
            <a:r>
              <a:rPr lang="nb-NO" dirty="0"/>
              <a:t>, </a:t>
            </a:r>
            <a:r>
              <a:rPr lang="nb-NO" dirty="0" err="1"/>
              <a:t>title</a:t>
            </a:r>
            <a:endParaRPr lang="nb-NO" dirty="0"/>
          </a:p>
        </p:txBody>
      </p:sp>
      <p:sp>
        <p:nvSpPr>
          <p:cNvPr id="22" name="Text Placeholder 20"/>
          <p:cNvSpPr>
            <a:spLocks noGrp="1"/>
          </p:cNvSpPr>
          <p:nvPr>
            <p:ph type="body" sz="quarter" idx="14" hasCustomPrompt="1"/>
          </p:nvPr>
        </p:nvSpPr>
        <p:spPr>
          <a:xfrm>
            <a:off x="648000" y="6166122"/>
            <a:ext cx="7200000" cy="216000"/>
          </a:xfrm>
        </p:spPr>
        <p:txBody>
          <a:bodyPr>
            <a:noAutofit/>
          </a:bodyPr>
          <a:lstStyle>
            <a:lvl1pPr marL="0" indent="0">
              <a:buNone/>
              <a:defRPr sz="1300">
                <a:solidFill>
                  <a:srgbClr val="FFFFFF"/>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a:t>Date</a:t>
            </a:r>
          </a:p>
        </p:txBody>
      </p:sp>
      <p:sp>
        <p:nvSpPr>
          <p:cNvPr id="7" name="Picture Placeholder 6"/>
          <p:cNvSpPr>
            <a:spLocks noGrp="1"/>
          </p:cNvSpPr>
          <p:nvPr>
            <p:ph type="pic" sz="quarter" idx="15" hasCustomPrompt="1"/>
          </p:nvPr>
        </p:nvSpPr>
        <p:spPr>
          <a:xfrm>
            <a:off x="-1" y="939600"/>
            <a:ext cx="12204000" cy="3816350"/>
          </a:xfrm>
          <a:noFill/>
        </p:spPr>
        <p:txBody>
          <a:bodyPr anchor="ctr" anchorCtr="0"/>
          <a:lstStyle>
            <a:lvl1pPr marL="0" marR="0" indent="0" algn="ctr" defTabSz="1088776"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nb-NO" dirty="0" err="1"/>
              <a:t>Insert</a:t>
            </a:r>
            <a:r>
              <a:rPr lang="nb-NO" dirty="0"/>
              <a:t> </a:t>
            </a:r>
            <a:r>
              <a:rPr lang="nb-NO" dirty="0" err="1"/>
              <a:t>picture</a:t>
            </a:r>
            <a:r>
              <a:rPr lang="nb-NO" dirty="0"/>
              <a:t> by </a:t>
            </a:r>
            <a:r>
              <a:rPr lang="nb-NO" dirty="0" err="1"/>
              <a:t>using</a:t>
            </a:r>
            <a:r>
              <a:rPr lang="nb-NO" dirty="0"/>
              <a:t> Nordea Image Bank </a:t>
            </a:r>
            <a:r>
              <a:rPr lang="nb-NO" dirty="0" err="1"/>
              <a:t>button</a:t>
            </a:r>
            <a:endParaRPr lang="nb-NO" dirty="0"/>
          </a:p>
        </p:txBody>
      </p:sp>
      <p:grpSp>
        <p:nvGrpSpPr>
          <p:cNvPr id="16" name="Pulse"/>
          <p:cNvGrpSpPr/>
          <p:nvPr userDrawn="1"/>
        </p:nvGrpSpPr>
        <p:grpSpPr>
          <a:xfrm>
            <a:off x="8751888" y="3030538"/>
            <a:ext cx="3446462"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8" name="Logotype"/>
          <p:cNvGrpSpPr/>
          <p:nvPr userDrawn="1"/>
        </p:nvGrpSpPr>
        <p:grpSpPr>
          <a:xfrm>
            <a:off x="5371674" y="298072"/>
            <a:ext cx="1384039" cy="288609"/>
            <a:chOff x="9501453" y="6148765"/>
            <a:chExt cx="2047875" cy="427037"/>
          </a:xfrm>
          <a:solidFill>
            <a:schemeClr val="bg1"/>
          </a:solidFill>
        </p:grpSpPr>
        <p:sp>
          <p:nvSpPr>
            <p:cNvPr id="2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0803590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ink">
    <p:bg>
      <p:bgPr>
        <a:solidFill>
          <a:srgbClr val="FDECE4"/>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3200" cy="6859588"/>
          </a:xfrm>
          <a:prstGeom prst="rect">
            <a:avLst/>
          </a:prstGeom>
          <a:solidFill>
            <a:srgbClr val="FDE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Rectangle 3"/>
          <p:cNvSpPr/>
          <p:nvPr userDrawn="1"/>
        </p:nvSpPr>
        <p:spPr>
          <a:xfrm>
            <a:off x="0" y="939600"/>
            <a:ext cx="12193200" cy="38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Picture Placeholder 6"/>
          <p:cNvSpPr>
            <a:spLocks noGrp="1"/>
          </p:cNvSpPr>
          <p:nvPr>
            <p:ph type="pic" sz="quarter" idx="15" hasCustomPrompt="1"/>
          </p:nvPr>
        </p:nvSpPr>
        <p:spPr>
          <a:xfrm>
            <a:off x="-1" y="940414"/>
            <a:ext cx="12204000" cy="3816350"/>
          </a:xfrm>
          <a:noFill/>
        </p:spPr>
        <p:txBody>
          <a:bodyPr anchor="ctr" anchorCtr="0"/>
          <a:lstStyle>
            <a:lvl1pPr marL="0" indent="0" algn="ctr">
              <a:buNone/>
              <a:defRPr>
                <a:solidFill>
                  <a:schemeClr val="tx1"/>
                </a:solidFill>
              </a:defRPr>
            </a:lvl1pPr>
          </a:lstStyle>
          <a:p>
            <a:r>
              <a:rPr lang="nb-NO" dirty="0" err="1"/>
              <a:t>Insert</a:t>
            </a:r>
            <a:r>
              <a:rPr lang="nb-NO" dirty="0"/>
              <a:t> </a:t>
            </a:r>
            <a:r>
              <a:rPr lang="nb-NO" dirty="0" err="1"/>
              <a:t>picture</a:t>
            </a:r>
            <a:r>
              <a:rPr lang="nb-NO" dirty="0"/>
              <a:t> by </a:t>
            </a:r>
            <a:r>
              <a:rPr lang="nb-NO" dirty="0" err="1"/>
              <a:t>using</a:t>
            </a:r>
            <a:r>
              <a:rPr lang="nb-NO" dirty="0"/>
              <a:t> Nordea Image Bank </a:t>
            </a:r>
            <a:r>
              <a:rPr lang="nb-NO" dirty="0" err="1"/>
              <a:t>button</a:t>
            </a:r>
            <a:endParaRPr lang="nb-NO" dirty="0"/>
          </a:p>
        </p:txBody>
      </p:sp>
      <p:sp>
        <p:nvSpPr>
          <p:cNvPr id="2" name="Title 1"/>
          <p:cNvSpPr>
            <a:spLocks noGrp="1"/>
          </p:cNvSpPr>
          <p:nvPr>
            <p:ph type="ctrTitle"/>
          </p:nvPr>
        </p:nvSpPr>
        <p:spPr>
          <a:xfrm>
            <a:off x="648000" y="4775994"/>
            <a:ext cx="7200000" cy="634612"/>
          </a:xfrm>
        </p:spPr>
        <p:txBody>
          <a:bodyPr>
            <a:noAutofit/>
          </a:bodyPr>
          <a:lstStyle>
            <a:lvl1pPr>
              <a:defRPr sz="2400">
                <a:solidFill>
                  <a:schemeClr val="accent1"/>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Subtitle 2"/>
          <p:cNvSpPr>
            <a:spLocks noGrp="1"/>
          </p:cNvSpPr>
          <p:nvPr>
            <p:ph type="subTitle" idx="1"/>
          </p:nvPr>
        </p:nvSpPr>
        <p:spPr>
          <a:xfrm>
            <a:off x="648000" y="5436000"/>
            <a:ext cx="7200000" cy="360083"/>
          </a:xfrm>
        </p:spPr>
        <p:txBody>
          <a:bodyPr>
            <a:noAutofit/>
          </a:bodyPr>
          <a:lstStyle>
            <a:lvl1pPr marL="0" indent="0" algn="l">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dirty="0" err="1"/>
              <a:t>Click</a:t>
            </a:r>
            <a:r>
              <a:rPr lang="nb-NO" dirty="0"/>
              <a:t> to </a:t>
            </a:r>
            <a:r>
              <a:rPr lang="nb-NO" dirty="0" err="1"/>
              <a:t>edit</a:t>
            </a:r>
            <a:r>
              <a:rPr lang="nb-NO" dirty="0"/>
              <a:t> Master </a:t>
            </a:r>
            <a:r>
              <a:rPr lang="nb-NO" dirty="0" err="1"/>
              <a:t>subtitle</a:t>
            </a:r>
            <a:r>
              <a:rPr lang="nb-NO" dirty="0"/>
              <a:t> style</a:t>
            </a:r>
          </a:p>
        </p:txBody>
      </p:sp>
      <p:sp>
        <p:nvSpPr>
          <p:cNvPr id="21" name="Text Placeholder 20"/>
          <p:cNvSpPr>
            <a:spLocks noGrp="1"/>
          </p:cNvSpPr>
          <p:nvPr>
            <p:ph type="body" sz="quarter" idx="13" hasCustomPrompt="1"/>
          </p:nvPr>
        </p:nvSpPr>
        <p:spPr>
          <a:xfrm>
            <a:off x="648000" y="5914122"/>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err="1"/>
              <a:t>Name</a:t>
            </a:r>
            <a:r>
              <a:rPr lang="nb-NO" dirty="0"/>
              <a:t>, </a:t>
            </a:r>
            <a:r>
              <a:rPr lang="nb-NO" dirty="0" err="1"/>
              <a:t>title</a:t>
            </a:r>
            <a:endParaRPr lang="nb-NO" dirty="0"/>
          </a:p>
        </p:txBody>
      </p:sp>
      <p:sp>
        <p:nvSpPr>
          <p:cNvPr id="22" name="Text Placeholder 20"/>
          <p:cNvSpPr>
            <a:spLocks noGrp="1"/>
          </p:cNvSpPr>
          <p:nvPr>
            <p:ph type="body" sz="quarter" idx="14" hasCustomPrompt="1"/>
          </p:nvPr>
        </p:nvSpPr>
        <p:spPr>
          <a:xfrm>
            <a:off x="648000" y="6166122"/>
            <a:ext cx="7200000" cy="216000"/>
          </a:xfrm>
        </p:spPr>
        <p:txBody>
          <a:bodyPr>
            <a:noAutofit/>
          </a:bodyPr>
          <a:lstStyle>
            <a:lvl1pPr marL="0" indent="0">
              <a:buNone/>
              <a:defRPr sz="1300">
                <a:solidFill>
                  <a:schemeClr val="tx2"/>
                </a:solidFill>
              </a:defRPr>
            </a:lvl1pPr>
            <a:lvl2pPr marL="257191" indent="0">
              <a:buNone/>
              <a:defRPr>
                <a:solidFill>
                  <a:schemeClr val="accent2"/>
                </a:solidFill>
              </a:defRPr>
            </a:lvl2pPr>
            <a:lvl3pPr marL="514382" indent="0">
              <a:buNone/>
              <a:defRPr>
                <a:solidFill>
                  <a:schemeClr val="accent2"/>
                </a:solidFill>
              </a:defRPr>
            </a:lvl3pPr>
            <a:lvl4pPr marL="771574" indent="0">
              <a:buNone/>
              <a:defRPr>
                <a:solidFill>
                  <a:schemeClr val="accent2"/>
                </a:solidFill>
              </a:defRPr>
            </a:lvl4pPr>
            <a:lvl5pPr marL="1028765" indent="0">
              <a:buNone/>
              <a:defRPr>
                <a:solidFill>
                  <a:schemeClr val="accent2"/>
                </a:solidFill>
              </a:defRPr>
            </a:lvl5pPr>
          </a:lstStyle>
          <a:p>
            <a:pPr lvl="0"/>
            <a:r>
              <a:rPr lang="nb-NO" dirty="0"/>
              <a:t>Date</a:t>
            </a:r>
          </a:p>
        </p:txBody>
      </p:sp>
      <p:grpSp>
        <p:nvGrpSpPr>
          <p:cNvPr id="16" name="Pulse"/>
          <p:cNvGrpSpPr/>
          <p:nvPr userDrawn="1"/>
        </p:nvGrpSpPr>
        <p:grpSpPr>
          <a:xfrm>
            <a:off x="8751888" y="3030538"/>
            <a:ext cx="3446462" cy="3490913"/>
            <a:chOff x="8751888" y="3030538"/>
            <a:chExt cx="3446462" cy="3490913"/>
          </a:xfrm>
          <a:solidFill>
            <a:schemeClr val="accent1"/>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3" name="Logotype"/>
          <p:cNvGrpSpPr/>
          <p:nvPr userDrawn="1"/>
        </p:nvGrpSpPr>
        <p:grpSpPr>
          <a:xfrm>
            <a:off x="5371674" y="298072"/>
            <a:ext cx="1384039" cy="288609"/>
            <a:chOff x="9501453" y="6148765"/>
            <a:chExt cx="2047875" cy="427037"/>
          </a:xfrm>
          <a:solidFill>
            <a:schemeClr val="bg2"/>
          </a:solidFill>
        </p:grpSpPr>
        <p:sp>
          <p:nvSpPr>
            <p:cNvPr id="3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38673350"/>
      </p:ext>
    </p:extLst>
  </p:cSld>
  <p:clrMapOvr>
    <a:overrideClrMapping bg1="lt1" tx1="dk1" bg2="lt2" tx2="dk2" accent1="accent1" accent2="accent2" accent3="accent3" accent4="accent4" accent5="accent5" accent6="accent6" hlink="hlink" folHlink="folHlink"/>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hapter Divider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018" y="1089026"/>
            <a:ext cx="8402188" cy="999458"/>
          </a:xfrm>
        </p:spPr>
        <p:txBody>
          <a:bodyPr anchor="b" anchorCtr="0">
            <a:noAutofit/>
          </a:bodyPr>
          <a:lstStyle>
            <a:lvl1pPr algn="ctr">
              <a:defRPr sz="2900" b="1" cap="none" baseline="0">
                <a:solidFill>
                  <a:schemeClr val="bg2"/>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accent2"/>
                </a:solidFill>
              </a:defRPr>
            </a:lvl1pPr>
            <a:lvl2pPr marL="544388" indent="0">
              <a:buNone/>
              <a:defRPr sz="2100">
                <a:solidFill>
                  <a:schemeClr val="tx1">
                    <a:tint val="75000"/>
                  </a:schemeClr>
                </a:solidFill>
              </a:defRPr>
            </a:lvl2pPr>
            <a:lvl3pPr marL="1088776" indent="0">
              <a:buNone/>
              <a:defRPr sz="1900">
                <a:solidFill>
                  <a:schemeClr val="tx1">
                    <a:tint val="75000"/>
                  </a:schemeClr>
                </a:solidFill>
              </a:defRPr>
            </a:lvl3pPr>
            <a:lvl4pPr marL="1633164" indent="0">
              <a:buNone/>
              <a:defRPr sz="1700">
                <a:solidFill>
                  <a:schemeClr val="tx1">
                    <a:tint val="75000"/>
                  </a:schemeClr>
                </a:solidFill>
              </a:defRPr>
            </a:lvl4pPr>
            <a:lvl5pPr marL="2177552" indent="0">
              <a:buNone/>
              <a:defRPr sz="1700">
                <a:solidFill>
                  <a:schemeClr val="tx1">
                    <a:tint val="75000"/>
                  </a:schemeClr>
                </a:solidFill>
              </a:defRPr>
            </a:lvl5pPr>
            <a:lvl6pPr marL="2721940" indent="0">
              <a:buNone/>
              <a:defRPr sz="1700">
                <a:solidFill>
                  <a:schemeClr val="tx1">
                    <a:tint val="75000"/>
                  </a:schemeClr>
                </a:solidFill>
              </a:defRPr>
            </a:lvl6pPr>
            <a:lvl7pPr marL="3266328" indent="0">
              <a:buNone/>
              <a:defRPr sz="1700">
                <a:solidFill>
                  <a:schemeClr val="tx1">
                    <a:tint val="75000"/>
                  </a:schemeClr>
                </a:solidFill>
              </a:defRPr>
            </a:lvl7pPr>
            <a:lvl8pPr marL="3810716" indent="0">
              <a:buNone/>
              <a:defRPr sz="1700">
                <a:solidFill>
                  <a:schemeClr val="tx1">
                    <a:tint val="75000"/>
                  </a:schemeClr>
                </a:solidFill>
              </a:defRPr>
            </a:lvl8pPr>
            <a:lvl9pPr marL="4355104" indent="0">
              <a:buNone/>
              <a:defRPr sz="1700">
                <a:solidFill>
                  <a:schemeClr val="tx1">
                    <a:tint val="75000"/>
                  </a:schemeClr>
                </a:solidFill>
              </a:defRPr>
            </a:lvl9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grpSp>
        <p:nvGrpSpPr>
          <p:cNvPr id="11" name="Pulse"/>
          <p:cNvGrpSpPr/>
          <p:nvPr userDrawn="1"/>
        </p:nvGrpSpPr>
        <p:grpSpPr>
          <a:xfrm>
            <a:off x="8751888" y="3030538"/>
            <a:ext cx="3446462" cy="3490913"/>
            <a:chOff x="8751888" y="3030538"/>
            <a:chExt cx="3446462" cy="3490913"/>
          </a:xfrm>
          <a:solidFill>
            <a:schemeClr val="accent1"/>
          </a:solidFill>
        </p:grpSpPr>
        <p:sp>
          <p:nvSpPr>
            <p:cNvPr id="12"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4186277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6" name="Slide Number Placeholder 5"/>
          <p:cNvSpPr>
            <a:spLocks noGrp="1"/>
          </p:cNvSpPr>
          <p:nvPr>
            <p:ph type="sldNum" sz="quarter" idx="12"/>
          </p:nvPr>
        </p:nvSpPr>
        <p:spPr/>
        <p:txBody>
          <a:bodyPr/>
          <a:lstStyle>
            <a:lvl1pPr>
              <a:defRPr>
                <a:solidFill>
                  <a:srgbClr val="8B8A8D"/>
                </a:solidFill>
              </a:defRPr>
            </a:lvl1pPr>
          </a:lstStyle>
          <a:p>
            <a:fld id="{D14BCCD3-0010-4FBA-B965-2126ADC31932}" type="slidenum">
              <a:rPr lang="nb-NO" smtClean="0"/>
              <a:pPr/>
              <a:t>‹#›</a:t>
            </a:fld>
            <a:endParaRPr lang="nb-NO" dirty="0"/>
          </a:p>
        </p:txBody>
      </p:sp>
      <p:sp>
        <p:nvSpPr>
          <p:cNvPr id="4" name="Title 3"/>
          <p:cNvSpPr>
            <a:spLocks noGrp="1"/>
          </p:cNvSpPr>
          <p:nvPr>
            <p:ph type="title"/>
          </p:nvPr>
        </p:nvSpPr>
        <p:spPr/>
        <p:txBody>
          <a:body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5" name="Footer Placeholder 4"/>
          <p:cNvSpPr>
            <a:spLocks noGrp="1"/>
          </p:cNvSpPr>
          <p:nvPr>
            <p:ph type="ftr" sz="quarter" idx="13"/>
          </p:nvPr>
        </p:nvSpPr>
        <p:spPr/>
        <p:txBody>
          <a:bodyPr/>
          <a:lstStyle>
            <a:lvl1pPr>
              <a:defRPr>
                <a:solidFill>
                  <a:srgbClr val="8B8A8D"/>
                </a:solidFill>
              </a:defRPr>
            </a:lvl1pPr>
          </a:lstStyle>
          <a:p>
            <a:endParaRPr lang="nb-NO" dirty="0"/>
          </a:p>
        </p:txBody>
      </p:sp>
    </p:spTree>
    <p:extLst>
      <p:ext uri="{BB962C8B-B14F-4D97-AF65-F5344CB8AC3E}">
        <p14:creationId xmlns:p14="http://schemas.microsoft.com/office/powerpoint/2010/main" val="53086580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hapter Divider Pulse Pattern">
    <p:bg>
      <p:bgPr>
        <a:solidFill>
          <a:srgbClr val="FDECE4"/>
        </a:solidFill>
        <a:effectLst/>
      </p:bgPr>
    </p:bg>
    <p:spTree>
      <p:nvGrpSpPr>
        <p:cNvPr id="1" name=""/>
        <p:cNvGrpSpPr/>
        <p:nvPr/>
      </p:nvGrpSpPr>
      <p:grpSpPr>
        <a:xfrm>
          <a:off x="0" y="0"/>
          <a:ext cx="0" cy="0"/>
          <a:chOff x="0" y="0"/>
          <a:chExt cx="0" cy="0"/>
        </a:xfrm>
      </p:grpSpPr>
      <p:sp useBgFill="1">
        <p:nvSpPr>
          <p:cNvPr id="53" name="Picture Placeholder 5"/>
          <p:cNvSpPr>
            <a:spLocks noGrp="1"/>
          </p:cNvSpPr>
          <p:nvPr>
            <p:ph type="pic" sz="quarter" idx="15" hasCustomPrompt="1"/>
          </p:nvPr>
        </p:nvSpPr>
        <p:spPr>
          <a:xfrm>
            <a:off x="0" y="0"/>
            <a:ext cx="12195175" cy="6859588"/>
          </a:xfrm>
        </p:spPr>
        <p:txBody>
          <a:bodyPr anchor="ctr" anchorCtr="0"/>
          <a:lstStyle>
            <a:lvl1pPr marL="0" marR="0" indent="0" algn="ctr" defTabSz="1088776" rtl="0" eaLnBrk="1" fontAlgn="auto" latinLnBrk="0" hangingPunct="1">
              <a:lnSpc>
                <a:spcPct val="100000"/>
              </a:lnSpc>
              <a:spcBef>
                <a:spcPts val="1200"/>
              </a:spcBef>
              <a:spcAft>
                <a:spcPts val="0"/>
              </a:spcAft>
              <a:buClrTx/>
              <a:buSzTx/>
              <a:buFont typeface="Arial" pitchFamily="34" charset="0"/>
              <a:buNone/>
              <a:tabLst/>
              <a:defRPr>
                <a:solidFill>
                  <a:schemeClr val="tx1"/>
                </a:solidFill>
              </a:defRPr>
            </a:lvl1pPr>
          </a:lstStyle>
          <a:p>
            <a:r>
              <a:rPr lang="nb-NO" dirty="0" err="1"/>
              <a:t>Insert</a:t>
            </a:r>
            <a:r>
              <a:rPr lang="nb-NO" dirty="0"/>
              <a:t> </a:t>
            </a:r>
            <a:r>
              <a:rPr lang="nb-NO" dirty="0" err="1"/>
              <a:t>picture</a:t>
            </a:r>
            <a:r>
              <a:rPr lang="nb-NO" dirty="0"/>
              <a:t> by </a:t>
            </a:r>
            <a:r>
              <a:rPr lang="nb-NO" dirty="0" err="1"/>
              <a:t>using</a:t>
            </a:r>
            <a:r>
              <a:rPr lang="nb-NO" dirty="0"/>
              <a:t> Nordea Image Bank </a:t>
            </a:r>
            <a:r>
              <a:rPr lang="nb-NO" dirty="0" err="1"/>
              <a:t>button</a:t>
            </a:r>
            <a:r>
              <a:rPr lang="nb-NO" dirty="0"/>
              <a:t> or </a:t>
            </a:r>
            <a:r>
              <a:rPr lang="nb-NO" dirty="0" err="1"/>
              <a:t>use</a:t>
            </a:r>
            <a:r>
              <a:rPr lang="nb-NO" dirty="0"/>
              <a:t> as pink slide</a:t>
            </a:r>
          </a:p>
        </p:txBody>
      </p:sp>
      <p:sp>
        <p:nvSpPr>
          <p:cNvPr id="2" name="Title 1"/>
          <p:cNvSpPr>
            <a:spLocks noGrp="1"/>
          </p:cNvSpPr>
          <p:nvPr>
            <p:ph type="title"/>
          </p:nvPr>
        </p:nvSpPr>
        <p:spPr>
          <a:xfrm>
            <a:off x="1872018" y="1090800"/>
            <a:ext cx="8402188" cy="1000800"/>
          </a:xfrm>
        </p:spPr>
        <p:txBody>
          <a:bodyPr anchor="b" anchorCtr="0">
            <a:noAutofit/>
          </a:bodyPr>
          <a:lstStyle>
            <a:lvl1pPr algn="ctr">
              <a:defRPr sz="2900" b="1" cap="none" baseline="0">
                <a:solidFill>
                  <a:schemeClr val="bg2"/>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Text Placeholder 2"/>
          <p:cNvSpPr>
            <a:spLocks noGrp="1"/>
          </p:cNvSpPr>
          <p:nvPr>
            <p:ph type="body" idx="1"/>
          </p:nvPr>
        </p:nvSpPr>
        <p:spPr>
          <a:xfrm>
            <a:off x="1872018" y="2160500"/>
            <a:ext cx="8402188" cy="720167"/>
          </a:xfrm>
        </p:spPr>
        <p:txBody>
          <a:bodyPr anchor="t" anchorCtr="0">
            <a:noAutofit/>
          </a:bodyPr>
          <a:lstStyle>
            <a:lvl1pPr marL="0" indent="0" algn="ctr">
              <a:buNone/>
              <a:defRPr sz="1900" b="1">
                <a:solidFill>
                  <a:schemeClr val="tx2"/>
                </a:solidFill>
              </a:defRPr>
            </a:lvl1pPr>
            <a:lvl2pPr marL="544388" indent="0">
              <a:buNone/>
              <a:defRPr sz="2100">
                <a:solidFill>
                  <a:schemeClr val="tx1">
                    <a:tint val="75000"/>
                  </a:schemeClr>
                </a:solidFill>
              </a:defRPr>
            </a:lvl2pPr>
            <a:lvl3pPr marL="1088776" indent="0">
              <a:buNone/>
              <a:defRPr sz="1900">
                <a:solidFill>
                  <a:schemeClr val="tx1">
                    <a:tint val="75000"/>
                  </a:schemeClr>
                </a:solidFill>
              </a:defRPr>
            </a:lvl3pPr>
            <a:lvl4pPr marL="1633164" indent="0">
              <a:buNone/>
              <a:defRPr sz="1700">
                <a:solidFill>
                  <a:schemeClr val="tx1">
                    <a:tint val="75000"/>
                  </a:schemeClr>
                </a:solidFill>
              </a:defRPr>
            </a:lvl4pPr>
            <a:lvl5pPr marL="2177552" indent="0">
              <a:buNone/>
              <a:defRPr sz="1700">
                <a:solidFill>
                  <a:schemeClr val="tx1">
                    <a:tint val="75000"/>
                  </a:schemeClr>
                </a:solidFill>
              </a:defRPr>
            </a:lvl5pPr>
            <a:lvl6pPr marL="2721940" indent="0">
              <a:buNone/>
              <a:defRPr sz="1700">
                <a:solidFill>
                  <a:schemeClr val="tx1">
                    <a:tint val="75000"/>
                  </a:schemeClr>
                </a:solidFill>
              </a:defRPr>
            </a:lvl6pPr>
            <a:lvl7pPr marL="3266328" indent="0">
              <a:buNone/>
              <a:defRPr sz="1700">
                <a:solidFill>
                  <a:schemeClr val="tx1">
                    <a:tint val="75000"/>
                  </a:schemeClr>
                </a:solidFill>
              </a:defRPr>
            </a:lvl7pPr>
            <a:lvl8pPr marL="3810716" indent="0">
              <a:buNone/>
              <a:defRPr sz="1700">
                <a:solidFill>
                  <a:schemeClr val="tx1">
                    <a:tint val="75000"/>
                  </a:schemeClr>
                </a:solidFill>
              </a:defRPr>
            </a:lvl8pPr>
            <a:lvl9pPr marL="4355104" indent="0">
              <a:buNone/>
              <a:defRPr sz="1700">
                <a:solidFill>
                  <a:schemeClr val="tx1">
                    <a:tint val="75000"/>
                  </a:schemeClr>
                </a:solidFill>
              </a:defRPr>
            </a:lvl9pPr>
          </a:lstStyle>
          <a:p>
            <a:pPr lvl="0"/>
            <a:r>
              <a:rPr lang="nb-NO" dirty="0" err="1"/>
              <a:t>Click</a:t>
            </a:r>
            <a:r>
              <a:rPr lang="nb-NO" dirty="0"/>
              <a:t> to </a:t>
            </a:r>
            <a:r>
              <a:rPr lang="nb-NO" dirty="0" err="1"/>
              <a:t>edit</a:t>
            </a:r>
            <a:r>
              <a:rPr lang="nb-NO" dirty="0"/>
              <a:t> Master </a:t>
            </a:r>
            <a:r>
              <a:rPr lang="nb-NO" dirty="0" err="1"/>
              <a:t>text</a:t>
            </a:r>
            <a:r>
              <a:rPr lang="nb-NO" dirty="0"/>
              <a:t> styles</a:t>
            </a:r>
          </a:p>
        </p:txBody>
      </p:sp>
      <p:grpSp>
        <p:nvGrpSpPr>
          <p:cNvPr id="28" name="Pulse"/>
          <p:cNvGrpSpPr/>
          <p:nvPr userDrawn="1"/>
        </p:nvGrpSpPr>
        <p:grpSpPr>
          <a:xfrm>
            <a:off x="0" y="2990850"/>
            <a:ext cx="12204000" cy="3559175"/>
            <a:chOff x="0" y="2990850"/>
            <a:chExt cx="12204700" cy="3559175"/>
          </a:xfrm>
          <a:solidFill>
            <a:srgbClr val="0000A0"/>
          </a:solidFill>
        </p:grpSpPr>
        <p:sp>
          <p:nvSpPr>
            <p:cNvPr id="29" name="Freeform 5"/>
            <p:cNvSpPr>
              <a:spLocks/>
            </p:cNvSpPr>
            <p:nvPr userDrawn="1"/>
          </p:nvSpPr>
          <p:spPr bwMode="auto">
            <a:xfrm>
              <a:off x="182086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9" y="138"/>
                    <a:pt x="0" y="119"/>
                    <a:pt x="0" y="96"/>
                  </a:cubicBezTo>
                  <a:cubicBezTo>
                    <a:pt x="0" y="41"/>
                    <a:pt x="0" y="41"/>
                    <a:pt x="0" y="41"/>
                  </a:cubicBezTo>
                  <a:cubicBezTo>
                    <a:pt x="0" y="19"/>
                    <a:pt x="19" y="0"/>
                    <a:pt x="41" y="0"/>
                  </a:cubicBezTo>
                  <a:cubicBezTo>
                    <a:pt x="64" y="0"/>
                    <a:pt x="82" y="19"/>
                    <a:pt x="82" y="41"/>
                  </a:cubicBezTo>
                  <a:cubicBezTo>
                    <a:pt x="82" y="96"/>
                    <a:pt x="82" y="96"/>
                    <a:pt x="82" y="96"/>
                  </a:cubicBezTo>
                  <a:cubicBezTo>
                    <a:pt x="82" y="119"/>
                    <a:pt x="64"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
            <p:cNvSpPr>
              <a:spLocks/>
            </p:cNvSpPr>
            <p:nvPr userDrawn="1"/>
          </p:nvSpPr>
          <p:spPr bwMode="auto">
            <a:xfrm>
              <a:off x="1211263" y="4605338"/>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6" y="0"/>
                    <a:pt x="137" y="31"/>
                    <a:pt x="137" y="69"/>
                  </a:cubicBezTo>
                  <a:cubicBezTo>
                    <a:pt x="137" y="275"/>
                    <a:pt x="137" y="275"/>
                    <a:pt x="137" y="275"/>
                  </a:cubicBezTo>
                  <a:cubicBezTo>
                    <a:pt x="137" y="313"/>
                    <a:pt x="106"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7"/>
            <p:cNvSpPr>
              <a:spLocks/>
            </p:cNvSpPr>
            <p:nvPr userDrawn="1"/>
          </p:nvSpPr>
          <p:spPr bwMode="auto">
            <a:xfrm>
              <a:off x="447675" y="4105275"/>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8"/>
            <p:cNvSpPr>
              <a:spLocks/>
            </p:cNvSpPr>
            <p:nvPr userDrawn="1"/>
          </p:nvSpPr>
          <p:spPr bwMode="auto">
            <a:xfrm>
              <a:off x="10529888" y="3994150"/>
              <a:ext cx="434975" cy="1092200"/>
            </a:xfrm>
            <a:custGeom>
              <a:avLst/>
              <a:gdLst>
                <a:gd name="T0" fmla="*/ 69 w 137"/>
                <a:gd name="T1" fmla="*/ 343 h 343"/>
                <a:gd name="T2" fmla="*/ 69 w 137"/>
                <a:gd name="T3" fmla="*/ 343 h 343"/>
                <a:gd name="T4" fmla="*/ 0 w 137"/>
                <a:gd name="T5" fmla="*/ 275 h 343"/>
                <a:gd name="T6" fmla="*/ 0 w 137"/>
                <a:gd name="T7" fmla="*/ 69 h 343"/>
                <a:gd name="T8" fmla="*/ 69 w 137"/>
                <a:gd name="T9" fmla="*/ 0 h 343"/>
                <a:gd name="T10" fmla="*/ 137 w 137"/>
                <a:gd name="T11" fmla="*/ 69 h 343"/>
                <a:gd name="T12" fmla="*/ 137 w 137"/>
                <a:gd name="T13" fmla="*/ 275 h 343"/>
                <a:gd name="T14" fmla="*/ 69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7" y="31"/>
                    <a:pt x="137" y="69"/>
                  </a:cubicBezTo>
                  <a:cubicBezTo>
                    <a:pt x="137" y="275"/>
                    <a:pt x="137" y="275"/>
                    <a:pt x="137" y="275"/>
                  </a:cubicBezTo>
                  <a:cubicBezTo>
                    <a:pt x="137"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9"/>
            <p:cNvSpPr>
              <a:spLocks/>
            </p:cNvSpPr>
            <p:nvPr userDrawn="1"/>
          </p:nvSpPr>
          <p:spPr bwMode="auto">
            <a:xfrm>
              <a:off x="10094913" y="4627563"/>
              <a:ext cx="260350" cy="439738"/>
            </a:xfrm>
            <a:custGeom>
              <a:avLst/>
              <a:gdLst>
                <a:gd name="T0" fmla="*/ 41 w 82"/>
                <a:gd name="T1" fmla="*/ 138 h 138"/>
                <a:gd name="T2" fmla="*/ 41 w 82"/>
                <a:gd name="T3" fmla="*/ 138 h 138"/>
                <a:gd name="T4" fmla="*/ 0 w 82"/>
                <a:gd name="T5" fmla="*/ 96 h 138"/>
                <a:gd name="T6" fmla="*/ 0 w 82"/>
                <a:gd name="T7" fmla="*/ 41 h 138"/>
                <a:gd name="T8" fmla="*/ 41 w 82"/>
                <a:gd name="T9" fmla="*/ 0 h 138"/>
                <a:gd name="T10" fmla="*/ 82 w 82"/>
                <a:gd name="T11" fmla="*/ 41 h 138"/>
                <a:gd name="T12" fmla="*/ 82 w 82"/>
                <a:gd name="T13" fmla="*/ 96 h 138"/>
                <a:gd name="T14" fmla="*/ 41 w 82"/>
                <a:gd name="T15" fmla="*/ 138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8">
                  <a:moveTo>
                    <a:pt x="41" y="138"/>
                  </a:moveTo>
                  <a:cubicBezTo>
                    <a:pt x="41" y="138"/>
                    <a:pt x="41" y="138"/>
                    <a:pt x="41" y="138"/>
                  </a:cubicBezTo>
                  <a:cubicBezTo>
                    <a:pt x="18" y="138"/>
                    <a:pt x="0" y="119"/>
                    <a:pt x="0" y="96"/>
                  </a:cubicBezTo>
                  <a:cubicBezTo>
                    <a:pt x="0" y="41"/>
                    <a:pt x="0" y="41"/>
                    <a:pt x="0" y="41"/>
                  </a:cubicBezTo>
                  <a:cubicBezTo>
                    <a:pt x="0" y="19"/>
                    <a:pt x="18" y="0"/>
                    <a:pt x="41" y="0"/>
                  </a:cubicBezTo>
                  <a:cubicBezTo>
                    <a:pt x="63" y="0"/>
                    <a:pt x="82" y="19"/>
                    <a:pt x="82" y="41"/>
                  </a:cubicBezTo>
                  <a:cubicBezTo>
                    <a:pt x="82" y="96"/>
                    <a:pt x="82" y="96"/>
                    <a:pt x="82" y="96"/>
                  </a:cubicBezTo>
                  <a:cubicBezTo>
                    <a:pt x="82" y="119"/>
                    <a:pt x="63" y="138"/>
                    <a:pt x="41" y="1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0"/>
            <p:cNvSpPr>
              <a:spLocks/>
            </p:cNvSpPr>
            <p:nvPr userDrawn="1"/>
          </p:nvSpPr>
          <p:spPr bwMode="auto">
            <a:xfrm>
              <a:off x="11183938" y="3144838"/>
              <a:ext cx="544513" cy="2444750"/>
            </a:xfrm>
            <a:custGeom>
              <a:avLst/>
              <a:gdLst>
                <a:gd name="T0" fmla="*/ 86 w 171"/>
                <a:gd name="T1" fmla="*/ 768 h 768"/>
                <a:gd name="T2" fmla="*/ 86 w 171"/>
                <a:gd name="T3" fmla="*/ 768 h 768"/>
                <a:gd name="T4" fmla="*/ 0 w 171"/>
                <a:gd name="T5" fmla="*/ 682 h 768"/>
                <a:gd name="T6" fmla="*/ 0 w 171"/>
                <a:gd name="T7" fmla="*/ 85 h 768"/>
                <a:gd name="T8" fmla="*/ 86 w 171"/>
                <a:gd name="T9" fmla="*/ 0 h 768"/>
                <a:gd name="T10" fmla="*/ 171 w 171"/>
                <a:gd name="T11" fmla="*/ 85 h 768"/>
                <a:gd name="T12" fmla="*/ 171 w 171"/>
                <a:gd name="T13" fmla="*/ 682 h 768"/>
                <a:gd name="T14" fmla="*/ 86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6" y="768"/>
                  </a:moveTo>
                  <a:cubicBezTo>
                    <a:pt x="86" y="768"/>
                    <a:pt x="86" y="768"/>
                    <a:pt x="86" y="768"/>
                  </a:cubicBezTo>
                  <a:cubicBezTo>
                    <a:pt x="38" y="768"/>
                    <a:pt x="0" y="730"/>
                    <a:pt x="0" y="682"/>
                  </a:cubicBezTo>
                  <a:cubicBezTo>
                    <a:pt x="0" y="85"/>
                    <a:pt x="0" y="85"/>
                    <a:pt x="0" y="85"/>
                  </a:cubicBezTo>
                  <a:cubicBezTo>
                    <a:pt x="0" y="38"/>
                    <a:pt x="38" y="0"/>
                    <a:pt x="86" y="0"/>
                  </a:cubicBezTo>
                  <a:cubicBezTo>
                    <a:pt x="133" y="0"/>
                    <a:pt x="171" y="38"/>
                    <a:pt x="171" y="85"/>
                  </a:cubicBezTo>
                  <a:cubicBezTo>
                    <a:pt x="171" y="682"/>
                    <a:pt x="171" y="682"/>
                    <a:pt x="171" y="682"/>
                  </a:cubicBezTo>
                  <a:cubicBezTo>
                    <a:pt x="171"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1"/>
            <p:cNvSpPr>
              <a:spLocks noEditPoints="1"/>
            </p:cNvSpPr>
            <p:nvPr userDrawn="1"/>
          </p:nvSpPr>
          <p:spPr bwMode="auto">
            <a:xfrm>
              <a:off x="7742238" y="4083050"/>
              <a:ext cx="434975" cy="1092200"/>
            </a:xfrm>
            <a:custGeom>
              <a:avLst/>
              <a:gdLst>
                <a:gd name="T0" fmla="*/ 69 w 137"/>
                <a:gd name="T1" fmla="*/ 13 h 343"/>
                <a:gd name="T2" fmla="*/ 124 w 137"/>
                <a:gd name="T3" fmla="*/ 68 h 343"/>
                <a:gd name="T4" fmla="*/ 124 w 137"/>
                <a:gd name="T5" fmla="*/ 274 h 343"/>
                <a:gd name="T6" fmla="*/ 69 w 137"/>
                <a:gd name="T7" fmla="*/ 329 h 343"/>
                <a:gd name="T8" fmla="*/ 14 w 137"/>
                <a:gd name="T9" fmla="*/ 274 h 343"/>
                <a:gd name="T10" fmla="*/ 14 w 137"/>
                <a:gd name="T11" fmla="*/ 68 h 343"/>
                <a:gd name="T12" fmla="*/ 69 w 137"/>
                <a:gd name="T13" fmla="*/ 13 h 343"/>
                <a:gd name="T14" fmla="*/ 69 w 137"/>
                <a:gd name="T15" fmla="*/ 0 h 343"/>
                <a:gd name="T16" fmla="*/ 69 w 137"/>
                <a:gd name="T17" fmla="*/ 0 h 343"/>
                <a:gd name="T18" fmla="*/ 0 w 137"/>
                <a:gd name="T19" fmla="*/ 68 h 343"/>
                <a:gd name="T20" fmla="*/ 0 w 137"/>
                <a:gd name="T21" fmla="*/ 274 h 343"/>
                <a:gd name="T22" fmla="*/ 69 w 137"/>
                <a:gd name="T23" fmla="*/ 343 h 343"/>
                <a:gd name="T24" fmla="*/ 137 w 137"/>
                <a:gd name="T25" fmla="*/ 274 h 343"/>
                <a:gd name="T26" fmla="*/ 137 w 137"/>
                <a:gd name="T27" fmla="*/ 68 h 343"/>
                <a:gd name="T28" fmla="*/ 69 w 137"/>
                <a:gd name="T2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7"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69" y="0"/>
                    <a:pt x="69" y="0"/>
                    <a:pt x="69" y="0"/>
                  </a:cubicBezTo>
                  <a:cubicBezTo>
                    <a:pt x="31" y="0"/>
                    <a:pt x="0" y="30"/>
                    <a:pt x="0" y="68"/>
                  </a:cubicBezTo>
                  <a:cubicBezTo>
                    <a:pt x="0" y="274"/>
                    <a:pt x="0" y="274"/>
                    <a:pt x="0" y="274"/>
                  </a:cubicBezTo>
                  <a:cubicBezTo>
                    <a:pt x="0" y="312"/>
                    <a:pt x="31" y="343"/>
                    <a:pt x="69" y="343"/>
                  </a:cubicBezTo>
                  <a:cubicBezTo>
                    <a:pt x="107" y="343"/>
                    <a:pt x="137" y="312"/>
                    <a:pt x="137" y="274"/>
                  </a:cubicBezTo>
                  <a:cubicBezTo>
                    <a:pt x="137" y="68"/>
                    <a:pt x="137" y="68"/>
                    <a:pt x="137" y="68"/>
                  </a:cubicBezTo>
                  <a:cubicBezTo>
                    <a:pt x="137"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2"/>
            <p:cNvSpPr>
              <a:spLocks/>
            </p:cNvSpPr>
            <p:nvPr userDrawn="1"/>
          </p:nvSpPr>
          <p:spPr bwMode="auto">
            <a:xfrm>
              <a:off x="9480550" y="4605338"/>
              <a:ext cx="439738" cy="1092200"/>
            </a:xfrm>
            <a:custGeom>
              <a:avLst/>
              <a:gdLst>
                <a:gd name="T0" fmla="*/ 69 w 138"/>
                <a:gd name="T1" fmla="*/ 343 h 343"/>
                <a:gd name="T2" fmla="*/ 69 w 138"/>
                <a:gd name="T3" fmla="*/ 343 h 343"/>
                <a:gd name="T4" fmla="*/ 0 w 138"/>
                <a:gd name="T5" fmla="*/ 275 h 343"/>
                <a:gd name="T6" fmla="*/ 0 w 138"/>
                <a:gd name="T7" fmla="*/ 69 h 343"/>
                <a:gd name="T8" fmla="*/ 69 w 138"/>
                <a:gd name="T9" fmla="*/ 0 h 343"/>
                <a:gd name="T10" fmla="*/ 138 w 138"/>
                <a:gd name="T11" fmla="*/ 69 h 343"/>
                <a:gd name="T12" fmla="*/ 138 w 138"/>
                <a:gd name="T13" fmla="*/ 275 h 343"/>
                <a:gd name="T14" fmla="*/ 69 w 138"/>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343">
                  <a:moveTo>
                    <a:pt x="69" y="343"/>
                  </a:moveTo>
                  <a:cubicBezTo>
                    <a:pt x="69" y="343"/>
                    <a:pt x="69" y="343"/>
                    <a:pt x="69" y="343"/>
                  </a:cubicBezTo>
                  <a:cubicBezTo>
                    <a:pt x="31" y="343"/>
                    <a:pt x="0" y="313"/>
                    <a:pt x="0" y="275"/>
                  </a:cubicBezTo>
                  <a:cubicBezTo>
                    <a:pt x="0" y="69"/>
                    <a:pt x="0" y="69"/>
                    <a:pt x="0" y="69"/>
                  </a:cubicBezTo>
                  <a:cubicBezTo>
                    <a:pt x="0" y="31"/>
                    <a:pt x="31" y="0"/>
                    <a:pt x="69" y="0"/>
                  </a:cubicBezTo>
                  <a:cubicBezTo>
                    <a:pt x="107" y="0"/>
                    <a:pt x="138" y="31"/>
                    <a:pt x="138" y="69"/>
                  </a:cubicBezTo>
                  <a:cubicBezTo>
                    <a:pt x="138" y="275"/>
                    <a:pt x="138" y="275"/>
                    <a:pt x="138" y="275"/>
                  </a:cubicBezTo>
                  <a:cubicBezTo>
                    <a:pt x="138" y="313"/>
                    <a:pt x="107" y="343"/>
                    <a:pt x="69"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3"/>
            <p:cNvSpPr>
              <a:spLocks noEditPoints="1"/>
            </p:cNvSpPr>
            <p:nvPr userDrawn="1"/>
          </p:nvSpPr>
          <p:spPr bwMode="auto">
            <a:xfrm>
              <a:off x="83978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8" y="0"/>
                    <a:pt x="0" y="39"/>
                    <a:pt x="0" y="86"/>
                  </a:cubicBezTo>
                  <a:cubicBezTo>
                    <a:pt x="0" y="683"/>
                    <a:pt x="0" y="683"/>
                    <a:pt x="0" y="683"/>
                  </a:cubicBezTo>
                  <a:cubicBezTo>
                    <a:pt x="0" y="730"/>
                    <a:pt x="38"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4"/>
            <p:cNvSpPr>
              <a:spLocks noEditPoints="1"/>
            </p:cNvSpPr>
            <p:nvPr userDrawn="1"/>
          </p:nvSpPr>
          <p:spPr bwMode="auto">
            <a:xfrm>
              <a:off x="1951038" y="4083050"/>
              <a:ext cx="439738" cy="1092200"/>
            </a:xfrm>
            <a:custGeom>
              <a:avLst/>
              <a:gdLst>
                <a:gd name="T0" fmla="*/ 69 w 138"/>
                <a:gd name="T1" fmla="*/ 13 h 343"/>
                <a:gd name="T2" fmla="*/ 124 w 138"/>
                <a:gd name="T3" fmla="*/ 68 h 343"/>
                <a:gd name="T4" fmla="*/ 124 w 138"/>
                <a:gd name="T5" fmla="*/ 274 h 343"/>
                <a:gd name="T6" fmla="*/ 69 w 138"/>
                <a:gd name="T7" fmla="*/ 329 h 343"/>
                <a:gd name="T8" fmla="*/ 14 w 138"/>
                <a:gd name="T9" fmla="*/ 274 h 343"/>
                <a:gd name="T10" fmla="*/ 14 w 138"/>
                <a:gd name="T11" fmla="*/ 68 h 343"/>
                <a:gd name="T12" fmla="*/ 69 w 138"/>
                <a:gd name="T13" fmla="*/ 13 h 343"/>
                <a:gd name="T14" fmla="*/ 69 w 138"/>
                <a:gd name="T15" fmla="*/ 0 h 343"/>
                <a:gd name="T16" fmla="*/ 0 w 138"/>
                <a:gd name="T17" fmla="*/ 68 h 343"/>
                <a:gd name="T18" fmla="*/ 0 w 138"/>
                <a:gd name="T19" fmla="*/ 274 h 343"/>
                <a:gd name="T20" fmla="*/ 69 w 138"/>
                <a:gd name="T21" fmla="*/ 343 h 343"/>
                <a:gd name="T22" fmla="*/ 138 w 138"/>
                <a:gd name="T23" fmla="*/ 274 h 343"/>
                <a:gd name="T24" fmla="*/ 138 w 138"/>
                <a:gd name="T25" fmla="*/ 68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3"/>
                  </a:moveTo>
                  <a:cubicBezTo>
                    <a:pt x="99" y="13"/>
                    <a:pt x="124" y="38"/>
                    <a:pt x="124" y="68"/>
                  </a:cubicBezTo>
                  <a:cubicBezTo>
                    <a:pt x="124" y="274"/>
                    <a:pt x="124" y="274"/>
                    <a:pt x="124" y="274"/>
                  </a:cubicBezTo>
                  <a:cubicBezTo>
                    <a:pt x="124" y="304"/>
                    <a:pt x="99" y="329"/>
                    <a:pt x="69" y="329"/>
                  </a:cubicBezTo>
                  <a:cubicBezTo>
                    <a:pt x="39" y="329"/>
                    <a:pt x="14" y="304"/>
                    <a:pt x="14" y="274"/>
                  </a:cubicBezTo>
                  <a:cubicBezTo>
                    <a:pt x="14" y="68"/>
                    <a:pt x="14" y="68"/>
                    <a:pt x="14" y="68"/>
                  </a:cubicBezTo>
                  <a:cubicBezTo>
                    <a:pt x="14" y="38"/>
                    <a:pt x="39" y="13"/>
                    <a:pt x="69" y="13"/>
                  </a:cubicBezTo>
                  <a:moveTo>
                    <a:pt x="69" y="0"/>
                  </a:moveTo>
                  <a:cubicBezTo>
                    <a:pt x="31" y="0"/>
                    <a:pt x="0" y="30"/>
                    <a:pt x="0" y="68"/>
                  </a:cubicBezTo>
                  <a:cubicBezTo>
                    <a:pt x="0" y="274"/>
                    <a:pt x="0" y="274"/>
                    <a:pt x="0" y="274"/>
                  </a:cubicBezTo>
                  <a:cubicBezTo>
                    <a:pt x="0" y="312"/>
                    <a:pt x="31" y="343"/>
                    <a:pt x="69" y="343"/>
                  </a:cubicBezTo>
                  <a:cubicBezTo>
                    <a:pt x="107" y="343"/>
                    <a:pt x="138" y="312"/>
                    <a:pt x="138" y="274"/>
                  </a:cubicBezTo>
                  <a:cubicBezTo>
                    <a:pt x="138" y="68"/>
                    <a:pt x="138" y="68"/>
                    <a:pt x="138" y="68"/>
                  </a:cubicBezTo>
                  <a:cubicBezTo>
                    <a:pt x="138" y="30"/>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5"/>
            <p:cNvSpPr>
              <a:spLocks noEditPoints="1"/>
            </p:cNvSpPr>
            <p:nvPr userDrawn="1"/>
          </p:nvSpPr>
          <p:spPr bwMode="auto">
            <a:xfrm>
              <a:off x="2606675" y="3230563"/>
              <a:ext cx="546100" cy="2447925"/>
            </a:xfrm>
            <a:custGeom>
              <a:avLst/>
              <a:gdLst>
                <a:gd name="T0" fmla="*/ 86 w 172"/>
                <a:gd name="T1" fmla="*/ 14 h 769"/>
                <a:gd name="T2" fmla="*/ 158 w 172"/>
                <a:gd name="T3" fmla="*/ 86 h 769"/>
                <a:gd name="T4" fmla="*/ 158 w 172"/>
                <a:gd name="T5" fmla="*/ 683 h 769"/>
                <a:gd name="T6" fmla="*/ 86 w 172"/>
                <a:gd name="T7" fmla="*/ 755 h 769"/>
                <a:gd name="T8" fmla="*/ 14 w 172"/>
                <a:gd name="T9" fmla="*/ 683 h 769"/>
                <a:gd name="T10" fmla="*/ 14 w 172"/>
                <a:gd name="T11" fmla="*/ 86 h 769"/>
                <a:gd name="T12" fmla="*/ 86 w 172"/>
                <a:gd name="T13" fmla="*/ 14 h 769"/>
                <a:gd name="T14" fmla="*/ 86 w 172"/>
                <a:gd name="T15" fmla="*/ 0 h 769"/>
                <a:gd name="T16" fmla="*/ 0 w 172"/>
                <a:gd name="T17" fmla="*/ 86 h 769"/>
                <a:gd name="T18" fmla="*/ 0 w 172"/>
                <a:gd name="T19" fmla="*/ 683 h 769"/>
                <a:gd name="T20" fmla="*/ 86 w 172"/>
                <a:gd name="T21" fmla="*/ 769 h 769"/>
                <a:gd name="T22" fmla="*/ 172 w 172"/>
                <a:gd name="T23" fmla="*/ 683 h 769"/>
                <a:gd name="T24" fmla="*/ 172 w 172"/>
                <a:gd name="T25" fmla="*/ 86 h 769"/>
                <a:gd name="T26" fmla="*/ 86 w 172"/>
                <a:gd name="T27"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769">
                  <a:moveTo>
                    <a:pt x="86" y="14"/>
                  </a:moveTo>
                  <a:cubicBezTo>
                    <a:pt x="126" y="14"/>
                    <a:pt x="158" y="46"/>
                    <a:pt x="158" y="86"/>
                  </a:cubicBezTo>
                  <a:cubicBezTo>
                    <a:pt x="158" y="683"/>
                    <a:pt x="158" y="683"/>
                    <a:pt x="158" y="683"/>
                  </a:cubicBezTo>
                  <a:cubicBezTo>
                    <a:pt x="158" y="723"/>
                    <a:pt x="126" y="755"/>
                    <a:pt x="86" y="755"/>
                  </a:cubicBezTo>
                  <a:cubicBezTo>
                    <a:pt x="46" y="755"/>
                    <a:pt x="14" y="723"/>
                    <a:pt x="14" y="683"/>
                  </a:cubicBezTo>
                  <a:cubicBezTo>
                    <a:pt x="14" y="86"/>
                    <a:pt x="14" y="86"/>
                    <a:pt x="14" y="86"/>
                  </a:cubicBezTo>
                  <a:cubicBezTo>
                    <a:pt x="14" y="46"/>
                    <a:pt x="46" y="14"/>
                    <a:pt x="86" y="14"/>
                  </a:cubicBezTo>
                  <a:moveTo>
                    <a:pt x="86" y="0"/>
                  </a:moveTo>
                  <a:cubicBezTo>
                    <a:pt x="39" y="0"/>
                    <a:pt x="0" y="39"/>
                    <a:pt x="0" y="86"/>
                  </a:cubicBezTo>
                  <a:cubicBezTo>
                    <a:pt x="0" y="683"/>
                    <a:pt x="0" y="683"/>
                    <a:pt x="0" y="683"/>
                  </a:cubicBezTo>
                  <a:cubicBezTo>
                    <a:pt x="0" y="730"/>
                    <a:pt x="39" y="769"/>
                    <a:pt x="86" y="769"/>
                  </a:cubicBezTo>
                  <a:cubicBezTo>
                    <a:pt x="133" y="769"/>
                    <a:pt x="172" y="730"/>
                    <a:pt x="172" y="683"/>
                  </a:cubicBezTo>
                  <a:cubicBezTo>
                    <a:pt x="172" y="86"/>
                    <a:pt x="172" y="86"/>
                    <a:pt x="172" y="86"/>
                  </a:cubicBezTo>
                  <a:cubicBezTo>
                    <a:pt x="172" y="39"/>
                    <a:pt x="133"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16"/>
            <p:cNvSpPr>
              <a:spLocks/>
            </p:cNvSpPr>
            <p:nvPr userDrawn="1"/>
          </p:nvSpPr>
          <p:spPr bwMode="auto">
            <a:xfrm>
              <a:off x="8718550" y="4105275"/>
              <a:ext cx="546100"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17"/>
            <p:cNvSpPr>
              <a:spLocks noEditPoints="1"/>
            </p:cNvSpPr>
            <p:nvPr userDrawn="1"/>
          </p:nvSpPr>
          <p:spPr bwMode="auto">
            <a:xfrm>
              <a:off x="4465638" y="3841750"/>
              <a:ext cx="438150" cy="1092200"/>
            </a:xfrm>
            <a:custGeom>
              <a:avLst/>
              <a:gdLst>
                <a:gd name="T0" fmla="*/ 69 w 138"/>
                <a:gd name="T1" fmla="*/ 14 h 343"/>
                <a:gd name="T2" fmla="*/ 124 w 138"/>
                <a:gd name="T3" fmla="*/ 69 h 343"/>
                <a:gd name="T4" fmla="*/ 124 w 138"/>
                <a:gd name="T5" fmla="*/ 275 h 343"/>
                <a:gd name="T6" fmla="*/ 69 w 138"/>
                <a:gd name="T7" fmla="*/ 330 h 343"/>
                <a:gd name="T8" fmla="*/ 14 w 138"/>
                <a:gd name="T9" fmla="*/ 275 h 343"/>
                <a:gd name="T10" fmla="*/ 14 w 138"/>
                <a:gd name="T11" fmla="*/ 69 h 343"/>
                <a:gd name="T12" fmla="*/ 69 w 138"/>
                <a:gd name="T13" fmla="*/ 14 h 343"/>
                <a:gd name="T14" fmla="*/ 69 w 138"/>
                <a:gd name="T15" fmla="*/ 0 h 343"/>
                <a:gd name="T16" fmla="*/ 0 w 138"/>
                <a:gd name="T17" fmla="*/ 69 h 343"/>
                <a:gd name="T18" fmla="*/ 0 w 138"/>
                <a:gd name="T19" fmla="*/ 275 h 343"/>
                <a:gd name="T20" fmla="*/ 69 w 138"/>
                <a:gd name="T21" fmla="*/ 343 h 343"/>
                <a:gd name="T22" fmla="*/ 138 w 138"/>
                <a:gd name="T23" fmla="*/ 275 h 343"/>
                <a:gd name="T24" fmla="*/ 138 w 138"/>
                <a:gd name="T25" fmla="*/ 69 h 343"/>
                <a:gd name="T26" fmla="*/ 69 w 138"/>
                <a:gd name="T27"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8" h="343">
                  <a:moveTo>
                    <a:pt x="69" y="14"/>
                  </a:moveTo>
                  <a:cubicBezTo>
                    <a:pt x="99" y="14"/>
                    <a:pt x="124" y="39"/>
                    <a:pt x="124" y="69"/>
                  </a:cubicBezTo>
                  <a:cubicBezTo>
                    <a:pt x="124" y="275"/>
                    <a:pt x="124" y="275"/>
                    <a:pt x="124" y="275"/>
                  </a:cubicBezTo>
                  <a:cubicBezTo>
                    <a:pt x="124" y="305"/>
                    <a:pt x="99" y="330"/>
                    <a:pt x="69" y="330"/>
                  </a:cubicBezTo>
                  <a:cubicBezTo>
                    <a:pt x="39" y="330"/>
                    <a:pt x="14" y="305"/>
                    <a:pt x="14" y="275"/>
                  </a:cubicBezTo>
                  <a:cubicBezTo>
                    <a:pt x="14" y="69"/>
                    <a:pt x="14" y="69"/>
                    <a:pt x="14" y="69"/>
                  </a:cubicBezTo>
                  <a:cubicBezTo>
                    <a:pt x="14" y="39"/>
                    <a:pt x="39" y="14"/>
                    <a:pt x="69" y="14"/>
                  </a:cubicBezTo>
                  <a:moveTo>
                    <a:pt x="69" y="0"/>
                  </a:moveTo>
                  <a:cubicBezTo>
                    <a:pt x="31" y="0"/>
                    <a:pt x="0" y="31"/>
                    <a:pt x="0" y="69"/>
                  </a:cubicBezTo>
                  <a:cubicBezTo>
                    <a:pt x="0" y="275"/>
                    <a:pt x="0" y="275"/>
                    <a:pt x="0" y="275"/>
                  </a:cubicBezTo>
                  <a:cubicBezTo>
                    <a:pt x="0" y="313"/>
                    <a:pt x="31" y="343"/>
                    <a:pt x="69" y="343"/>
                  </a:cubicBezTo>
                  <a:cubicBezTo>
                    <a:pt x="107" y="343"/>
                    <a:pt x="138" y="313"/>
                    <a:pt x="138" y="275"/>
                  </a:cubicBezTo>
                  <a:cubicBezTo>
                    <a:pt x="138" y="69"/>
                    <a:pt x="138" y="69"/>
                    <a:pt x="138" y="69"/>
                  </a:cubicBezTo>
                  <a:cubicBezTo>
                    <a:pt x="138" y="31"/>
                    <a:pt x="107" y="0"/>
                    <a:pt x="6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18"/>
            <p:cNvSpPr>
              <a:spLocks/>
            </p:cNvSpPr>
            <p:nvPr userDrawn="1"/>
          </p:nvSpPr>
          <p:spPr bwMode="auto">
            <a:xfrm>
              <a:off x="7259638" y="4475163"/>
              <a:ext cx="260350" cy="436563"/>
            </a:xfrm>
            <a:custGeom>
              <a:avLst/>
              <a:gdLst>
                <a:gd name="T0" fmla="*/ 41 w 82"/>
                <a:gd name="T1" fmla="*/ 137 h 137"/>
                <a:gd name="T2" fmla="*/ 41 w 82"/>
                <a:gd name="T3" fmla="*/ 137 h 137"/>
                <a:gd name="T4" fmla="*/ 0 w 82"/>
                <a:gd name="T5" fmla="*/ 96 h 137"/>
                <a:gd name="T6" fmla="*/ 0 w 82"/>
                <a:gd name="T7" fmla="*/ 41 h 137"/>
                <a:gd name="T8" fmla="*/ 41 w 82"/>
                <a:gd name="T9" fmla="*/ 0 h 137"/>
                <a:gd name="T10" fmla="*/ 82 w 82"/>
                <a:gd name="T11" fmla="*/ 41 h 137"/>
                <a:gd name="T12" fmla="*/ 82 w 82"/>
                <a:gd name="T13" fmla="*/ 96 h 137"/>
                <a:gd name="T14" fmla="*/ 41 w 82"/>
                <a:gd name="T15" fmla="*/ 137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37">
                  <a:moveTo>
                    <a:pt x="41" y="137"/>
                  </a:moveTo>
                  <a:cubicBezTo>
                    <a:pt x="41" y="137"/>
                    <a:pt x="41" y="137"/>
                    <a:pt x="41" y="137"/>
                  </a:cubicBezTo>
                  <a:cubicBezTo>
                    <a:pt x="18" y="137"/>
                    <a:pt x="0" y="119"/>
                    <a:pt x="0" y="96"/>
                  </a:cubicBezTo>
                  <a:cubicBezTo>
                    <a:pt x="0" y="41"/>
                    <a:pt x="0" y="41"/>
                    <a:pt x="0" y="41"/>
                  </a:cubicBezTo>
                  <a:cubicBezTo>
                    <a:pt x="0" y="19"/>
                    <a:pt x="18" y="0"/>
                    <a:pt x="41" y="0"/>
                  </a:cubicBezTo>
                  <a:cubicBezTo>
                    <a:pt x="64" y="0"/>
                    <a:pt x="82" y="19"/>
                    <a:pt x="82" y="41"/>
                  </a:cubicBezTo>
                  <a:cubicBezTo>
                    <a:pt x="82" y="96"/>
                    <a:pt x="82" y="96"/>
                    <a:pt x="82" y="96"/>
                  </a:cubicBezTo>
                  <a:cubicBezTo>
                    <a:pt x="82" y="119"/>
                    <a:pt x="64" y="137"/>
                    <a:pt x="41" y="1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19"/>
            <p:cNvSpPr>
              <a:spLocks noEditPoints="1"/>
            </p:cNvSpPr>
            <p:nvPr userDrawn="1"/>
          </p:nvSpPr>
          <p:spPr bwMode="auto">
            <a:xfrm>
              <a:off x="4030663" y="4475163"/>
              <a:ext cx="260350" cy="436563"/>
            </a:xfrm>
            <a:custGeom>
              <a:avLst/>
              <a:gdLst>
                <a:gd name="T0" fmla="*/ 41 w 82"/>
                <a:gd name="T1" fmla="*/ 14 h 137"/>
                <a:gd name="T2" fmla="*/ 69 w 82"/>
                <a:gd name="T3" fmla="*/ 41 h 137"/>
                <a:gd name="T4" fmla="*/ 69 w 82"/>
                <a:gd name="T5" fmla="*/ 96 h 137"/>
                <a:gd name="T6" fmla="*/ 41 w 82"/>
                <a:gd name="T7" fmla="*/ 124 h 137"/>
                <a:gd name="T8" fmla="*/ 14 w 82"/>
                <a:gd name="T9" fmla="*/ 96 h 137"/>
                <a:gd name="T10" fmla="*/ 14 w 82"/>
                <a:gd name="T11" fmla="*/ 41 h 137"/>
                <a:gd name="T12" fmla="*/ 41 w 82"/>
                <a:gd name="T13" fmla="*/ 14 h 137"/>
                <a:gd name="T14" fmla="*/ 41 w 82"/>
                <a:gd name="T15" fmla="*/ 0 h 137"/>
                <a:gd name="T16" fmla="*/ 0 w 82"/>
                <a:gd name="T17" fmla="*/ 41 h 137"/>
                <a:gd name="T18" fmla="*/ 0 w 82"/>
                <a:gd name="T19" fmla="*/ 96 h 137"/>
                <a:gd name="T20" fmla="*/ 41 w 82"/>
                <a:gd name="T21" fmla="*/ 137 h 137"/>
                <a:gd name="T22" fmla="*/ 82 w 82"/>
                <a:gd name="T23" fmla="*/ 96 h 137"/>
                <a:gd name="T24" fmla="*/ 82 w 82"/>
                <a:gd name="T25" fmla="*/ 41 h 137"/>
                <a:gd name="T26" fmla="*/ 41 w 82"/>
                <a:gd name="T2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37">
                  <a:moveTo>
                    <a:pt x="41" y="14"/>
                  </a:moveTo>
                  <a:cubicBezTo>
                    <a:pt x="56" y="14"/>
                    <a:pt x="69" y="26"/>
                    <a:pt x="69" y="41"/>
                  </a:cubicBezTo>
                  <a:cubicBezTo>
                    <a:pt x="69" y="96"/>
                    <a:pt x="69" y="96"/>
                    <a:pt x="69" y="96"/>
                  </a:cubicBezTo>
                  <a:cubicBezTo>
                    <a:pt x="69" y="112"/>
                    <a:pt x="56" y="124"/>
                    <a:pt x="41" y="124"/>
                  </a:cubicBezTo>
                  <a:cubicBezTo>
                    <a:pt x="26" y="124"/>
                    <a:pt x="14" y="112"/>
                    <a:pt x="14" y="96"/>
                  </a:cubicBezTo>
                  <a:cubicBezTo>
                    <a:pt x="14" y="41"/>
                    <a:pt x="14" y="41"/>
                    <a:pt x="14" y="41"/>
                  </a:cubicBezTo>
                  <a:cubicBezTo>
                    <a:pt x="14" y="26"/>
                    <a:pt x="26" y="14"/>
                    <a:pt x="41" y="14"/>
                  </a:cubicBezTo>
                  <a:moveTo>
                    <a:pt x="41" y="0"/>
                  </a:moveTo>
                  <a:cubicBezTo>
                    <a:pt x="19" y="0"/>
                    <a:pt x="0" y="19"/>
                    <a:pt x="0" y="41"/>
                  </a:cubicBezTo>
                  <a:cubicBezTo>
                    <a:pt x="0" y="96"/>
                    <a:pt x="0" y="96"/>
                    <a:pt x="0" y="96"/>
                  </a:cubicBezTo>
                  <a:cubicBezTo>
                    <a:pt x="0" y="119"/>
                    <a:pt x="19" y="137"/>
                    <a:pt x="41" y="137"/>
                  </a:cubicBezTo>
                  <a:cubicBezTo>
                    <a:pt x="64" y="137"/>
                    <a:pt x="82" y="119"/>
                    <a:pt x="82" y="96"/>
                  </a:cubicBezTo>
                  <a:cubicBezTo>
                    <a:pt x="82" y="41"/>
                    <a:pt x="82" y="41"/>
                    <a:pt x="82" y="41"/>
                  </a:cubicBezTo>
                  <a:cubicBezTo>
                    <a:pt x="82" y="19"/>
                    <a:pt x="64" y="0"/>
                    <a:pt x="4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0"/>
            <p:cNvSpPr>
              <a:spLocks/>
            </p:cNvSpPr>
            <p:nvPr userDrawn="1"/>
          </p:nvSpPr>
          <p:spPr bwMode="auto">
            <a:xfrm>
              <a:off x="6648450" y="4452938"/>
              <a:ext cx="436563" cy="1092200"/>
            </a:xfrm>
            <a:custGeom>
              <a:avLst/>
              <a:gdLst>
                <a:gd name="T0" fmla="*/ 68 w 137"/>
                <a:gd name="T1" fmla="*/ 343 h 343"/>
                <a:gd name="T2" fmla="*/ 68 w 137"/>
                <a:gd name="T3" fmla="*/ 343 h 343"/>
                <a:gd name="T4" fmla="*/ 0 w 137"/>
                <a:gd name="T5" fmla="*/ 275 h 343"/>
                <a:gd name="T6" fmla="*/ 0 w 137"/>
                <a:gd name="T7" fmla="*/ 69 h 343"/>
                <a:gd name="T8" fmla="*/ 68 w 137"/>
                <a:gd name="T9" fmla="*/ 0 h 343"/>
                <a:gd name="T10" fmla="*/ 137 w 137"/>
                <a:gd name="T11" fmla="*/ 69 h 343"/>
                <a:gd name="T12" fmla="*/ 137 w 137"/>
                <a:gd name="T13" fmla="*/ 275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3"/>
                    <a:pt x="0" y="275"/>
                  </a:cubicBezTo>
                  <a:cubicBezTo>
                    <a:pt x="0" y="69"/>
                    <a:pt x="0" y="69"/>
                    <a:pt x="0" y="69"/>
                  </a:cubicBezTo>
                  <a:cubicBezTo>
                    <a:pt x="0" y="31"/>
                    <a:pt x="30" y="0"/>
                    <a:pt x="68" y="0"/>
                  </a:cubicBezTo>
                  <a:cubicBezTo>
                    <a:pt x="106" y="0"/>
                    <a:pt x="137" y="31"/>
                    <a:pt x="137" y="69"/>
                  </a:cubicBezTo>
                  <a:cubicBezTo>
                    <a:pt x="137" y="275"/>
                    <a:pt x="137" y="275"/>
                    <a:pt x="137" y="275"/>
                  </a:cubicBezTo>
                  <a:cubicBezTo>
                    <a:pt x="137" y="313"/>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1"/>
            <p:cNvSpPr>
              <a:spLocks/>
            </p:cNvSpPr>
            <p:nvPr userDrawn="1"/>
          </p:nvSpPr>
          <p:spPr bwMode="auto">
            <a:xfrm>
              <a:off x="5119688" y="2990850"/>
              <a:ext cx="547688" cy="2444750"/>
            </a:xfrm>
            <a:custGeom>
              <a:avLst/>
              <a:gdLst>
                <a:gd name="T0" fmla="*/ 86 w 172"/>
                <a:gd name="T1" fmla="*/ 768 h 768"/>
                <a:gd name="T2" fmla="*/ 86 w 172"/>
                <a:gd name="T3" fmla="*/ 768 h 768"/>
                <a:gd name="T4" fmla="*/ 0 w 172"/>
                <a:gd name="T5" fmla="*/ 682 h 768"/>
                <a:gd name="T6" fmla="*/ 0 w 172"/>
                <a:gd name="T7" fmla="*/ 85 h 768"/>
                <a:gd name="T8" fmla="*/ 86 w 172"/>
                <a:gd name="T9" fmla="*/ 0 h 768"/>
                <a:gd name="T10" fmla="*/ 172 w 172"/>
                <a:gd name="T11" fmla="*/ 85 h 768"/>
                <a:gd name="T12" fmla="*/ 172 w 172"/>
                <a:gd name="T13" fmla="*/ 682 h 768"/>
                <a:gd name="T14" fmla="*/ 86 w 172"/>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768">
                  <a:moveTo>
                    <a:pt x="86" y="768"/>
                  </a:moveTo>
                  <a:cubicBezTo>
                    <a:pt x="86" y="768"/>
                    <a:pt x="86" y="768"/>
                    <a:pt x="86" y="768"/>
                  </a:cubicBezTo>
                  <a:cubicBezTo>
                    <a:pt x="39" y="768"/>
                    <a:pt x="0" y="730"/>
                    <a:pt x="0" y="682"/>
                  </a:cubicBezTo>
                  <a:cubicBezTo>
                    <a:pt x="0" y="85"/>
                    <a:pt x="0" y="85"/>
                    <a:pt x="0" y="85"/>
                  </a:cubicBezTo>
                  <a:cubicBezTo>
                    <a:pt x="0" y="38"/>
                    <a:pt x="39" y="0"/>
                    <a:pt x="86" y="0"/>
                  </a:cubicBezTo>
                  <a:cubicBezTo>
                    <a:pt x="133" y="0"/>
                    <a:pt x="172" y="38"/>
                    <a:pt x="172" y="85"/>
                  </a:cubicBezTo>
                  <a:cubicBezTo>
                    <a:pt x="172" y="682"/>
                    <a:pt x="172" y="682"/>
                    <a:pt x="172" y="682"/>
                  </a:cubicBezTo>
                  <a:cubicBezTo>
                    <a:pt x="172" y="730"/>
                    <a:pt x="133" y="768"/>
                    <a:pt x="86"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22"/>
            <p:cNvSpPr>
              <a:spLocks/>
            </p:cNvSpPr>
            <p:nvPr userDrawn="1"/>
          </p:nvSpPr>
          <p:spPr bwMode="auto">
            <a:xfrm>
              <a:off x="5886450" y="3952875"/>
              <a:ext cx="542925" cy="2444750"/>
            </a:xfrm>
            <a:custGeom>
              <a:avLst/>
              <a:gdLst>
                <a:gd name="T0" fmla="*/ 85 w 171"/>
                <a:gd name="T1" fmla="*/ 768 h 768"/>
                <a:gd name="T2" fmla="*/ 85 w 171"/>
                <a:gd name="T3" fmla="*/ 768 h 768"/>
                <a:gd name="T4" fmla="*/ 0 w 171"/>
                <a:gd name="T5" fmla="*/ 682 h 768"/>
                <a:gd name="T6" fmla="*/ 0 w 171"/>
                <a:gd name="T7" fmla="*/ 85 h 768"/>
                <a:gd name="T8" fmla="*/ 85 w 171"/>
                <a:gd name="T9" fmla="*/ 0 h 768"/>
                <a:gd name="T10" fmla="*/ 171 w 171"/>
                <a:gd name="T11" fmla="*/ 85 h 768"/>
                <a:gd name="T12" fmla="*/ 171 w 171"/>
                <a:gd name="T13" fmla="*/ 682 h 768"/>
                <a:gd name="T14" fmla="*/ 85 w 171"/>
                <a:gd name="T15" fmla="*/ 768 h 7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8">
                  <a:moveTo>
                    <a:pt x="85" y="768"/>
                  </a:moveTo>
                  <a:cubicBezTo>
                    <a:pt x="85" y="768"/>
                    <a:pt x="85" y="768"/>
                    <a:pt x="85" y="768"/>
                  </a:cubicBezTo>
                  <a:cubicBezTo>
                    <a:pt x="38" y="768"/>
                    <a:pt x="0" y="730"/>
                    <a:pt x="0" y="682"/>
                  </a:cubicBezTo>
                  <a:cubicBezTo>
                    <a:pt x="0" y="85"/>
                    <a:pt x="0" y="85"/>
                    <a:pt x="0" y="85"/>
                  </a:cubicBezTo>
                  <a:cubicBezTo>
                    <a:pt x="0" y="38"/>
                    <a:pt x="38" y="0"/>
                    <a:pt x="85" y="0"/>
                  </a:cubicBezTo>
                  <a:cubicBezTo>
                    <a:pt x="133" y="0"/>
                    <a:pt x="171" y="38"/>
                    <a:pt x="171" y="85"/>
                  </a:cubicBezTo>
                  <a:cubicBezTo>
                    <a:pt x="171" y="682"/>
                    <a:pt x="171" y="682"/>
                    <a:pt x="171" y="682"/>
                  </a:cubicBezTo>
                  <a:cubicBezTo>
                    <a:pt x="171" y="730"/>
                    <a:pt x="133" y="768"/>
                    <a:pt x="85" y="7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23"/>
            <p:cNvSpPr>
              <a:spLocks/>
            </p:cNvSpPr>
            <p:nvPr userDrawn="1"/>
          </p:nvSpPr>
          <p:spPr bwMode="auto">
            <a:xfrm>
              <a:off x="3790950" y="4716463"/>
              <a:ext cx="436563" cy="1092200"/>
            </a:xfrm>
            <a:custGeom>
              <a:avLst/>
              <a:gdLst>
                <a:gd name="T0" fmla="*/ 68 w 137"/>
                <a:gd name="T1" fmla="*/ 343 h 343"/>
                <a:gd name="T2" fmla="*/ 68 w 137"/>
                <a:gd name="T3" fmla="*/ 343 h 343"/>
                <a:gd name="T4" fmla="*/ 0 w 137"/>
                <a:gd name="T5" fmla="*/ 274 h 343"/>
                <a:gd name="T6" fmla="*/ 0 w 137"/>
                <a:gd name="T7" fmla="*/ 68 h 343"/>
                <a:gd name="T8" fmla="*/ 68 w 137"/>
                <a:gd name="T9" fmla="*/ 0 h 343"/>
                <a:gd name="T10" fmla="*/ 137 w 137"/>
                <a:gd name="T11" fmla="*/ 68 h 343"/>
                <a:gd name="T12" fmla="*/ 137 w 137"/>
                <a:gd name="T13" fmla="*/ 274 h 343"/>
                <a:gd name="T14" fmla="*/ 68 w 137"/>
                <a:gd name="T15" fmla="*/ 343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43">
                  <a:moveTo>
                    <a:pt x="68" y="343"/>
                  </a:moveTo>
                  <a:cubicBezTo>
                    <a:pt x="68" y="343"/>
                    <a:pt x="68" y="343"/>
                    <a:pt x="68" y="343"/>
                  </a:cubicBezTo>
                  <a:cubicBezTo>
                    <a:pt x="30" y="343"/>
                    <a:pt x="0" y="312"/>
                    <a:pt x="0" y="274"/>
                  </a:cubicBezTo>
                  <a:cubicBezTo>
                    <a:pt x="0" y="68"/>
                    <a:pt x="0" y="68"/>
                    <a:pt x="0" y="68"/>
                  </a:cubicBezTo>
                  <a:cubicBezTo>
                    <a:pt x="0" y="30"/>
                    <a:pt x="30" y="0"/>
                    <a:pt x="68" y="0"/>
                  </a:cubicBezTo>
                  <a:cubicBezTo>
                    <a:pt x="106" y="0"/>
                    <a:pt x="137" y="30"/>
                    <a:pt x="137" y="68"/>
                  </a:cubicBezTo>
                  <a:cubicBezTo>
                    <a:pt x="137" y="274"/>
                    <a:pt x="137" y="274"/>
                    <a:pt x="137" y="274"/>
                  </a:cubicBezTo>
                  <a:cubicBezTo>
                    <a:pt x="137" y="312"/>
                    <a:pt x="106" y="343"/>
                    <a:pt x="68" y="3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24"/>
            <p:cNvSpPr>
              <a:spLocks/>
            </p:cNvSpPr>
            <p:nvPr userDrawn="1"/>
          </p:nvSpPr>
          <p:spPr bwMode="auto">
            <a:xfrm>
              <a:off x="3028950" y="3841750"/>
              <a:ext cx="542925" cy="2447925"/>
            </a:xfrm>
            <a:custGeom>
              <a:avLst/>
              <a:gdLst>
                <a:gd name="T0" fmla="*/ 85 w 171"/>
                <a:gd name="T1" fmla="*/ 769 h 769"/>
                <a:gd name="T2" fmla="*/ 85 w 171"/>
                <a:gd name="T3" fmla="*/ 769 h 769"/>
                <a:gd name="T4" fmla="*/ 0 w 171"/>
                <a:gd name="T5" fmla="*/ 683 h 769"/>
                <a:gd name="T6" fmla="*/ 0 w 171"/>
                <a:gd name="T7" fmla="*/ 86 h 769"/>
                <a:gd name="T8" fmla="*/ 85 w 171"/>
                <a:gd name="T9" fmla="*/ 0 h 769"/>
                <a:gd name="T10" fmla="*/ 171 w 171"/>
                <a:gd name="T11" fmla="*/ 86 h 769"/>
                <a:gd name="T12" fmla="*/ 171 w 171"/>
                <a:gd name="T13" fmla="*/ 683 h 769"/>
                <a:gd name="T14" fmla="*/ 85 w 171"/>
                <a:gd name="T15" fmla="*/ 769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769">
                  <a:moveTo>
                    <a:pt x="85" y="769"/>
                  </a:moveTo>
                  <a:cubicBezTo>
                    <a:pt x="85" y="769"/>
                    <a:pt x="85" y="769"/>
                    <a:pt x="85" y="769"/>
                  </a:cubicBezTo>
                  <a:cubicBezTo>
                    <a:pt x="38" y="769"/>
                    <a:pt x="0" y="730"/>
                    <a:pt x="0" y="683"/>
                  </a:cubicBezTo>
                  <a:cubicBezTo>
                    <a:pt x="0" y="86"/>
                    <a:pt x="0" y="86"/>
                    <a:pt x="0" y="86"/>
                  </a:cubicBezTo>
                  <a:cubicBezTo>
                    <a:pt x="0" y="39"/>
                    <a:pt x="38" y="0"/>
                    <a:pt x="85" y="0"/>
                  </a:cubicBezTo>
                  <a:cubicBezTo>
                    <a:pt x="133" y="0"/>
                    <a:pt x="171" y="39"/>
                    <a:pt x="171" y="86"/>
                  </a:cubicBezTo>
                  <a:cubicBezTo>
                    <a:pt x="171" y="683"/>
                    <a:pt x="171" y="683"/>
                    <a:pt x="171" y="683"/>
                  </a:cubicBezTo>
                  <a:cubicBezTo>
                    <a:pt x="171" y="730"/>
                    <a:pt x="133" y="769"/>
                    <a:pt x="85" y="7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25"/>
            <p:cNvSpPr>
              <a:spLocks/>
            </p:cNvSpPr>
            <p:nvPr userDrawn="1"/>
          </p:nvSpPr>
          <p:spPr bwMode="auto">
            <a:xfrm>
              <a:off x="0" y="3148013"/>
              <a:ext cx="228600" cy="2438400"/>
            </a:xfrm>
            <a:custGeom>
              <a:avLst/>
              <a:gdLst>
                <a:gd name="T0" fmla="*/ 0 w 72"/>
                <a:gd name="T1" fmla="*/ 0 h 766"/>
                <a:gd name="T2" fmla="*/ 0 w 72"/>
                <a:gd name="T3" fmla="*/ 766 h 766"/>
                <a:gd name="T4" fmla="*/ 72 w 72"/>
                <a:gd name="T5" fmla="*/ 681 h 766"/>
                <a:gd name="T6" fmla="*/ 72 w 72"/>
                <a:gd name="T7" fmla="*/ 84 h 766"/>
                <a:gd name="T8" fmla="*/ 0 w 72"/>
                <a:gd name="T9" fmla="*/ 0 h 766"/>
              </a:gdLst>
              <a:ahLst/>
              <a:cxnLst>
                <a:cxn ang="0">
                  <a:pos x="T0" y="T1"/>
                </a:cxn>
                <a:cxn ang="0">
                  <a:pos x="T2" y="T3"/>
                </a:cxn>
                <a:cxn ang="0">
                  <a:pos x="T4" y="T5"/>
                </a:cxn>
                <a:cxn ang="0">
                  <a:pos x="T6" y="T7"/>
                </a:cxn>
                <a:cxn ang="0">
                  <a:pos x="T8" y="T9"/>
                </a:cxn>
              </a:cxnLst>
              <a:rect l="0" t="0" r="r" b="b"/>
              <a:pathLst>
                <a:path w="72" h="766">
                  <a:moveTo>
                    <a:pt x="0" y="0"/>
                  </a:moveTo>
                  <a:cubicBezTo>
                    <a:pt x="0" y="766"/>
                    <a:pt x="0" y="766"/>
                    <a:pt x="0" y="766"/>
                  </a:cubicBezTo>
                  <a:cubicBezTo>
                    <a:pt x="41" y="759"/>
                    <a:pt x="72" y="724"/>
                    <a:pt x="72" y="681"/>
                  </a:cubicBezTo>
                  <a:cubicBezTo>
                    <a:pt x="72" y="84"/>
                    <a:pt x="72" y="84"/>
                    <a:pt x="72" y="84"/>
                  </a:cubicBezTo>
                  <a:cubicBezTo>
                    <a:pt x="72" y="42"/>
                    <a:pt x="41" y="6"/>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26"/>
            <p:cNvSpPr>
              <a:spLocks/>
            </p:cNvSpPr>
            <p:nvPr userDrawn="1"/>
          </p:nvSpPr>
          <p:spPr bwMode="auto">
            <a:xfrm>
              <a:off x="11950700" y="4105275"/>
              <a:ext cx="254000" cy="2444750"/>
            </a:xfrm>
            <a:custGeom>
              <a:avLst/>
              <a:gdLst>
                <a:gd name="T0" fmla="*/ 80 w 80"/>
                <a:gd name="T1" fmla="*/ 0 h 768"/>
                <a:gd name="T2" fmla="*/ 0 w 80"/>
                <a:gd name="T3" fmla="*/ 85 h 768"/>
                <a:gd name="T4" fmla="*/ 0 w 80"/>
                <a:gd name="T5" fmla="*/ 682 h 768"/>
                <a:gd name="T6" fmla="*/ 80 w 80"/>
                <a:gd name="T7" fmla="*/ 768 h 768"/>
                <a:gd name="T8" fmla="*/ 80 w 80"/>
                <a:gd name="T9" fmla="*/ 0 h 768"/>
              </a:gdLst>
              <a:ahLst/>
              <a:cxnLst>
                <a:cxn ang="0">
                  <a:pos x="T0" y="T1"/>
                </a:cxn>
                <a:cxn ang="0">
                  <a:pos x="T2" y="T3"/>
                </a:cxn>
                <a:cxn ang="0">
                  <a:pos x="T4" y="T5"/>
                </a:cxn>
                <a:cxn ang="0">
                  <a:pos x="T6" y="T7"/>
                </a:cxn>
                <a:cxn ang="0">
                  <a:pos x="T8" y="T9"/>
                </a:cxn>
              </a:cxnLst>
              <a:rect l="0" t="0" r="r" b="b"/>
              <a:pathLst>
                <a:path w="80" h="768">
                  <a:moveTo>
                    <a:pt x="80" y="0"/>
                  </a:moveTo>
                  <a:cubicBezTo>
                    <a:pt x="36" y="2"/>
                    <a:pt x="0" y="39"/>
                    <a:pt x="0" y="85"/>
                  </a:cubicBezTo>
                  <a:cubicBezTo>
                    <a:pt x="0" y="682"/>
                    <a:pt x="0" y="682"/>
                    <a:pt x="0" y="682"/>
                  </a:cubicBezTo>
                  <a:cubicBezTo>
                    <a:pt x="0" y="728"/>
                    <a:pt x="36" y="766"/>
                    <a:pt x="80" y="768"/>
                  </a:cubicBezTo>
                  <a:lnTo>
                    <a:pt x="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95482560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89025"/>
            <a:ext cx="6864086" cy="2268744"/>
          </a:xfrm>
        </p:spPr>
        <p:txBody>
          <a:bodyPr>
            <a:noAutofit/>
          </a:bodyPr>
          <a:lstStyle>
            <a:lvl1pPr algn="ctr">
              <a:defRPr sz="3000">
                <a:solidFill>
                  <a:srgbClr val="0000A0"/>
                </a:solidFill>
              </a:defRPr>
            </a:lvl1pPr>
          </a:lstStyle>
          <a:p>
            <a:r>
              <a:rPr lang="nb-NO" dirty="0" err="1"/>
              <a:t>Click</a:t>
            </a:r>
            <a:r>
              <a:rPr lang="nb-NO" dirty="0"/>
              <a:t> and type </a:t>
            </a:r>
            <a:r>
              <a:rPr lang="nb-NO" dirty="0" err="1"/>
              <a:t>quote</a:t>
            </a:r>
            <a:endParaRPr lang="nb-NO" dirty="0"/>
          </a:p>
        </p:txBody>
      </p:sp>
      <p:sp>
        <p:nvSpPr>
          <p:cNvPr id="5" name="Slide Number Placeholder 4"/>
          <p:cNvSpPr>
            <a:spLocks noGrp="1"/>
          </p:cNvSpPr>
          <p:nvPr>
            <p:ph type="sldNum" sz="quarter" idx="12"/>
          </p:nvPr>
        </p:nvSpPr>
        <p:spPr/>
        <p:txBody>
          <a:bodyPr/>
          <a:lstStyle>
            <a:lvl1pPr>
              <a:defRPr>
                <a:solidFill>
                  <a:srgbClr val="8B8A8D"/>
                </a:solidFill>
              </a:defRPr>
            </a:lvl1pPr>
          </a:lstStyle>
          <a:p>
            <a:fld id="{D14BCCD3-0010-4FBA-B965-2126ADC31932}" type="slidenum">
              <a:rPr lang="nb-NO" smtClean="0"/>
              <a:pPr/>
              <a:t>‹#›</a:t>
            </a:fld>
            <a:endParaRPr lang="nb-NO" dirty="0"/>
          </a:p>
        </p:txBody>
      </p:sp>
      <p:sp>
        <p:nvSpPr>
          <p:cNvPr id="6" name="Text Placeholder 9"/>
          <p:cNvSpPr>
            <a:spLocks noGrp="1"/>
          </p:cNvSpPr>
          <p:nvPr>
            <p:ph type="body" sz="quarter" idx="13" hasCustomPrompt="1"/>
          </p:nvPr>
        </p:nvSpPr>
        <p:spPr>
          <a:xfrm>
            <a:off x="2641203" y="3573521"/>
            <a:ext cx="6864086" cy="540000"/>
          </a:xfrm>
        </p:spPr>
        <p:txBody>
          <a:bodyPr>
            <a:noAutofit/>
          </a:bodyPr>
          <a:lstStyle>
            <a:lvl1pPr marL="0" indent="0" algn="ctr">
              <a:buFontTx/>
              <a:buNone/>
              <a:defRPr b="1">
                <a:solidFill>
                  <a:srgbClr val="8B8A8D"/>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nb-NO" dirty="0" err="1"/>
              <a:t>Name</a:t>
            </a:r>
            <a:endParaRPr lang="nb-NO" dirty="0"/>
          </a:p>
        </p:txBody>
      </p:sp>
      <p:sp>
        <p:nvSpPr>
          <p:cNvPr id="3" name="Footer Placeholder 2"/>
          <p:cNvSpPr>
            <a:spLocks noGrp="1"/>
          </p:cNvSpPr>
          <p:nvPr>
            <p:ph type="ftr" sz="quarter" idx="14"/>
          </p:nvPr>
        </p:nvSpPr>
        <p:spPr/>
        <p:txBody>
          <a:bodyPr/>
          <a:lstStyle>
            <a:lvl1pPr>
              <a:defRPr>
                <a:solidFill>
                  <a:srgbClr val="8B8A8D"/>
                </a:solidFill>
              </a:defRPr>
            </a:lvl1pPr>
          </a:lstStyle>
          <a:p>
            <a:endParaRPr lang="nb-NO" dirty="0"/>
          </a:p>
        </p:txBody>
      </p:sp>
    </p:spTree>
    <p:extLst>
      <p:ext uri="{BB962C8B-B14F-4D97-AF65-F5344CB8AC3E}">
        <p14:creationId xmlns:p14="http://schemas.microsoft.com/office/powerpoint/2010/main" val="1740019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090800"/>
            <a:ext cx="6864086" cy="2268000"/>
          </a:xfrm>
        </p:spPr>
        <p:txBody>
          <a:bodyPr>
            <a:noAutofit/>
          </a:bodyPr>
          <a:lstStyle>
            <a:lvl1pPr algn="ctr">
              <a:defRPr sz="3000">
                <a:solidFill>
                  <a:srgbClr val="FBD9CA"/>
                </a:solidFill>
              </a:defRPr>
            </a:lvl1pPr>
          </a:lstStyle>
          <a:p>
            <a:r>
              <a:rPr lang="nb-NO" dirty="0" err="1"/>
              <a:t>Click</a:t>
            </a:r>
            <a:r>
              <a:rPr lang="nb-NO" dirty="0"/>
              <a:t> and type </a:t>
            </a:r>
            <a:r>
              <a:rPr lang="nb-NO" dirty="0" err="1"/>
              <a:t>quote</a:t>
            </a:r>
            <a:endParaRPr lang="nb-NO"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nb-NO" smtClean="0"/>
              <a:pPr/>
              <a:t>‹#›</a:t>
            </a:fld>
            <a:endParaRPr lang="nb-NO" dirty="0"/>
          </a:p>
        </p:txBody>
      </p:sp>
      <p:sp>
        <p:nvSpPr>
          <p:cNvPr id="6" name="Text Placeholder 9"/>
          <p:cNvSpPr>
            <a:spLocks noGrp="1"/>
          </p:cNvSpPr>
          <p:nvPr>
            <p:ph type="body" sz="quarter" idx="13" hasCustomPrompt="1"/>
          </p:nvPr>
        </p:nvSpPr>
        <p:spPr>
          <a:xfrm>
            <a:off x="2641203" y="3573521"/>
            <a:ext cx="6864086" cy="540000"/>
          </a:xfrm>
        </p:spPr>
        <p:txBody>
          <a:bodyPr>
            <a:noAutofit/>
          </a:bodyPr>
          <a:lstStyle>
            <a:lvl1pPr marL="0" indent="0" algn="ctr">
              <a:buFontTx/>
              <a:buNone/>
              <a:defRPr b="1">
                <a:solidFill>
                  <a:schemeClr val="bg1"/>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nb-NO" dirty="0" err="1"/>
              <a:t>Name</a:t>
            </a:r>
            <a:endParaRPr lang="nb-NO"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Logotype, static"/>
          <p:cNvGrpSpPr/>
          <p:nvPr userDrawn="1"/>
        </p:nvGrpSpPr>
        <p:grpSpPr>
          <a:xfrm>
            <a:off x="10689465" y="6389301"/>
            <a:ext cx="863687" cy="180102"/>
            <a:chOff x="9501453" y="6148765"/>
            <a:chExt cx="2047875" cy="427037"/>
          </a:xfrm>
          <a:solidFill>
            <a:schemeClr val="bg1"/>
          </a:solidFill>
        </p:grpSpPr>
        <p:sp>
          <p:nvSpPr>
            <p:cNvPr id="24"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nb-NO" dirty="0"/>
          </a:p>
        </p:txBody>
      </p:sp>
    </p:spTree>
    <p:extLst>
      <p:ext uri="{BB962C8B-B14F-4D97-AF65-F5344CB8AC3E}">
        <p14:creationId xmlns:p14="http://schemas.microsoft.com/office/powerpoint/2010/main" val="1625178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Pulse Patter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41538" y="166246"/>
            <a:ext cx="6864086" cy="2327243"/>
          </a:xfrm>
        </p:spPr>
        <p:txBody>
          <a:bodyPr>
            <a:noAutofit/>
          </a:bodyPr>
          <a:lstStyle>
            <a:lvl1pPr algn="ctr">
              <a:defRPr sz="3000">
                <a:solidFill>
                  <a:srgbClr val="FBD9CA"/>
                </a:solidFill>
              </a:defRPr>
            </a:lvl1pPr>
          </a:lstStyle>
          <a:p>
            <a:r>
              <a:rPr lang="nb-NO" dirty="0" err="1"/>
              <a:t>Click</a:t>
            </a:r>
            <a:r>
              <a:rPr lang="nb-NO" dirty="0"/>
              <a:t> and type </a:t>
            </a:r>
            <a:r>
              <a:rPr lang="nb-NO" dirty="0" err="1"/>
              <a:t>quote</a:t>
            </a:r>
            <a:endParaRPr lang="nb-NO"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4BCCD3-0010-4FBA-B965-2126ADC31932}" type="slidenum">
              <a:rPr lang="nb-NO" smtClean="0"/>
              <a:pPr/>
              <a:t>‹#›</a:t>
            </a:fld>
            <a:endParaRPr lang="nb-NO" dirty="0"/>
          </a:p>
        </p:txBody>
      </p:sp>
      <p:sp>
        <p:nvSpPr>
          <p:cNvPr id="6" name="Text Placeholder 9"/>
          <p:cNvSpPr>
            <a:spLocks noGrp="1"/>
          </p:cNvSpPr>
          <p:nvPr>
            <p:ph type="body" sz="quarter" idx="13" hasCustomPrompt="1"/>
          </p:nvPr>
        </p:nvSpPr>
        <p:spPr>
          <a:xfrm>
            <a:off x="2641203" y="2709241"/>
            <a:ext cx="6864086" cy="540000"/>
          </a:xfrm>
        </p:spPr>
        <p:txBody>
          <a:bodyPr>
            <a:noAutofit/>
          </a:bodyPr>
          <a:lstStyle>
            <a:lvl1pPr marL="0" indent="0" algn="ctr">
              <a:buFontTx/>
              <a:buNone/>
              <a:defRPr b="1">
                <a:solidFill>
                  <a:schemeClr val="bg1"/>
                </a:solidFill>
              </a:defRPr>
            </a:lvl1pPr>
            <a:lvl2pPr marL="257191" indent="0">
              <a:buFontTx/>
              <a:buNone/>
              <a:defRPr b="1">
                <a:solidFill>
                  <a:schemeClr val="accent4"/>
                </a:solidFill>
              </a:defRPr>
            </a:lvl2pPr>
            <a:lvl3pPr marL="514382" indent="0">
              <a:buFontTx/>
              <a:buNone/>
              <a:defRPr b="1">
                <a:solidFill>
                  <a:schemeClr val="accent4"/>
                </a:solidFill>
              </a:defRPr>
            </a:lvl3pPr>
            <a:lvl4pPr marL="771574" indent="0">
              <a:buFontTx/>
              <a:buNone/>
              <a:defRPr b="1">
                <a:solidFill>
                  <a:schemeClr val="accent4"/>
                </a:solidFill>
              </a:defRPr>
            </a:lvl4pPr>
            <a:lvl5pPr marL="1028765" indent="0">
              <a:buFontTx/>
              <a:buNone/>
              <a:defRPr b="1">
                <a:solidFill>
                  <a:schemeClr val="accent4"/>
                </a:solidFill>
              </a:defRPr>
            </a:lvl5pPr>
          </a:lstStyle>
          <a:p>
            <a:pPr lvl="0"/>
            <a:r>
              <a:rPr lang="nb-NO" dirty="0" err="1"/>
              <a:t>Name</a:t>
            </a:r>
            <a:endParaRPr lang="nb-NO" dirty="0"/>
          </a:p>
        </p:txBody>
      </p:sp>
      <p:cxnSp>
        <p:nvCxnSpPr>
          <p:cNvPr id="8" name="Straight Connector 7"/>
          <p:cNvCxnSpPr/>
          <p:nvPr userDrawn="1"/>
        </p:nvCxnSpPr>
        <p:spPr>
          <a:xfrm>
            <a:off x="648000" y="6318000"/>
            <a:ext cx="108936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4" name="Pulse"/>
          <p:cNvGrpSpPr/>
          <p:nvPr userDrawn="1"/>
        </p:nvGrpSpPr>
        <p:grpSpPr>
          <a:xfrm>
            <a:off x="0" y="3348038"/>
            <a:ext cx="12204700" cy="2643187"/>
            <a:chOff x="0" y="3348038"/>
            <a:chExt cx="12204700" cy="2643187"/>
          </a:xfrm>
          <a:solidFill>
            <a:srgbClr val="0000FF"/>
          </a:solidFill>
        </p:grpSpPr>
        <p:sp>
          <p:nvSpPr>
            <p:cNvPr id="45" name="Freeform 5"/>
            <p:cNvSpPr>
              <a:spLocks/>
            </p:cNvSpPr>
            <p:nvPr userDrawn="1"/>
          </p:nvSpPr>
          <p:spPr bwMode="auto">
            <a:xfrm>
              <a:off x="190658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p:cNvSpPr>
              <a:spLocks/>
            </p:cNvSpPr>
            <p:nvPr userDrawn="1"/>
          </p:nvSpPr>
          <p:spPr bwMode="auto">
            <a:xfrm>
              <a:off x="397986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7"/>
            <p:cNvSpPr>
              <a:spLocks/>
            </p:cNvSpPr>
            <p:nvPr userDrawn="1"/>
          </p:nvSpPr>
          <p:spPr bwMode="auto">
            <a:xfrm>
              <a:off x="1585913" y="4564063"/>
              <a:ext cx="193675" cy="325438"/>
            </a:xfrm>
            <a:custGeom>
              <a:avLst/>
              <a:gdLst>
                <a:gd name="T0" fmla="*/ 30 w 61"/>
                <a:gd name="T1" fmla="*/ 102 h 102"/>
                <a:gd name="T2" fmla="*/ 30 w 61"/>
                <a:gd name="T3" fmla="*/ 102 h 102"/>
                <a:gd name="T4" fmla="*/ 0 w 61"/>
                <a:gd name="T5" fmla="*/ 71 h 102"/>
                <a:gd name="T6" fmla="*/ 0 w 61"/>
                <a:gd name="T7" fmla="*/ 30 h 102"/>
                <a:gd name="T8" fmla="*/ 30 w 61"/>
                <a:gd name="T9" fmla="*/ 0 h 102"/>
                <a:gd name="T10" fmla="*/ 61 w 61"/>
                <a:gd name="T11" fmla="*/ 30 h 102"/>
                <a:gd name="T12" fmla="*/ 61 w 61"/>
                <a:gd name="T13" fmla="*/ 71 h 102"/>
                <a:gd name="T14" fmla="*/ 30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0" y="102"/>
                  </a:moveTo>
                  <a:cubicBezTo>
                    <a:pt x="30" y="102"/>
                    <a:pt x="30" y="102"/>
                    <a:pt x="30" y="102"/>
                  </a:cubicBezTo>
                  <a:cubicBezTo>
                    <a:pt x="13" y="102"/>
                    <a:pt x="0" y="88"/>
                    <a:pt x="0" y="71"/>
                  </a:cubicBezTo>
                  <a:cubicBezTo>
                    <a:pt x="0" y="30"/>
                    <a:pt x="0" y="30"/>
                    <a:pt x="0" y="30"/>
                  </a:cubicBezTo>
                  <a:cubicBezTo>
                    <a:pt x="0" y="14"/>
                    <a:pt x="13" y="0"/>
                    <a:pt x="30" y="0"/>
                  </a:cubicBezTo>
                  <a:cubicBezTo>
                    <a:pt x="47" y="0"/>
                    <a:pt x="61" y="14"/>
                    <a:pt x="61" y="30"/>
                  </a:cubicBezTo>
                  <a:cubicBezTo>
                    <a:pt x="61" y="71"/>
                    <a:pt x="61" y="71"/>
                    <a:pt x="61" y="71"/>
                  </a:cubicBezTo>
                  <a:cubicBezTo>
                    <a:pt x="61" y="88"/>
                    <a:pt x="47" y="102"/>
                    <a:pt x="3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8"/>
            <p:cNvSpPr>
              <a:spLocks/>
            </p:cNvSpPr>
            <p:nvPr userDrawn="1"/>
          </p:nvSpPr>
          <p:spPr bwMode="auto">
            <a:xfrm>
              <a:off x="3524250" y="4548188"/>
              <a:ext cx="325438" cy="809625"/>
            </a:xfrm>
            <a:custGeom>
              <a:avLst/>
              <a:gdLst>
                <a:gd name="T0" fmla="*/ 51 w 102"/>
                <a:gd name="T1" fmla="*/ 254 h 254"/>
                <a:gd name="T2" fmla="*/ 51 w 102"/>
                <a:gd name="T3" fmla="*/ 254 h 254"/>
                <a:gd name="T4" fmla="*/ 0 w 102"/>
                <a:gd name="T5" fmla="*/ 203 h 254"/>
                <a:gd name="T6" fmla="*/ 0 w 102"/>
                <a:gd name="T7" fmla="*/ 51 h 254"/>
                <a:gd name="T8" fmla="*/ 51 w 102"/>
                <a:gd name="T9" fmla="*/ 0 h 254"/>
                <a:gd name="T10" fmla="*/ 102 w 102"/>
                <a:gd name="T11" fmla="*/ 51 h 254"/>
                <a:gd name="T12" fmla="*/ 102 w 102"/>
                <a:gd name="T13" fmla="*/ 203 h 254"/>
                <a:gd name="T14" fmla="*/ 51 w 102"/>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4">
                  <a:moveTo>
                    <a:pt x="51" y="254"/>
                  </a:moveTo>
                  <a:cubicBezTo>
                    <a:pt x="51" y="254"/>
                    <a:pt x="51" y="254"/>
                    <a:pt x="51" y="254"/>
                  </a:cubicBezTo>
                  <a:cubicBezTo>
                    <a:pt x="23" y="254"/>
                    <a:pt x="0" y="232"/>
                    <a:pt x="0" y="203"/>
                  </a:cubicBezTo>
                  <a:cubicBezTo>
                    <a:pt x="0" y="51"/>
                    <a:pt x="0" y="51"/>
                    <a:pt x="0" y="51"/>
                  </a:cubicBezTo>
                  <a:cubicBezTo>
                    <a:pt x="0" y="23"/>
                    <a:pt x="23" y="0"/>
                    <a:pt x="51" y="0"/>
                  </a:cubicBezTo>
                  <a:cubicBezTo>
                    <a:pt x="79" y="0"/>
                    <a:pt x="102" y="23"/>
                    <a:pt x="102" y="51"/>
                  </a:cubicBezTo>
                  <a:cubicBezTo>
                    <a:pt x="102" y="203"/>
                    <a:pt x="102" y="203"/>
                    <a:pt x="102" y="203"/>
                  </a:cubicBezTo>
                  <a:cubicBezTo>
                    <a:pt x="102"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9"/>
            <p:cNvSpPr>
              <a:spLocks/>
            </p:cNvSpPr>
            <p:nvPr userDrawn="1"/>
          </p:nvSpPr>
          <p:spPr bwMode="auto">
            <a:xfrm>
              <a:off x="2393950" y="3462338"/>
              <a:ext cx="403225" cy="1814513"/>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7" y="29"/>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0"/>
            <p:cNvSpPr>
              <a:spLocks/>
            </p:cNvSpPr>
            <p:nvPr userDrawn="1"/>
          </p:nvSpPr>
          <p:spPr bwMode="auto">
            <a:xfrm>
              <a:off x="311150" y="3462338"/>
              <a:ext cx="406400" cy="1814513"/>
            </a:xfrm>
            <a:custGeom>
              <a:avLst/>
              <a:gdLst>
                <a:gd name="T0" fmla="*/ 64 w 128"/>
                <a:gd name="T1" fmla="*/ 570 h 570"/>
                <a:gd name="T2" fmla="*/ 64 w 128"/>
                <a:gd name="T3" fmla="*/ 570 h 570"/>
                <a:gd name="T4" fmla="*/ 0 w 128"/>
                <a:gd name="T5" fmla="*/ 506 h 570"/>
                <a:gd name="T6" fmla="*/ 0 w 128"/>
                <a:gd name="T7" fmla="*/ 64 h 570"/>
                <a:gd name="T8" fmla="*/ 64 w 128"/>
                <a:gd name="T9" fmla="*/ 0 h 570"/>
                <a:gd name="T10" fmla="*/ 128 w 128"/>
                <a:gd name="T11" fmla="*/ 64 h 570"/>
                <a:gd name="T12" fmla="*/ 128 w 128"/>
                <a:gd name="T13" fmla="*/ 506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1"/>
                    <a:pt x="0" y="506"/>
                  </a:cubicBezTo>
                  <a:cubicBezTo>
                    <a:pt x="0" y="64"/>
                    <a:pt x="0" y="64"/>
                    <a:pt x="0" y="64"/>
                  </a:cubicBezTo>
                  <a:cubicBezTo>
                    <a:pt x="0" y="29"/>
                    <a:pt x="29" y="0"/>
                    <a:pt x="64" y="0"/>
                  </a:cubicBezTo>
                  <a:cubicBezTo>
                    <a:pt x="99" y="0"/>
                    <a:pt x="128" y="29"/>
                    <a:pt x="128" y="64"/>
                  </a:cubicBezTo>
                  <a:cubicBezTo>
                    <a:pt x="128" y="506"/>
                    <a:pt x="128" y="506"/>
                    <a:pt x="128" y="506"/>
                  </a:cubicBezTo>
                  <a:cubicBezTo>
                    <a:pt x="128"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1"/>
            <p:cNvSpPr>
              <a:spLocks/>
            </p:cNvSpPr>
            <p:nvPr userDrawn="1"/>
          </p:nvSpPr>
          <p:spPr bwMode="auto">
            <a:xfrm>
              <a:off x="2959100" y="4175125"/>
              <a:ext cx="403225" cy="1816100"/>
            </a:xfrm>
            <a:custGeom>
              <a:avLst/>
              <a:gdLst>
                <a:gd name="T0" fmla="*/ 64 w 127"/>
                <a:gd name="T1" fmla="*/ 570 h 570"/>
                <a:gd name="T2" fmla="*/ 64 w 127"/>
                <a:gd name="T3" fmla="*/ 570 h 570"/>
                <a:gd name="T4" fmla="*/ 0 w 127"/>
                <a:gd name="T5" fmla="*/ 506 h 570"/>
                <a:gd name="T6" fmla="*/ 0 w 127"/>
                <a:gd name="T7" fmla="*/ 64 h 570"/>
                <a:gd name="T8" fmla="*/ 64 w 127"/>
                <a:gd name="T9" fmla="*/ 0 h 570"/>
                <a:gd name="T10" fmla="*/ 127 w 127"/>
                <a:gd name="T11" fmla="*/ 64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4"/>
                    <a:pt x="0" y="64"/>
                    <a:pt x="0" y="64"/>
                  </a:cubicBezTo>
                  <a:cubicBezTo>
                    <a:pt x="0" y="28"/>
                    <a:pt x="29" y="0"/>
                    <a:pt x="64" y="0"/>
                  </a:cubicBezTo>
                  <a:cubicBezTo>
                    <a:pt x="99" y="0"/>
                    <a:pt x="127" y="28"/>
                    <a:pt x="127" y="64"/>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2"/>
            <p:cNvSpPr>
              <a:spLocks noEditPoints="1"/>
            </p:cNvSpPr>
            <p:nvPr userDrawn="1"/>
          </p:nvSpPr>
          <p:spPr bwMode="auto">
            <a:xfrm>
              <a:off x="1131888" y="4548188"/>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2"/>
                    <a:pt x="23" y="254"/>
                    <a:pt x="51" y="254"/>
                  </a:cubicBezTo>
                  <a:cubicBezTo>
                    <a:pt x="79" y="254"/>
                    <a:pt x="102" y="232"/>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3"/>
            <p:cNvSpPr>
              <a:spLocks noEditPoints="1"/>
            </p:cNvSpPr>
            <p:nvPr userDrawn="1"/>
          </p:nvSpPr>
          <p:spPr bwMode="auto">
            <a:xfrm>
              <a:off x="565150" y="4175125"/>
              <a:ext cx="404813" cy="1816100"/>
            </a:xfrm>
            <a:custGeom>
              <a:avLst/>
              <a:gdLst>
                <a:gd name="T0" fmla="*/ 64 w 127"/>
                <a:gd name="T1" fmla="*/ 10 h 570"/>
                <a:gd name="T2" fmla="*/ 117 w 127"/>
                <a:gd name="T3" fmla="*/ 64 h 570"/>
                <a:gd name="T4" fmla="*/ 117 w 127"/>
                <a:gd name="T5" fmla="*/ 506 h 570"/>
                <a:gd name="T6" fmla="*/ 64 w 127"/>
                <a:gd name="T7" fmla="*/ 560 h 570"/>
                <a:gd name="T8" fmla="*/ 10 w 127"/>
                <a:gd name="T9" fmla="*/ 506 h 570"/>
                <a:gd name="T10" fmla="*/ 10 w 127"/>
                <a:gd name="T11" fmla="*/ 64 h 570"/>
                <a:gd name="T12" fmla="*/ 64 w 127"/>
                <a:gd name="T13" fmla="*/ 10 h 570"/>
                <a:gd name="T14" fmla="*/ 64 w 127"/>
                <a:gd name="T15" fmla="*/ 0 h 570"/>
                <a:gd name="T16" fmla="*/ 0 w 127"/>
                <a:gd name="T17" fmla="*/ 64 h 570"/>
                <a:gd name="T18" fmla="*/ 0 w 127"/>
                <a:gd name="T19" fmla="*/ 506 h 570"/>
                <a:gd name="T20" fmla="*/ 64 w 127"/>
                <a:gd name="T21" fmla="*/ 570 h 570"/>
                <a:gd name="T22" fmla="*/ 127 w 127"/>
                <a:gd name="T23" fmla="*/ 506 h 570"/>
                <a:gd name="T24" fmla="*/ 127 w 127"/>
                <a:gd name="T25" fmla="*/ 64 h 570"/>
                <a:gd name="T26" fmla="*/ 64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4" y="10"/>
                  </a:moveTo>
                  <a:cubicBezTo>
                    <a:pt x="93" y="10"/>
                    <a:pt x="117" y="34"/>
                    <a:pt x="117" y="64"/>
                  </a:cubicBezTo>
                  <a:cubicBezTo>
                    <a:pt x="117" y="506"/>
                    <a:pt x="117" y="506"/>
                    <a:pt x="117" y="506"/>
                  </a:cubicBezTo>
                  <a:cubicBezTo>
                    <a:pt x="117" y="536"/>
                    <a:pt x="93" y="560"/>
                    <a:pt x="64" y="560"/>
                  </a:cubicBezTo>
                  <a:cubicBezTo>
                    <a:pt x="34" y="560"/>
                    <a:pt x="10" y="536"/>
                    <a:pt x="10" y="506"/>
                  </a:cubicBezTo>
                  <a:cubicBezTo>
                    <a:pt x="10" y="64"/>
                    <a:pt x="10" y="64"/>
                    <a:pt x="10" y="64"/>
                  </a:cubicBezTo>
                  <a:cubicBezTo>
                    <a:pt x="10" y="34"/>
                    <a:pt x="34" y="10"/>
                    <a:pt x="64" y="10"/>
                  </a:cubicBezTo>
                  <a:moveTo>
                    <a:pt x="64" y="0"/>
                  </a:moveTo>
                  <a:cubicBezTo>
                    <a:pt x="29" y="0"/>
                    <a:pt x="0" y="28"/>
                    <a:pt x="0" y="64"/>
                  </a:cubicBezTo>
                  <a:cubicBezTo>
                    <a:pt x="0" y="506"/>
                    <a:pt x="0" y="506"/>
                    <a:pt x="0" y="506"/>
                  </a:cubicBezTo>
                  <a:cubicBezTo>
                    <a:pt x="0" y="541"/>
                    <a:pt x="29" y="570"/>
                    <a:pt x="64" y="570"/>
                  </a:cubicBezTo>
                  <a:cubicBezTo>
                    <a:pt x="99" y="570"/>
                    <a:pt x="127" y="541"/>
                    <a:pt x="127" y="506"/>
                  </a:cubicBezTo>
                  <a:cubicBezTo>
                    <a:pt x="127" y="64"/>
                    <a:pt x="127" y="64"/>
                    <a:pt x="127" y="64"/>
                  </a:cubicBezTo>
                  <a:cubicBezTo>
                    <a:pt x="127" y="28"/>
                    <a:pt x="99" y="0"/>
                    <a:pt x="6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4"/>
            <p:cNvSpPr>
              <a:spLocks/>
            </p:cNvSpPr>
            <p:nvPr userDrawn="1"/>
          </p:nvSpPr>
          <p:spPr bwMode="auto">
            <a:xfrm>
              <a:off x="10434638" y="4092575"/>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5"/>
            <p:cNvSpPr>
              <a:spLocks/>
            </p:cNvSpPr>
            <p:nvPr userDrawn="1"/>
          </p:nvSpPr>
          <p:spPr bwMode="auto">
            <a:xfrm>
              <a:off x="10110788" y="4564063"/>
              <a:ext cx="193675" cy="325438"/>
            </a:xfrm>
            <a:custGeom>
              <a:avLst/>
              <a:gdLst>
                <a:gd name="T0" fmla="*/ 31 w 61"/>
                <a:gd name="T1" fmla="*/ 102 h 102"/>
                <a:gd name="T2" fmla="*/ 31 w 61"/>
                <a:gd name="T3" fmla="*/ 102 h 102"/>
                <a:gd name="T4" fmla="*/ 0 w 61"/>
                <a:gd name="T5" fmla="*/ 71 h 102"/>
                <a:gd name="T6" fmla="*/ 0 w 61"/>
                <a:gd name="T7" fmla="*/ 30 h 102"/>
                <a:gd name="T8" fmla="*/ 31 w 61"/>
                <a:gd name="T9" fmla="*/ 0 h 102"/>
                <a:gd name="T10" fmla="*/ 61 w 61"/>
                <a:gd name="T11" fmla="*/ 30 h 102"/>
                <a:gd name="T12" fmla="*/ 61 w 61"/>
                <a:gd name="T13" fmla="*/ 71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8"/>
                    <a:pt x="0" y="71"/>
                  </a:cubicBezTo>
                  <a:cubicBezTo>
                    <a:pt x="0" y="30"/>
                    <a:pt x="0" y="30"/>
                    <a:pt x="0" y="30"/>
                  </a:cubicBezTo>
                  <a:cubicBezTo>
                    <a:pt x="0" y="14"/>
                    <a:pt x="14" y="0"/>
                    <a:pt x="31" y="0"/>
                  </a:cubicBezTo>
                  <a:cubicBezTo>
                    <a:pt x="48" y="0"/>
                    <a:pt x="61" y="14"/>
                    <a:pt x="61" y="30"/>
                  </a:cubicBezTo>
                  <a:cubicBezTo>
                    <a:pt x="61" y="71"/>
                    <a:pt x="61" y="71"/>
                    <a:pt x="61" y="71"/>
                  </a:cubicBezTo>
                  <a:cubicBezTo>
                    <a:pt x="61" y="88"/>
                    <a:pt x="48"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6"/>
            <p:cNvSpPr>
              <a:spLocks/>
            </p:cNvSpPr>
            <p:nvPr userDrawn="1"/>
          </p:nvSpPr>
          <p:spPr bwMode="auto">
            <a:xfrm>
              <a:off x="10920413" y="3462338"/>
              <a:ext cx="403225" cy="1814513"/>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9"/>
                    <a:pt x="28" y="0"/>
                    <a:pt x="63" y="0"/>
                  </a:cubicBezTo>
                  <a:cubicBezTo>
                    <a:pt x="98" y="0"/>
                    <a:pt x="127" y="29"/>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7"/>
            <p:cNvSpPr>
              <a:spLocks/>
            </p:cNvSpPr>
            <p:nvPr userDrawn="1"/>
          </p:nvSpPr>
          <p:spPr bwMode="auto">
            <a:xfrm>
              <a:off x="1148715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9" y="0"/>
                    <a:pt x="127" y="28"/>
                    <a:pt x="127" y="64"/>
                  </a:cubicBezTo>
                  <a:cubicBezTo>
                    <a:pt x="127" y="506"/>
                    <a:pt x="127" y="506"/>
                    <a:pt x="127" y="506"/>
                  </a:cubicBezTo>
                  <a:cubicBezTo>
                    <a:pt x="127" y="541"/>
                    <a:pt x="99"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8"/>
            <p:cNvSpPr>
              <a:spLocks noEditPoints="1"/>
            </p:cNvSpPr>
            <p:nvPr userDrawn="1"/>
          </p:nvSpPr>
          <p:spPr bwMode="auto">
            <a:xfrm>
              <a:off x="8367713" y="4159250"/>
              <a:ext cx="325438"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51 w 102"/>
                <a:gd name="T17" fmla="*/ 0 h 254"/>
                <a:gd name="T18" fmla="*/ 0 w 102"/>
                <a:gd name="T19" fmla="*/ 51 h 254"/>
                <a:gd name="T20" fmla="*/ 0 w 102"/>
                <a:gd name="T21" fmla="*/ 203 h 254"/>
                <a:gd name="T22" fmla="*/ 51 w 102"/>
                <a:gd name="T23" fmla="*/ 254 h 254"/>
                <a:gd name="T24" fmla="*/ 102 w 102"/>
                <a:gd name="T25" fmla="*/ 203 h 254"/>
                <a:gd name="T26" fmla="*/ 102 w 102"/>
                <a:gd name="T27" fmla="*/ 51 h 254"/>
                <a:gd name="T28" fmla="*/ 51 w 102"/>
                <a:gd name="T2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254">
                  <a:moveTo>
                    <a:pt x="51" y="10"/>
                  </a:moveTo>
                  <a:cubicBezTo>
                    <a:pt x="73" y="10"/>
                    <a:pt x="92" y="28"/>
                    <a:pt x="92" y="51"/>
                  </a:cubicBezTo>
                  <a:cubicBezTo>
                    <a:pt x="92" y="203"/>
                    <a:pt x="92" y="203"/>
                    <a:pt x="92" y="203"/>
                  </a:cubicBezTo>
                  <a:cubicBezTo>
                    <a:pt x="92" y="226"/>
                    <a:pt x="73" y="244"/>
                    <a:pt x="51" y="244"/>
                  </a:cubicBezTo>
                  <a:cubicBezTo>
                    <a:pt x="28" y="244"/>
                    <a:pt x="10" y="226"/>
                    <a:pt x="10" y="203"/>
                  </a:cubicBezTo>
                  <a:cubicBezTo>
                    <a:pt x="10" y="51"/>
                    <a:pt x="10" y="51"/>
                    <a:pt x="10" y="51"/>
                  </a:cubicBezTo>
                  <a:cubicBezTo>
                    <a:pt x="10" y="28"/>
                    <a:pt x="28" y="10"/>
                    <a:pt x="51" y="10"/>
                  </a:cubicBezTo>
                  <a:moveTo>
                    <a:pt x="51" y="0"/>
                  </a:moveTo>
                  <a:cubicBezTo>
                    <a:pt x="51" y="0"/>
                    <a:pt x="51" y="0"/>
                    <a:pt x="51" y="0"/>
                  </a:cubicBez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9"/>
            <p:cNvSpPr>
              <a:spLocks/>
            </p:cNvSpPr>
            <p:nvPr userDrawn="1"/>
          </p:nvSpPr>
          <p:spPr bwMode="auto">
            <a:xfrm>
              <a:off x="9658350" y="4548188"/>
              <a:ext cx="322263" cy="809625"/>
            </a:xfrm>
            <a:custGeom>
              <a:avLst/>
              <a:gdLst>
                <a:gd name="T0" fmla="*/ 51 w 101"/>
                <a:gd name="T1" fmla="*/ 254 h 254"/>
                <a:gd name="T2" fmla="*/ 51 w 101"/>
                <a:gd name="T3" fmla="*/ 254 h 254"/>
                <a:gd name="T4" fmla="*/ 0 w 101"/>
                <a:gd name="T5" fmla="*/ 203 h 254"/>
                <a:gd name="T6" fmla="*/ 0 w 101"/>
                <a:gd name="T7" fmla="*/ 51 h 254"/>
                <a:gd name="T8" fmla="*/ 51 w 101"/>
                <a:gd name="T9" fmla="*/ 0 h 254"/>
                <a:gd name="T10" fmla="*/ 101 w 101"/>
                <a:gd name="T11" fmla="*/ 51 h 254"/>
                <a:gd name="T12" fmla="*/ 101 w 101"/>
                <a:gd name="T13" fmla="*/ 203 h 254"/>
                <a:gd name="T14" fmla="*/ 51 w 101"/>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4">
                  <a:moveTo>
                    <a:pt x="51" y="254"/>
                  </a:moveTo>
                  <a:cubicBezTo>
                    <a:pt x="51" y="254"/>
                    <a:pt x="51" y="254"/>
                    <a:pt x="51" y="254"/>
                  </a:cubicBezTo>
                  <a:cubicBezTo>
                    <a:pt x="22" y="254"/>
                    <a:pt x="0" y="232"/>
                    <a:pt x="0" y="203"/>
                  </a:cubicBezTo>
                  <a:cubicBezTo>
                    <a:pt x="0" y="51"/>
                    <a:pt x="0" y="51"/>
                    <a:pt x="0" y="51"/>
                  </a:cubicBezTo>
                  <a:cubicBezTo>
                    <a:pt x="0" y="23"/>
                    <a:pt x="22" y="0"/>
                    <a:pt x="51" y="0"/>
                  </a:cubicBezTo>
                  <a:cubicBezTo>
                    <a:pt x="79" y="0"/>
                    <a:pt x="101" y="23"/>
                    <a:pt x="101" y="51"/>
                  </a:cubicBezTo>
                  <a:cubicBezTo>
                    <a:pt x="101" y="203"/>
                    <a:pt x="101" y="203"/>
                    <a:pt x="101" y="203"/>
                  </a:cubicBezTo>
                  <a:cubicBezTo>
                    <a:pt x="101" y="232"/>
                    <a:pt x="79" y="254"/>
                    <a:pt x="51" y="2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0"/>
            <p:cNvSpPr>
              <a:spLocks noEditPoints="1"/>
            </p:cNvSpPr>
            <p:nvPr userDrawn="1"/>
          </p:nvSpPr>
          <p:spPr bwMode="auto">
            <a:xfrm>
              <a:off x="8855075"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8" y="570"/>
                    <a:pt x="127" y="542"/>
                    <a:pt x="127" y="507"/>
                  </a:cubicBezTo>
                  <a:cubicBezTo>
                    <a:pt x="127" y="64"/>
                    <a:pt x="127" y="64"/>
                    <a:pt x="127" y="64"/>
                  </a:cubicBezTo>
                  <a:cubicBezTo>
                    <a:pt x="127" y="29"/>
                    <a:pt x="98"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1"/>
            <p:cNvSpPr>
              <a:spLocks noEditPoints="1"/>
            </p:cNvSpPr>
            <p:nvPr userDrawn="1"/>
          </p:nvSpPr>
          <p:spPr bwMode="auto">
            <a:xfrm>
              <a:off x="4075113" y="4159250"/>
              <a:ext cx="323850" cy="809625"/>
            </a:xfrm>
            <a:custGeom>
              <a:avLst/>
              <a:gdLst>
                <a:gd name="T0" fmla="*/ 51 w 102"/>
                <a:gd name="T1" fmla="*/ 10 h 254"/>
                <a:gd name="T2" fmla="*/ 92 w 102"/>
                <a:gd name="T3" fmla="*/ 51 h 254"/>
                <a:gd name="T4" fmla="*/ 92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4" y="10"/>
                    <a:pt x="92" y="28"/>
                    <a:pt x="92" y="51"/>
                  </a:cubicBezTo>
                  <a:cubicBezTo>
                    <a:pt x="92" y="203"/>
                    <a:pt x="92" y="203"/>
                    <a:pt x="92" y="203"/>
                  </a:cubicBezTo>
                  <a:cubicBezTo>
                    <a:pt x="92" y="226"/>
                    <a:pt x="74" y="244"/>
                    <a:pt x="51" y="244"/>
                  </a:cubicBezTo>
                  <a:cubicBezTo>
                    <a:pt x="29" y="244"/>
                    <a:pt x="10" y="226"/>
                    <a:pt x="10" y="203"/>
                  </a:cubicBezTo>
                  <a:cubicBezTo>
                    <a:pt x="10" y="51"/>
                    <a:pt x="10" y="51"/>
                    <a:pt x="10" y="51"/>
                  </a:cubicBezTo>
                  <a:cubicBezTo>
                    <a:pt x="10" y="28"/>
                    <a:pt x="29"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2"/>
            <p:cNvSpPr>
              <a:spLocks noEditPoints="1"/>
            </p:cNvSpPr>
            <p:nvPr userDrawn="1"/>
          </p:nvSpPr>
          <p:spPr bwMode="auto">
            <a:xfrm>
              <a:off x="4560888" y="3525838"/>
              <a:ext cx="403225" cy="1816100"/>
            </a:xfrm>
            <a:custGeom>
              <a:avLst/>
              <a:gdLst>
                <a:gd name="T0" fmla="*/ 63 w 127"/>
                <a:gd name="T1" fmla="*/ 11 h 570"/>
                <a:gd name="T2" fmla="*/ 117 w 127"/>
                <a:gd name="T3" fmla="*/ 64 h 570"/>
                <a:gd name="T4" fmla="*/ 117 w 127"/>
                <a:gd name="T5" fmla="*/ 507 h 570"/>
                <a:gd name="T6" fmla="*/ 63 w 127"/>
                <a:gd name="T7" fmla="*/ 560 h 570"/>
                <a:gd name="T8" fmla="*/ 10 w 127"/>
                <a:gd name="T9" fmla="*/ 507 h 570"/>
                <a:gd name="T10" fmla="*/ 10 w 127"/>
                <a:gd name="T11" fmla="*/ 64 h 570"/>
                <a:gd name="T12" fmla="*/ 63 w 127"/>
                <a:gd name="T13" fmla="*/ 11 h 570"/>
                <a:gd name="T14" fmla="*/ 63 w 127"/>
                <a:gd name="T15" fmla="*/ 0 h 570"/>
                <a:gd name="T16" fmla="*/ 0 w 127"/>
                <a:gd name="T17" fmla="*/ 64 h 570"/>
                <a:gd name="T18" fmla="*/ 0 w 127"/>
                <a:gd name="T19" fmla="*/ 507 h 570"/>
                <a:gd name="T20" fmla="*/ 63 w 127"/>
                <a:gd name="T21" fmla="*/ 570 h 570"/>
                <a:gd name="T22" fmla="*/ 127 w 127"/>
                <a:gd name="T23" fmla="*/ 507 h 570"/>
                <a:gd name="T24" fmla="*/ 127 w 127"/>
                <a:gd name="T25" fmla="*/ 64 h 570"/>
                <a:gd name="T26" fmla="*/ 63 w 127"/>
                <a:gd name="T27"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570">
                  <a:moveTo>
                    <a:pt x="63" y="11"/>
                  </a:moveTo>
                  <a:cubicBezTo>
                    <a:pt x="93" y="11"/>
                    <a:pt x="117" y="35"/>
                    <a:pt x="117" y="64"/>
                  </a:cubicBezTo>
                  <a:cubicBezTo>
                    <a:pt x="117" y="507"/>
                    <a:pt x="117" y="507"/>
                    <a:pt x="117" y="507"/>
                  </a:cubicBezTo>
                  <a:cubicBezTo>
                    <a:pt x="117" y="536"/>
                    <a:pt x="93" y="560"/>
                    <a:pt x="63" y="560"/>
                  </a:cubicBezTo>
                  <a:cubicBezTo>
                    <a:pt x="34" y="560"/>
                    <a:pt x="10" y="536"/>
                    <a:pt x="10" y="507"/>
                  </a:cubicBezTo>
                  <a:cubicBezTo>
                    <a:pt x="10" y="64"/>
                    <a:pt x="10" y="64"/>
                    <a:pt x="10" y="64"/>
                  </a:cubicBezTo>
                  <a:cubicBezTo>
                    <a:pt x="10" y="35"/>
                    <a:pt x="34" y="11"/>
                    <a:pt x="63" y="11"/>
                  </a:cubicBezTo>
                  <a:moveTo>
                    <a:pt x="63" y="0"/>
                  </a:moveTo>
                  <a:cubicBezTo>
                    <a:pt x="28" y="0"/>
                    <a:pt x="0" y="29"/>
                    <a:pt x="0" y="64"/>
                  </a:cubicBezTo>
                  <a:cubicBezTo>
                    <a:pt x="0" y="507"/>
                    <a:pt x="0" y="507"/>
                    <a:pt x="0" y="507"/>
                  </a:cubicBezTo>
                  <a:cubicBezTo>
                    <a:pt x="0" y="542"/>
                    <a:pt x="28" y="570"/>
                    <a:pt x="63" y="570"/>
                  </a:cubicBezTo>
                  <a:cubicBezTo>
                    <a:pt x="99" y="570"/>
                    <a:pt x="127" y="542"/>
                    <a:pt x="127" y="507"/>
                  </a:cubicBezTo>
                  <a:cubicBezTo>
                    <a:pt x="127" y="64"/>
                    <a:pt x="127" y="64"/>
                    <a:pt x="127" y="64"/>
                  </a:cubicBezTo>
                  <a:cubicBezTo>
                    <a:pt x="127" y="29"/>
                    <a:pt x="99" y="0"/>
                    <a:pt x="6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3"/>
            <p:cNvSpPr>
              <a:spLocks/>
            </p:cNvSpPr>
            <p:nvPr userDrawn="1"/>
          </p:nvSpPr>
          <p:spPr bwMode="auto">
            <a:xfrm>
              <a:off x="9093200" y="4175125"/>
              <a:ext cx="403225" cy="1816100"/>
            </a:xfrm>
            <a:custGeom>
              <a:avLst/>
              <a:gdLst>
                <a:gd name="T0" fmla="*/ 63 w 127"/>
                <a:gd name="T1" fmla="*/ 570 h 570"/>
                <a:gd name="T2" fmla="*/ 63 w 127"/>
                <a:gd name="T3" fmla="*/ 570 h 570"/>
                <a:gd name="T4" fmla="*/ 0 w 127"/>
                <a:gd name="T5" fmla="*/ 506 h 570"/>
                <a:gd name="T6" fmla="*/ 0 w 127"/>
                <a:gd name="T7" fmla="*/ 64 h 570"/>
                <a:gd name="T8" fmla="*/ 63 w 127"/>
                <a:gd name="T9" fmla="*/ 0 h 570"/>
                <a:gd name="T10" fmla="*/ 127 w 127"/>
                <a:gd name="T11" fmla="*/ 64 h 570"/>
                <a:gd name="T12" fmla="*/ 127 w 127"/>
                <a:gd name="T13" fmla="*/ 506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1"/>
                    <a:pt x="0" y="506"/>
                  </a:cubicBezTo>
                  <a:cubicBezTo>
                    <a:pt x="0" y="64"/>
                    <a:pt x="0" y="64"/>
                    <a:pt x="0" y="64"/>
                  </a:cubicBezTo>
                  <a:cubicBezTo>
                    <a:pt x="0" y="28"/>
                    <a:pt x="28" y="0"/>
                    <a:pt x="63" y="0"/>
                  </a:cubicBezTo>
                  <a:cubicBezTo>
                    <a:pt x="98" y="0"/>
                    <a:pt x="127" y="28"/>
                    <a:pt x="127" y="64"/>
                  </a:cubicBezTo>
                  <a:cubicBezTo>
                    <a:pt x="127" y="506"/>
                    <a:pt x="127" y="506"/>
                    <a:pt x="127" y="506"/>
                  </a:cubicBezTo>
                  <a:cubicBezTo>
                    <a:pt x="127" y="541"/>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4"/>
            <p:cNvSpPr>
              <a:spLocks noEditPoints="1"/>
            </p:cNvSpPr>
            <p:nvPr userDrawn="1"/>
          </p:nvSpPr>
          <p:spPr bwMode="auto">
            <a:xfrm>
              <a:off x="5940425" y="3981450"/>
              <a:ext cx="323850" cy="808038"/>
            </a:xfrm>
            <a:custGeom>
              <a:avLst/>
              <a:gdLst>
                <a:gd name="T0" fmla="*/ 51 w 102"/>
                <a:gd name="T1" fmla="*/ 10 h 254"/>
                <a:gd name="T2" fmla="*/ 91 w 102"/>
                <a:gd name="T3" fmla="*/ 51 h 254"/>
                <a:gd name="T4" fmla="*/ 91 w 102"/>
                <a:gd name="T5" fmla="*/ 203 h 254"/>
                <a:gd name="T6" fmla="*/ 51 w 102"/>
                <a:gd name="T7" fmla="*/ 244 h 254"/>
                <a:gd name="T8" fmla="*/ 10 w 102"/>
                <a:gd name="T9" fmla="*/ 203 h 254"/>
                <a:gd name="T10" fmla="*/ 10 w 102"/>
                <a:gd name="T11" fmla="*/ 51 h 254"/>
                <a:gd name="T12" fmla="*/ 51 w 102"/>
                <a:gd name="T13" fmla="*/ 10 h 254"/>
                <a:gd name="T14" fmla="*/ 51 w 102"/>
                <a:gd name="T15" fmla="*/ 0 h 254"/>
                <a:gd name="T16" fmla="*/ 0 w 102"/>
                <a:gd name="T17" fmla="*/ 51 h 254"/>
                <a:gd name="T18" fmla="*/ 0 w 102"/>
                <a:gd name="T19" fmla="*/ 203 h 254"/>
                <a:gd name="T20" fmla="*/ 51 w 102"/>
                <a:gd name="T21" fmla="*/ 254 h 254"/>
                <a:gd name="T22" fmla="*/ 102 w 102"/>
                <a:gd name="T23" fmla="*/ 203 h 254"/>
                <a:gd name="T24" fmla="*/ 102 w 102"/>
                <a:gd name="T25" fmla="*/ 51 h 254"/>
                <a:gd name="T26" fmla="*/ 51 w 102"/>
                <a:gd name="T2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254">
                  <a:moveTo>
                    <a:pt x="51" y="10"/>
                  </a:moveTo>
                  <a:cubicBezTo>
                    <a:pt x="73" y="10"/>
                    <a:pt x="91" y="28"/>
                    <a:pt x="91" y="51"/>
                  </a:cubicBezTo>
                  <a:cubicBezTo>
                    <a:pt x="91" y="203"/>
                    <a:pt x="91" y="203"/>
                    <a:pt x="91" y="203"/>
                  </a:cubicBezTo>
                  <a:cubicBezTo>
                    <a:pt x="91" y="226"/>
                    <a:pt x="73" y="244"/>
                    <a:pt x="51" y="244"/>
                  </a:cubicBezTo>
                  <a:cubicBezTo>
                    <a:pt x="28" y="244"/>
                    <a:pt x="10" y="226"/>
                    <a:pt x="10" y="203"/>
                  </a:cubicBezTo>
                  <a:cubicBezTo>
                    <a:pt x="10" y="51"/>
                    <a:pt x="10" y="51"/>
                    <a:pt x="10" y="51"/>
                  </a:cubicBezTo>
                  <a:cubicBezTo>
                    <a:pt x="10" y="28"/>
                    <a:pt x="28" y="10"/>
                    <a:pt x="51" y="10"/>
                  </a:cubicBezTo>
                  <a:moveTo>
                    <a:pt x="51" y="0"/>
                  </a:moveTo>
                  <a:cubicBezTo>
                    <a:pt x="23" y="0"/>
                    <a:pt x="0" y="23"/>
                    <a:pt x="0" y="51"/>
                  </a:cubicBezTo>
                  <a:cubicBezTo>
                    <a:pt x="0" y="203"/>
                    <a:pt x="0" y="203"/>
                    <a:pt x="0" y="203"/>
                  </a:cubicBezTo>
                  <a:cubicBezTo>
                    <a:pt x="0" y="231"/>
                    <a:pt x="23" y="254"/>
                    <a:pt x="51" y="254"/>
                  </a:cubicBezTo>
                  <a:cubicBezTo>
                    <a:pt x="79" y="254"/>
                    <a:pt x="102" y="231"/>
                    <a:pt x="102" y="203"/>
                  </a:cubicBezTo>
                  <a:cubicBezTo>
                    <a:pt x="102" y="51"/>
                    <a:pt x="102" y="51"/>
                    <a:pt x="102" y="51"/>
                  </a:cubicBezTo>
                  <a:cubicBezTo>
                    <a:pt x="102" y="23"/>
                    <a:pt x="79" y="0"/>
                    <a:pt x="5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5"/>
            <p:cNvSpPr>
              <a:spLocks/>
            </p:cNvSpPr>
            <p:nvPr userDrawn="1"/>
          </p:nvSpPr>
          <p:spPr bwMode="auto">
            <a:xfrm>
              <a:off x="8008938" y="4449763"/>
              <a:ext cx="193675" cy="323850"/>
            </a:xfrm>
            <a:custGeom>
              <a:avLst/>
              <a:gdLst>
                <a:gd name="T0" fmla="*/ 31 w 61"/>
                <a:gd name="T1" fmla="*/ 102 h 102"/>
                <a:gd name="T2" fmla="*/ 31 w 61"/>
                <a:gd name="T3" fmla="*/ 102 h 102"/>
                <a:gd name="T4" fmla="*/ 0 w 61"/>
                <a:gd name="T5" fmla="*/ 72 h 102"/>
                <a:gd name="T6" fmla="*/ 0 w 61"/>
                <a:gd name="T7" fmla="*/ 31 h 102"/>
                <a:gd name="T8" fmla="*/ 31 w 61"/>
                <a:gd name="T9" fmla="*/ 0 h 102"/>
                <a:gd name="T10" fmla="*/ 61 w 61"/>
                <a:gd name="T11" fmla="*/ 31 h 102"/>
                <a:gd name="T12" fmla="*/ 61 w 61"/>
                <a:gd name="T13" fmla="*/ 72 h 102"/>
                <a:gd name="T14" fmla="*/ 31 w 61"/>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02">
                  <a:moveTo>
                    <a:pt x="31" y="102"/>
                  </a:moveTo>
                  <a:cubicBezTo>
                    <a:pt x="31" y="102"/>
                    <a:pt x="31" y="102"/>
                    <a:pt x="31" y="102"/>
                  </a:cubicBezTo>
                  <a:cubicBezTo>
                    <a:pt x="14" y="102"/>
                    <a:pt x="0" y="89"/>
                    <a:pt x="0" y="72"/>
                  </a:cubicBezTo>
                  <a:cubicBezTo>
                    <a:pt x="0" y="31"/>
                    <a:pt x="0" y="31"/>
                    <a:pt x="0" y="31"/>
                  </a:cubicBezTo>
                  <a:cubicBezTo>
                    <a:pt x="0" y="14"/>
                    <a:pt x="14" y="0"/>
                    <a:pt x="31" y="0"/>
                  </a:cubicBezTo>
                  <a:cubicBezTo>
                    <a:pt x="47" y="0"/>
                    <a:pt x="61" y="14"/>
                    <a:pt x="61" y="31"/>
                  </a:cubicBezTo>
                  <a:cubicBezTo>
                    <a:pt x="61" y="72"/>
                    <a:pt x="61" y="72"/>
                    <a:pt x="61" y="72"/>
                  </a:cubicBezTo>
                  <a:cubicBezTo>
                    <a:pt x="61" y="89"/>
                    <a:pt x="47" y="102"/>
                    <a:pt x="31"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6"/>
            <p:cNvSpPr>
              <a:spLocks noEditPoints="1"/>
            </p:cNvSpPr>
            <p:nvPr userDrawn="1"/>
          </p:nvSpPr>
          <p:spPr bwMode="auto">
            <a:xfrm>
              <a:off x="5616575" y="4449763"/>
              <a:ext cx="193675" cy="323850"/>
            </a:xfrm>
            <a:custGeom>
              <a:avLst/>
              <a:gdLst>
                <a:gd name="T0" fmla="*/ 30 w 61"/>
                <a:gd name="T1" fmla="*/ 11 h 102"/>
                <a:gd name="T2" fmla="*/ 51 w 61"/>
                <a:gd name="T3" fmla="*/ 31 h 102"/>
                <a:gd name="T4" fmla="*/ 51 w 61"/>
                <a:gd name="T5" fmla="*/ 72 h 102"/>
                <a:gd name="T6" fmla="*/ 30 w 61"/>
                <a:gd name="T7" fmla="*/ 92 h 102"/>
                <a:gd name="T8" fmla="*/ 10 w 61"/>
                <a:gd name="T9" fmla="*/ 72 h 102"/>
                <a:gd name="T10" fmla="*/ 10 w 61"/>
                <a:gd name="T11" fmla="*/ 31 h 102"/>
                <a:gd name="T12" fmla="*/ 30 w 61"/>
                <a:gd name="T13" fmla="*/ 11 h 102"/>
                <a:gd name="T14" fmla="*/ 30 w 61"/>
                <a:gd name="T15" fmla="*/ 0 h 102"/>
                <a:gd name="T16" fmla="*/ 0 w 61"/>
                <a:gd name="T17" fmla="*/ 31 h 102"/>
                <a:gd name="T18" fmla="*/ 0 w 61"/>
                <a:gd name="T19" fmla="*/ 72 h 102"/>
                <a:gd name="T20" fmla="*/ 30 w 61"/>
                <a:gd name="T21" fmla="*/ 102 h 102"/>
                <a:gd name="T22" fmla="*/ 61 w 61"/>
                <a:gd name="T23" fmla="*/ 72 h 102"/>
                <a:gd name="T24" fmla="*/ 61 w 61"/>
                <a:gd name="T25" fmla="*/ 31 h 102"/>
                <a:gd name="T26" fmla="*/ 30 w 61"/>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102">
                  <a:moveTo>
                    <a:pt x="30" y="11"/>
                  </a:moveTo>
                  <a:cubicBezTo>
                    <a:pt x="42" y="11"/>
                    <a:pt x="51" y="20"/>
                    <a:pt x="51" y="31"/>
                  </a:cubicBezTo>
                  <a:cubicBezTo>
                    <a:pt x="51" y="72"/>
                    <a:pt x="51" y="72"/>
                    <a:pt x="51" y="72"/>
                  </a:cubicBezTo>
                  <a:cubicBezTo>
                    <a:pt x="51" y="83"/>
                    <a:pt x="42" y="92"/>
                    <a:pt x="30" y="92"/>
                  </a:cubicBezTo>
                  <a:cubicBezTo>
                    <a:pt x="19" y="92"/>
                    <a:pt x="10" y="83"/>
                    <a:pt x="10" y="72"/>
                  </a:cubicBezTo>
                  <a:cubicBezTo>
                    <a:pt x="10" y="31"/>
                    <a:pt x="10" y="31"/>
                    <a:pt x="10" y="31"/>
                  </a:cubicBezTo>
                  <a:cubicBezTo>
                    <a:pt x="10" y="20"/>
                    <a:pt x="19" y="11"/>
                    <a:pt x="30" y="11"/>
                  </a:cubicBezTo>
                  <a:moveTo>
                    <a:pt x="30" y="0"/>
                  </a:moveTo>
                  <a:cubicBezTo>
                    <a:pt x="14" y="0"/>
                    <a:pt x="0" y="14"/>
                    <a:pt x="0" y="31"/>
                  </a:cubicBezTo>
                  <a:cubicBezTo>
                    <a:pt x="0" y="72"/>
                    <a:pt x="0" y="72"/>
                    <a:pt x="0" y="72"/>
                  </a:cubicBezTo>
                  <a:cubicBezTo>
                    <a:pt x="0" y="89"/>
                    <a:pt x="14" y="102"/>
                    <a:pt x="30" y="102"/>
                  </a:cubicBezTo>
                  <a:cubicBezTo>
                    <a:pt x="47" y="102"/>
                    <a:pt x="61" y="89"/>
                    <a:pt x="61" y="72"/>
                  </a:cubicBezTo>
                  <a:cubicBezTo>
                    <a:pt x="61" y="31"/>
                    <a:pt x="61" y="31"/>
                    <a:pt x="61" y="31"/>
                  </a:cubicBezTo>
                  <a:cubicBezTo>
                    <a:pt x="61" y="14"/>
                    <a:pt x="47"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7"/>
            <p:cNvSpPr>
              <a:spLocks/>
            </p:cNvSpPr>
            <p:nvPr userDrawn="1"/>
          </p:nvSpPr>
          <p:spPr bwMode="auto">
            <a:xfrm>
              <a:off x="7558088" y="4433888"/>
              <a:ext cx="320675" cy="811213"/>
            </a:xfrm>
            <a:custGeom>
              <a:avLst/>
              <a:gdLst>
                <a:gd name="T0" fmla="*/ 50 w 101"/>
                <a:gd name="T1" fmla="*/ 255 h 255"/>
                <a:gd name="T2" fmla="*/ 50 w 101"/>
                <a:gd name="T3" fmla="*/ 255 h 255"/>
                <a:gd name="T4" fmla="*/ 0 w 101"/>
                <a:gd name="T5" fmla="*/ 204 h 255"/>
                <a:gd name="T6" fmla="*/ 0 w 101"/>
                <a:gd name="T7" fmla="*/ 51 h 255"/>
                <a:gd name="T8" fmla="*/ 50 w 101"/>
                <a:gd name="T9" fmla="*/ 0 h 255"/>
                <a:gd name="T10" fmla="*/ 101 w 101"/>
                <a:gd name="T11" fmla="*/ 51 h 255"/>
                <a:gd name="T12" fmla="*/ 101 w 101"/>
                <a:gd name="T13" fmla="*/ 204 h 255"/>
                <a:gd name="T14" fmla="*/ 50 w 101"/>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255">
                  <a:moveTo>
                    <a:pt x="50" y="255"/>
                  </a:moveTo>
                  <a:cubicBezTo>
                    <a:pt x="50" y="255"/>
                    <a:pt x="50" y="255"/>
                    <a:pt x="50" y="255"/>
                  </a:cubicBezTo>
                  <a:cubicBezTo>
                    <a:pt x="22" y="255"/>
                    <a:pt x="0" y="232"/>
                    <a:pt x="0" y="204"/>
                  </a:cubicBezTo>
                  <a:cubicBezTo>
                    <a:pt x="0" y="51"/>
                    <a:pt x="0" y="51"/>
                    <a:pt x="0" y="51"/>
                  </a:cubicBezTo>
                  <a:cubicBezTo>
                    <a:pt x="0" y="23"/>
                    <a:pt x="22" y="0"/>
                    <a:pt x="50" y="0"/>
                  </a:cubicBezTo>
                  <a:cubicBezTo>
                    <a:pt x="79" y="0"/>
                    <a:pt x="101" y="23"/>
                    <a:pt x="101" y="51"/>
                  </a:cubicBezTo>
                  <a:cubicBezTo>
                    <a:pt x="101" y="204"/>
                    <a:pt x="101" y="204"/>
                    <a:pt x="101" y="204"/>
                  </a:cubicBezTo>
                  <a:cubicBezTo>
                    <a:pt x="101" y="232"/>
                    <a:pt x="79" y="255"/>
                    <a:pt x="50"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28"/>
            <p:cNvSpPr>
              <a:spLocks/>
            </p:cNvSpPr>
            <p:nvPr userDrawn="1"/>
          </p:nvSpPr>
          <p:spPr bwMode="auto">
            <a:xfrm>
              <a:off x="6423025" y="3348038"/>
              <a:ext cx="406400" cy="1814513"/>
            </a:xfrm>
            <a:custGeom>
              <a:avLst/>
              <a:gdLst>
                <a:gd name="T0" fmla="*/ 64 w 128"/>
                <a:gd name="T1" fmla="*/ 570 h 570"/>
                <a:gd name="T2" fmla="*/ 64 w 128"/>
                <a:gd name="T3" fmla="*/ 570 h 570"/>
                <a:gd name="T4" fmla="*/ 0 w 128"/>
                <a:gd name="T5" fmla="*/ 507 h 570"/>
                <a:gd name="T6" fmla="*/ 0 w 128"/>
                <a:gd name="T7" fmla="*/ 64 h 570"/>
                <a:gd name="T8" fmla="*/ 64 w 128"/>
                <a:gd name="T9" fmla="*/ 0 h 570"/>
                <a:gd name="T10" fmla="*/ 128 w 128"/>
                <a:gd name="T11" fmla="*/ 64 h 570"/>
                <a:gd name="T12" fmla="*/ 128 w 128"/>
                <a:gd name="T13" fmla="*/ 507 h 570"/>
                <a:gd name="T14" fmla="*/ 64 w 128"/>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 h="570">
                  <a:moveTo>
                    <a:pt x="64" y="570"/>
                  </a:moveTo>
                  <a:cubicBezTo>
                    <a:pt x="64" y="570"/>
                    <a:pt x="64" y="570"/>
                    <a:pt x="64" y="570"/>
                  </a:cubicBezTo>
                  <a:cubicBezTo>
                    <a:pt x="29" y="570"/>
                    <a:pt x="0" y="542"/>
                    <a:pt x="0" y="507"/>
                  </a:cubicBezTo>
                  <a:cubicBezTo>
                    <a:pt x="0" y="64"/>
                    <a:pt x="0" y="64"/>
                    <a:pt x="0" y="64"/>
                  </a:cubicBezTo>
                  <a:cubicBezTo>
                    <a:pt x="0" y="29"/>
                    <a:pt x="29" y="0"/>
                    <a:pt x="64" y="0"/>
                  </a:cubicBezTo>
                  <a:cubicBezTo>
                    <a:pt x="99" y="0"/>
                    <a:pt x="128" y="29"/>
                    <a:pt x="128" y="64"/>
                  </a:cubicBezTo>
                  <a:cubicBezTo>
                    <a:pt x="128" y="507"/>
                    <a:pt x="128" y="507"/>
                    <a:pt x="128" y="507"/>
                  </a:cubicBezTo>
                  <a:cubicBezTo>
                    <a:pt x="128" y="542"/>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29"/>
            <p:cNvSpPr>
              <a:spLocks/>
            </p:cNvSpPr>
            <p:nvPr userDrawn="1"/>
          </p:nvSpPr>
          <p:spPr bwMode="auto">
            <a:xfrm>
              <a:off x="6992938" y="4060825"/>
              <a:ext cx="403225" cy="1816100"/>
            </a:xfrm>
            <a:custGeom>
              <a:avLst/>
              <a:gdLst>
                <a:gd name="T0" fmla="*/ 63 w 127"/>
                <a:gd name="T1" fmla="*/ 570 h 570"/>
                <a:gd name="T2" fmla="*/ 63 w 127"/>
                <a:gd name="T3" fmla="*/ 570 h 570"/>
                <a:gd name="T4" fmla="*/ 0 w 127"/>
                <a:gd name="T5" fmla="*/ 507 h 570"/>
                <a:gd name="T6" fmla="*/ 0 w 127"/>
                <a:gd name="T7" fmla="*/ 64 h 570"/>
                <a:gd name="T8" fmla="*/ 63 w 127"/>
                <a:gd name="T9" fmla="*/ 0 h 570"/>
                <a:gd name="T10" fmla="*/ 127 w 127"/>
                <a:gd name="T11" fmla="*/ 64 h 570"/>
                <a:gd name="T12" fmla="*/ 127 w 127"/>
                <a:gd name="T13" fmla="*/ 507 h 570"/>
                <a:gd name="T14" fmla="*/ 63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3" y="570"/>
                  </a:moveTo>
                  <a:cubicBezTo>
                    <a:pt x="63" y="570"/>
                    <a:pt x="63" y="570"/>
                    <a:pt x="63" y="570"/>
                  </a:cubicBezTo>
                  <a:cubicBezTo>
                    <a:pt x="28" y="570"/>
                    <a:pt x="0" y="542"/>
                    <a:pt x="0" y="507"/>
                  </a:cubicBezTo>
                  <a:cubicBezTo>
                    <a:pt x="0" y="64"/>
                    <a:pt x="0" y="64"/>
                    <a:pt x="0" y="64"/>
                  </a:cubicBezTo>
                  <a:cubicBezTo>
                    <a:pt x="0" y="29"/>
                    <a:pt x="28" y="0"/>
                    <a:pt x="63" y="0"/>
                  </a:cubicBezTo>
                  <a:cubicBezTo>
                    <a:pt x="98" y="0"/>
                    <a:pt x="127" y="29"/>
                    <a:pt x="127" y="64"/>
                  </a:cubicBezTo>
                  <a:cubicBezTo>
                    <a:pt x="127" y="507"/>
                    <a:pt x="127" y="507"/>
                    <a:pt x="127" y="507"/>
                  </a:cubicBezTo>
                  <a:cubicBezTo>
                    <a:pt x="127" y="542"/>
                    <a:pt x="98" y="570"/>
                    <a:pt x="63"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30"/>
            <p:cNvSpPr>
              <a:spLocks/>
            </p:cNvSpPr>
            <p:nvPr userDrawn="1"/>
          </p:nvSpPr>
          <p:spPr bwMode="auto">
            <a:xfrm>
              <a:off x="5438775" y="4627563"/>
              <a:ext cx="323850" cy="812800"/>
            </a:xfrm>
            <a:custGeom>
              <a:avLst/>
              <a:gdLst>
                <a:gd name="T0" fmla="*/ 51 w 102"/>
                <a:gd name="T1" fmla="*/ 255 h 255"/>
                <a:gd name="T2" fmla="*/ 51 w 102"/>
                <a:gd name="T3" fmla="*/ 255 h 255"/>
                <a:gd name="T4" fmla="*/ 0 w 102"/>
                <a:gd name="T5" fmla="*/ 204 h 255"/>
                <a:gd name="T6" fmla="*/ 0 w 102"/>
                <a:gd name="T7" fmla="*/ 51 h 255"/>
                <a:gd name="T8" fmla="*/ 51 w 102"/>
                <a:gd name="T9" fmla="*/ 0 h 255"/>
                <a:gd name="T10" fmla="*/ 102 w 102"/>
                <a:gd name="T11" fmla="*/ 51 h 255"/>
                <a:gd name="T12" fmla="*/ 102 w 102"/>
                <a:gd name="T13" fmla="*/ 204 h 255"/>
                <a:gd name="T14" fmla="*/ 51 w 102"/>
                <a:gd name="T15" fmla="*/ 255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255">
                  <a:moveTo>
                    <a:pt x="51" y="255"/>
                  </a:moveTo>
                  <a:cubicBezTo>
                    <a:pt x="51" y="255"/>
                    <a:pt x="51" y="255"/>
                    <a:pt x="51" y="255"/>
                  </a:cubicBezTo>
                  <a:cubicBezTo>
                    <a:pt x="23" y="255"/>
                    <a:pt x="0" y="232"/>
                    <a:pt x="0" y="204"/>
                  </a:cubicBezTo>
                  <a:cubicBezTo>
                    <a:pt x="0" y="51"/>
                    <a:pt x="0" y="51"/>
                    <a:pt x="0" y="51"/>
                  </a:cubicBezTo>
                  <a:cubicBezTo>
                    <a:pt x="0" y="23"/>
                    <a:pt x="23" y="0"/>
                    <a:pt x="51" y="0"/>
                  </a:cubicBezTo>
                  <a:cubicBezTo>
                    <a:pt x="79" y="0"/>
                    <a:pt x="102" y="23"/>
                    <a:pt x="102" y="51"/>
                  </a:cubicBezTo>
                  <a:cubicBezTo>
                    <a:pt x="102" y="204"/>
                    <a:pt x="102" y="204"/>
                    <a:pt x="102" y="204"/>
                  </a:cubicBezTo>
                  <a:cubicBezTo>
                    <a:pt x="102" y="232"/>
                    <a:pt x="79" y="255"/>
                    <a:pt x="51" y="2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31"/>
            <p:cNvSpPr>
              <a:spLocks/>
            </p:cNvSpPr>
            <p:nvPr userDrawn="1"/>
          </p:nvSpPr>
          <p:spPr bwMode="auto">
            <a:xfrm>
              <a:off x="4872038" y="3981450"/>
              <a:ext cx="403225" cy="1814513"/>
            </a:xfrm>
            <a:custGeom>
              <a:avLst/>
              <a:gdLst>
                <a:gd name="T0" fmla="*/ 64 w 127"/>
                <a:gd name="T1" fmla="*/ 570 h 570"/>
                <a:gd name="T2" fmla="*/ 64 w 127"/>
                <a:gd name="T3" fmla="*/ 570 h 570"/>
                <a:gd name="T4" fmla="*/ 0 w 127"/>
                <a:gd name="T5" fmla="*/ 506 h 570"/>
                <a:gd name="T6" fmla="*/ 0 w 127"/>
                <a:gd name="T7" fmla="*/ 63 h 570"/>
                <a:gd name="T8" fmla="*/ 64 w 127"/>
                <a:gd name="T9" fmla="*/ 0 h 570"/>
                <a:gd name="T10" fmla="*/ 127 w 127"/>
                <a:gd name="T11" fmla="*/ 63 h 570"/>
                <a:gd name="T12" fmla="*/ 127 w 127"/>
                <a:gd name="T13" fmla="*/ 506 h 570"/>
                <a:gd name="T14" fmla="*/ 64 w 127"/>
                <a:gd name="T15" fmla="*/ 570 h 5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570">
                  <a:moveTo>
                    <a:pt x="64" y="570"/>
                  </a:moveTo>
                  <a:cubicBezTo>
                    <a:pt x="64" y="570"/>
                    <a:pt x="64" y="570"/>
                    <a:pt x="64" y="570"/>
                  </a:cubicBezTo>
                  <a:cubicBezTo>
                    <a:pt x="29" y="570"/>
                    <a:pt x="0" y="541"/>
                    <a:pt x="0" y="506"/>
                  </a:cubicBezTo>
                  <a:cubicBezTo>
                    <a:pt x="0" y="63"/>
                    <a:pt x="0" y="63"/>
                    <a:pt x="0" y="63"/>
                  </a:cubicBezTo>
                  <a:cubicBezTo>
                    <a:pt x="0" y="28"/>
                    <a:pt x="29" y="0"/>
                    <a:pt x="64" y="0"/>
                  </a:cubicBezTo>
                  <a:cubicBezTo>
                    <a:pt x="99" y="0"/>
                    <a:pt x="127" y="28"/>
                    <a:pt x="127" y="63"/>
                  </a:cubicBezTo>
                  <a:cubicBezTo>
                    <a:pt x="127" y="506"/>
                    <a:pt x="127" y="506"/>
                    <a:pt x="127" y="506"/>
                  </a:cubicBezTo>
                  <a:cubicBezTo>
                    <a:pt x="127" y="541"/>
                    <a:pt x="99" y="570"/>
                    <a:pt x="64" y="5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32"/>
            <p:cNvSpPr>
              <a:spLocks/>
            </p:cNvSpPr>
            <p:nvPr userDrawn="1"/>
          </p:nvSpPr>
          <p:spPr bwMode="auto">
            <a:xfrm>
              <a:off x="0" y="4095750"/>
              <a:ext cx="152400" cy="809625"/>
            </a:xfrm>
            <a:custGeom>
              <a:avLst/>
              <a:gdLst>
                <a:gd name="T0" fmla="*/ 0 w 48"/>
                <a:gd name="T1" fmla="*/ 0 h 254"/>
                <a:gd name="T2" fmla="*/ 0 w 48"/>
                <a:gd name="T3" fmla="*/ 254 h 254"/>
                <a:gd name="T4" fmla="*/ 48 w 48"/>
                <a:gd name="T5" fmla="*/ 203 h 254"/>
                <a:gd name="T6" fmla="*/ 48 w 48"/>
                <a:gd name="T7" fmla="*/ 50 h 254"/>
                <a:gd name="T8" fmla="*/ 0 w 48"/>
                <a:gd name="T9" fmla="*/ 0 h 254"/>
              </a:gdLst>
              <a:ahLst/>
              <a:cxnLst>
                <a:cxn ang="0">
                  <a:pos x="T0" y="T1"/>
                </a:cxn>
                <a:cxn ang="0">
                  <a:pos x="T2" y="T3"/>
                </a:cxn>
                <a:cxn ang="0">
                  <a:pos x="T4" y="T5"/>
                </a:cxn>
                <a:cxn ang="0">
                  <a:pos x="T6" y="T7"/>
                </a:cxn>
                <a:cxn ang="0">
                  <a:pos x="T8" y="T9"/>
                </a:cxn>
              </a:cxnLst>
              <a:rect l="0" t="0" r="r" b="b"/>
              <a:pathLst>
                <a:path w="48" h="254">
                  <a:moveTo>
                    <a:pt x="0" y="0"/>
                  </a:moveTo>
                  <a:cubicBezTo>
                    <a:pt x="0" y="254"/>
                    <a:pt x="0" y="254"/>
                    <a:pt x="0" y="254"/>
                  </a:cubicBezTo>
                  <a:cubicBezTo>
                    <a:pt x="27" y="252"/>
                    <a:pt x="48" y="230"/>
                    <a:pt x="48" y="203"/>
                  </a:cubicBezTo>
                  <a:cubicBezTo>
                    <a:pt x="48" y="50"/>
                    <a:pt x="48" y="50"/>
                    <a:pt x="48" y="50"/>
                  </a:cubicBezTo>
                  <a:cubicBezTo>
                    <a:pt x="48" y="23"/>
                    <a:pt x="27"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33"/>
            <p:cNvSpPr>
              <a:spLocks/>
            </p:cNvSpPr>
            <p:nvPr userDrawn="1"/>
          </p:nvSpPr>
          <p:spPr bwMode="auto">
            <a:xfrm>
              <a:off x="12052300" y="4548188"/>
              <a:ext cx="152400" cy="809625"/>
            </a:xfrm>
            <a:custGeom>
              <a:avLst/>
              <a:gdLst>
                <a:gd name="T0" fmla="*/ 48 w 48"/>
                <a:gd name="T1" fmla="*/ 0 h 254"/>
                <a:gd name="T2" fmla="*/ 0 w 48"/>
                <a:gd name="T3" fmla="*/ 51 h 254"/>
                <a:gd name="T4" fmla="*/ 0 w 48"/>
                <a:gd name="T5" fmla="*/ 203 h 254"/>
                <a:gd name="T6" fmla="*/ 48 w 48"/>
                <a:gd name="T7" fmla="*/ 254 h 254"/>
                <a:gd name="T8" fmla="*/ 48 w 48"/>
                <a:gd name="T9" fmla="*/ 0 h 254"/>
              </a:gdLst>
              <a:ahLst/>
              <a:cxnLst>
                <a:cxn ang="0">
                  <a:pos x="T0" y="T1"/>
                </a:cxn>
                <a:cxn ang="0">
                  <a:pos x="T2" y="T3"/>
                </a:cxn>
                <a:cxn ang="0">
                  <a:pos x="T4" y="T5"/>
                </a:cxn>
                <a:cxn ang="0">
                  <a:pos x="T6" y="T7"/>
                </a:cxn>
                <a:cxn ang="0">
                  <a:pos x="T8" y="T9"/>
                </a:cxn>
              </a:cxnLst>
              <a:rect l="0" t="0" r="r" b="b"/>
              <a:pathLst>
                <a:path w="48" h="254">
                  <a:moveTo>
                    <a:pt x="48" y="0"/>
                  </a:moveTo>
                  <a:cubicBezTo>
                    <a:pt x="20" y="2"/>
                    <a:pt x="0" y="24"/>
                    <a:pt x="0" y="51"/>
                  </a:cubicBezTo>
                  <a:cubicBezTo>
                    <a:pt x="0" y="203"/>
                    <a:pt x="0" y="203"/>
                    <a:pt x="0" y="203"/>
                  </a:cubicBezTo>
                  <a:cubicBezTo>
                    <a:pt x="0" y="231"/>
                    <a:pt x="20" y="253"/>
                    <a:pt x="48" y="254"/>
                  </a:cubicBezTo>
                  <a:lnTo>
                    <a:pt x="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7" name="Logotype, static"/>
          <p:cNvGrpSpPr/>
          <p:nvPr userDrawn="1"/>
        </p:nvGrpSpPr>
        <p:grpSpPr>
          <a:xfrm>
            <a:off x="10689465" y="6389301"/>
            <a:ext cx="863687" cy="180102"/>
            <a:chOff x="9501453" y="6148765"/>
            <a:chExt cx="2047875" cy="427037"/>
          </a:xfrm>
          <a:solidFill>
            <a:schemeClr val="bg1"/>
          </a:solidFill>
        </p:grpSpPr>
        <p:sp>
          <p:nvSpPr>
            <p:cNvPr id="38"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p:cNvSpPr>
            <a:spLocks noGrp="1"/>
          </p:cNvSpPr>
          <p:nvPr>
            <p:ph type="ftr" sz="quarter" idx="14"/>
          </p:nvPr>
        </p:nvSpPr>
        <p:spPr/>
        <p:txBody>
          <a:bodyPr/>
          <a:lstStyle>
            <a:lvl1pPr>
              <a:defRPr>
                <a:solidFill>
                  <a:schemeClr val="bg1"/>
                </a:solidFill>
              </a:defRPr>
            </a:lvl1pPr>
          </a:lstStyle>
          <a:p>
            <a:endParaRPr lang="nb-NO" dirty="0"/>
          </a:p>
        </p:txBody>
      </p:sp>
    </p:spTree>
    <p:extLst>
      <p:ext uri="{BB962C8B-B14F-4D97-AF65-F5344CB8AC3E}">
        <p14:creationId xmlns:p14="http://schemas.microsoft.com/office/powerpoint/2010/main" val="2455263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White">
    <p:bg>
      <p:bgPr>
        <a:solidFill>
          <a:schemeClr val="bg1"/>
        </a:solidFill>
        <a:effectLst/>
      </p:bgPr>
    </p:bg>
    <p:spTree>
      <p:nvGrpSpPr>
        <p:cNvPr id="1" name=""/>
        <p:cNvGrpSpPr/>
        <p:nvPr/>
      </p:nvGrpSpPr>
      <p:grpSpPr>
        <a:xfrm>
          <a:off x="0" y="0"/>
          <a:ext cx="0" cy="0"/>
          <a:chOff x="0" y="0"/>
          <a:chExt cx="0" cy="0"/>
        </a:xfrm>
      </p:grpSpPr>
      <p:grpSp>
        <p:nvGrpSpPr>
          <p:cNvPr id="37" name="Pulse"/>
          <p:cNvGrpSpPr/>
          <p:nvPr userDrawn="1"/>
        </p:nvGrpSpPr>
        <p:grpSpPr>
          <a:xfrm>
            <a:off x="8751888" y="3030538"/>
            <a:ext cx="3446462" cy="3490913"/>
            <a:chOff x="8751888" y="3030538"/>
            <a:chExt cx="3446462" cy="3490913"/>
          </a:xfrm>
          <a:solidFill>
            <a:schemeClr val="accent1"/>
          </a:solidFill>
        </p:grpSpPr>
        <p:sp>
          <p:nvSpPr>
            <p:cNvPr id="38"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p:cNvSpPr>
            <a:spLocks noGrp="1"/>
          </p:cNvSpPr>
          <p:nvPr>
            <p:ph type="ctrTitle"/>
          </p:nvPr>
        </p:nvSpPr>
        <p:spPr>
          <a:xfrm>
            <a:off x="648000" y="1338264"/>
            <a:ext cx="7200000" cy="795474"/>
          </a:xfrm>
        </p:spPr>
        <p:txBody>
          <a:bodyPr/>
          <a:lstStyle>
            <a:lvl1pPr>
              <a:defRPr sz="2900">
                <a:solidFill>
                  <a:schemeClr val="accent1"/>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Subtitle 2"/>
          <p:cNvSpPr>
            <a:spLocks noGrp="1"/>
          </p:cNvSpPr>
          <p:nvPr>
            <p:ph type="subTitle" idx="1"/>
          </p:nvPr>
        </p:nvSpPr>
        <p:spPr>
          <a:xfrm>
            <a:off x="648000" y="2133606"/>
            <a:ext cx="7200000" cy="720000"/>
          </a:xfrm>
        </p:spPr>
        <p:txBody>
          <a:bodyPr/>
          <a:lstStyle>
            <a:lvl1pPr marL="0" indent="0" algn="l">
              <a:spcBef>
                <a:spcPts val="0"/>
              </a:spcBef>
              <a:buNone/>
              <a:defRPr b="1">
                <a:solidFill>
                  <a:schemeClr val="tx2"/>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dirty="0" err="1"/>
              <a:t>Click</a:t>
            </a:r>
            <a:r>
              <a:rPr lang="nb-NO" dirty="0"/>
              <a:t> to </a:t>
            </a:r>
            <a:r>
              <a:rPr lang="nb-NO" dirty="0" err="1"/>
              <a:t>edit</a:t>
            </a:r>
            <a:r>
              <a:rPr lang="nb-NO" dirty="0"/>
              <a:t> Master </a:t>
            </a:r>
            <a:r>
              <a:rPr lang="nb-NO" dirty="0" err="1"/>
              <a:t>subtitle</a:t>
            </a:r>
            <a:r>
              <a:rPr lang="nb-NO" dirty="0"/>
              <a:t> style</a:t>
            </a:r>
          </a:p>
        </p:txBody>
      </p:sp>
      <p:sp>
        <p:nvSpPr>
          <p:cNvPr id="6" name="Text Placeholder 5"/>
          <p:cNvSpPr>
            <a:spLocks noGrp="1"/>
          </p:cNvSpPr>
          <p:nvPr>
            <p:ph type="body" sz="quarter" idx="10" hasCustomPrompt="1"/>
          </p:nvPr>
        </p:nvSpPr>
        <p:spPr>
          <a:xfrm>
            <a:off x="648000" y="3096000"/>
            <a:ext cx="1800225" cy="1260000"/>
          </a:xfrm>
        </p:spPr>
        <p:txBody>
          <a:bodyPr>
            <a:noAutofit/>
          </a:bodyPr>
          <a:lstStyle>
            <a:lvl1pPr marL="0" indent="0">
              <a:spcBef>
                <a:spcPts val="0"/>
              </a:spcBef>
              <a:buNone/>
              <a:defRPr sz="900">
                <a:solidFill>
                  <a:schemeClr val="tx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nb-NO" dirty="0" err="1"/>
              <a:t>Disclaimer</a:t>
            </a:r>
            <a:r>
              <a:rPr lang="nb-NO" dirty="0"/>
              <a:t> </a:t>
            </a:r>
            <a:r>
              <a:rPr lang="nb-NO" dirty="0" err="1"/>
              <a:t>text</a:t>
            </a:r>
            <a:endParaRPr lang="nb-NO" dirty="0"/>
          </a:p>
        </p:txBody>
      </p:sp>
      <p:sp>
        <p:nvSpPr>
          <p:cNvPr id="15" name="Text Placeholder 5"/>
          <p:cNvSpPr>
            <a:spLocks noGrp="1"/>
          </p:cNvSpPr>
          <p:nvPr>
            <p:ph type="body" sz="quarter" idx="11" hasCustomPrompt="1"/>
          </p:nvPr>
        </p:nvSpPr>
        <p:spPr>
          <a:xfrm>
            <a:off x="2713211" y="3096000"/>
            <a:ext cx="1800225" cy="1260000"/>
          </a:xfrm>
        </p:spPr>
        <p:txBody>
          <a:bodyPr>
            <a:noAutofit/>
          </a:bodyPr>
          <a:lstStyle>
            <a:lvl1pPr marL="0" indent="0">
              <a:spcBef>
                <a:spcPts val="0"/>
              </a:spcBef>
              <a:buNone/>
              <a:defRPr sz="900">
                <a:solidFill>
                  <a:schemeClr val="tx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nb-NO" dirty="0" err="1"/>
              <a:t>Disclaimer</a:t>
            </a:r>
            <a:r>
              <a:rPr lang="nb-NO" dirty="0"/>
              <a:t> </a:t>
            </a:r>
            <a:r>
              <a:rPr lang="nb-NO" dirty="0" err="1"/>
              <a:t>text</a:t>
            </a:r>
            <a:endParaRPr lang="nb-NO" dirty="0"/>
          </a:p>
        </p:txBody>
      </p:sp>
      <p:grpSp>
        <p:nvGrpSpPr>
          <p:cNvPr id="30" name="Logotype"/>
          <p:cNvGrpSpPr/>
          <p:nvPr userDrawn="1"/>
        </p:nvGrpSpPr>
        <p:grpSpPr>
          <a:xfrm>
            <a:off x="640800" y="532800"/>
            <a:ext cx="1384039" cy="288609"/>
            <a:chOff x="9501453" y="6148765"/>
            <a:chExt cx="2047875" cy="427037"/>
          </a:xfrm>
          <a:solidFill>
            <a:schemeClr val="bg2"/>
          </a:solidFill>
        </p:grpSpPr>
        <p:sp>
          <p:nvSpPr>
            <p:cNvPr id="31"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408864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1339200"/>
            <a:ext cx="7200000" cy="795600"/>
          </a:xfrm>
        </p:spPr>
        <p:txBody>
          <a:bodyPr/>
          <a:lstStyle>
            <a:lvl1pPr>
              <a:defRPr sz="2900">
                <a:solidFill>
                  <a:srgbClr val="FBD9CA"/>
                </a:solidFill>
              </a:defRPr>
            </a:lvl1p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Subtitle 2"/>
          <p:cNvSpPr>
            <a:spLocks noGrp="1"/>
          </p:cNvSpPr>
          <p:nvPr>
            <p:ph type="subTitle" idx="1"/>
          </p:nvPr>
        </p:nvSpPr>
        <p:spPr>
          <a:xfrm>
            <a:off x="648000" y="2133606"/>
            <a:ext cx="7200000" cy="720000"/>
          </a:xfrm>
        </p:spPr>
        <p:txBody>
          <a:bodyPr/>
          <a:lstStyle>
            <a:lvl1pPr marL="0" indent="0" algn="l">
              <a:spcBef>
                <a:spcPts val="0"/>
              </a:spcBef>
              <a:buNone/>
              <a:defRPr b="1">
                <a:solidFill>
                  <a:srgbClr val="FFFFFF"/>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nb-NO" dirty="0" err="1"/>
              <a:t>Click</a:t>
            </a:r>
            <a:r>
              <a:rPr lang="nb-NO" dirty="0"/>
              <a:t> to </a:t>
            </a:r>
            <a:r>
              <a:rPr lang="nb-NO" dirty="0" err="1"/>
              <a:t>edit</a:t>
            </a:r>
            <a:r>
              <a:rPr lang="nb-NO" dirty="0"/>
              <a:t> Master </a:t>
            </a:r>
            <a:r>
              <a:rPr lang="nb-NO" dirty="0" err="1"/>
              <a:t>subtitle</a:t>
            </a:r>
            <a:r>
              <a:rPr lang="nb-NO" dirty="0"/>
              <a:t> style</a:t>
            </a:r>
          </a:p>
        </p:txBody>
      </p:sp>
      <p:sp>
        <p:nvSpPr>
          <p:cNvPr id="6" name="Text Placeholder 5"/>
          <p:cNvSpPr>
            <a:spLocks noGrp="1"/>
          </p:cNvSpPr>
          <p:nvPr>
            <p:ph type="body" sz="quarter" idx="10" hasCustomPrompt="1"/>
          </p:nvPr>
        </p:nvSpPr>
        <p:spPr>
          <a:xfrm>
            <a:off x="648000" y="3096000"/>
            <a:ext cx="1800225" cy="1260000"/>
          </a:xfrm>
        </p:spPr>
        <p:txBody>
          <a:bodyPr>
            <a:noAutofit/>
          </a:bodyPr>
          <a:lstStyle>
            <a:lvl1pPr marL="0" indent="0">
              <a:spcBef>
                <a:spcPts val="0"/>
              </a:spcBef>
              <a:buNone/>
              <a:defRPr sz="900">
                <a:solidFill>
                  <a:schemeClr val="bg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nb-NO" dirty="0" err="1"/>
              <a:t>Disclaimer</a:t>
            </a:r>
            <a:r>
              <a:rPr lang="nb-NO" dirty="0"/>
              <a:t> </a:t>
            </a:r>
            <a:r>
              <a:rPr lang="nb-NO" dirty="0" err="1"/>
              <a:t>text</a:t>
            </a:r>
            <a:endParaRPr lang="nb-NO" dirty="0"/>
          </a:p>
        </p:txBody>
      </p:sp>
      <p:sp>
        <p:nvSpPr>
          <p:cNvPr id="15" name="Text Placeholder 5"/>
          <p:cNvSpPr>
            <a:spLocks noGrp="1"/>
          </p:cNvSpPr>
          <p:nvPr>
            <p:ph type="body" sz="quarter" idx="11" hasCustomPrompt="1"/>
          </p:nvPr>
        </p:nvSpPr>
        <p:spPr>
          <a:xfrm>
            <a:off x="2713211" y="3096000"/>
            <a:ext cx="1800225" cy="1260000"/>
          </a:xfrm>
        </p:spPr>
        <p:txBody>
          <a:bodyPr>
            <a:noAutofit/>
          </a:bodyPr>
          <a:lstStyle>
            <a:lvl1pPr marL="0" indent="0">
              <a:spcBef>
                <a:spcPts val="0"/>
              </a:spcBef>
              <a:buNone/>
              <a:defRPr sz="900">
                <a:solidFill>
                  <a:schemeClr val="bg1"/>
                </a:solidFill>
              </a:defRPr>
            </a:lvl1pPr>
            <a:lvl2pPr marL="257191" indent="0">
              <a:buNone/>
              <a:defRPr sz="900">
                <a:solidFill>
                  <a:schemeClr val="bg1"/>
                </a:solidFill>
              </a:defRPr>
            </a:lvl2pPr>
            <a:lvl3pPr marL="514382" indent="0">
              <a:buNone/>
              <a:defRPr sz="900">
                <a:solidFill>
                  <a:schemeClr val="bg1"/>
                </a:solidFill>
              </a:defRPr>
            </a:lvl3pPr>
            <a:lvl4pPr marL="771574" indent="0">
              <a:buNone/>
              <a:defRPr sz="900">
                <a:solidFill>
                  <a:schemeClr val="bg1"/>
                </a:solidFill>
              </a:defRPr>
            </a:lvl4pPr>
            <a:lvl5pPr marL="1028765" indent="0">
              <a:buNone/>
              <a:defRPr sz="900">
                <a:solidFill>
                  <a:schemeClr val="bg1"/>
                </a:solidFill>
              </a:defRPr>
            </a:lvl5pPr>
          </a:lstStyle>
          <a:p>
            <a:pPr lvl="0"/>
            <a:r>
              <a:rPr lang="nb-NO" dirty="0" err="1"/>
              <a:t>Disclaimer</a:t>
            </a:r>
            <a:r>
              <a:rPr lang="nb-NO" dirty="0"/>
              <a:t> </a:t>
            </a:r>
            <a:r>
              <a:rPr lang="nb-NO" dirty="0" err="1"/>
              <a:t>text</a:t>
            </a:r>
            <a:endParaRPr lang="nb-NO" dirty="0"/>
          </a:p>
        </p:txBody>
      </p:sp>
      <p:grpSp>
        <p:nvGrpSpPr>
          <p:cNvPr id="16" name="Pulse"/>
          <p:cNvGrpSpPr/>
          <p:nvPr userDrawn="1"/>
        </p:nvGrpSpPr>
        <p:grpSpPr>
          <a:xfrm>
            <a:off x="8751888" y="3030538"/>
            <a:ext cx="3446462" cy="3490913"/>
            <a:chOff x="8751888" y="3030538"/>
            <a:chExt cx="3446462" cy="3490913"/>
          </a:xfrm>
          <a:solidFill>
            <a:srgbClr val="0000FF"/>
          </a:solidFill>
        </p:grpSpPr>
        <p:sp>
          <p:nvSpPr>
            <p:cNvPr id="17" name="Freeform 5"/>
            <p:cNvSpPr>
              <a:spLocks/>
            </p:cNvSpPr>
            <p:nvPr userDrawn="1"/>
          </p:nvSpPr>
          <p:spPr bwMode="auto">
            <a:xfrm>
              <a:off x="9196388" y="3902076"/>
              <a:ext cx="449263" cy="1120775"/>
            </a:xfrm>
            <a:custGeom>
              <a:avLst/>
              <a:gdLst>
                <a:gd name="T0" fmla="*/ 71 w 142"/>
                <a:gd name="T1" fmla="*/ 355 h 355"/>
                <a:gd name="T2" fmla="*/ 71 w 142"/>
                <a:gd name="T3" fmla="*/ 355 h 355"/>
                <a:gd name="T4" fmla="*/ 0 w 142"/>
                <a:gd name="T5" fmla="*/ 284 h 355"/>
                <a:gd name="T6" fmla="*/ 0 w 142"/>
                <a:gd name="T7" fmla="*/ 71 h 355"/>
                <a:gd name="T8" fmla="*/ 71 w 142"/>
                <a:gd name="T9" fmla="*/ 0 h 355"/>
                <a:gd name="T10" fmla="*/ 142 w 142"/>
                <a:gd name="T11" fmla="*/ 71 h 355"/>
                <a:gd name="T12" fmla="*/ 142 w 142"/>
                <a:gd name="T13" fmla="*/ 284 h 355"/>
                <a:gd name="T14" fmla="*/ 71 w 142"/>
                <a:gd name="T15" fmla="*/ 355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5">
                  <a:moveTo>
                    <a:pt x="71" y="355"/>
                  </a:moveTo>
                  <a:cubicBezTo>
                    <a:pt x="71" y="355"/>
                    <a:pt x="71" y="355"/>
                    <a:pt x="71" y="355"/>
                  </a:cubicBezTo>
                  <a:cubicBezTo>
                    <a:pt x="32" y="355"/>
                    <a:pt x="0" y="323"/>
                    <a:pt x="0" y="284"/>
                  </a:cubicBezTo>
                  <a:cubicBezTo>
                    <a:pt x="0" y="71"/>
                    <a:pt x="0" y="71"/>
                    <a:pt x="0" y="71"/>
                  </a:cubicBezTo>
                  <a:cubicBezTo>
                    <a:pt x="0" y="32"/>
                    <a:pt x="32" y="0"/>
                    <a:pt x="71" y="0"/>
                  </a:cubicBezTo>
                  <a:cubicBezTo>
                    <a:pt x="110" y="0"/>
                    <a:pt x="142" y="32"/>
                    <a:pt x="142" y="71"/>
                  </a:cubicBezTo>
                  <a:cubicBezTo>
                    <a:pt x="142" y="284"/>
                    <a:pt x="142" y="284"/>
                    <a:pt x="142" y="284"/>
                  </a:cubicBezTo>
                  <a:cubicBezTo>
                    <a:pt x="142" y="323"/>
                    <a:pt x="110" y="355"/>
                    <a:pt x="71" y="3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6"/>
            <p:cNvSpPr>
              <a:spLocks/>
            </p:cNvSpPr>
            <p:nvPr userDrawn="1"/>
          </p:nvSpPr>
          <p:spPr bwMode="auto">
            <a:xfrm>
              <a:off x="8751888" y="4551363"/>
              <a:ext cx="265113" cy="449263"/>
            </a:xfrm>
            <a:custGeom>
              <a:avLst/>
              <a:gdLst>
                <a:gd name="T0" fmla="*/ 42 w 84"/>
                <a:gd name="T1" fmla="*/ 142 h 142"/>
                <a:gd name="T2" fmla="*/ 42 w 84"/>
                <a:gd name="T3" fmla="*/ 142 h 142"/>
                <a:gd name="T4" fmla="*/ 0 w 84"/>
                <a:gd name="T5" fmla="*/ 99 h 142"/>
                <a:gd name="T6" fmla="*/ 0 w 84"/>
                <a:gd name="T7" fmla="*/ 42 h 142"/>
                <a:gd name="T8" fmla="*/ 42 w 84"/>
                <a:gd name="T9" fmla="*/ 0 h 142"/>
                <a:gd name="T10" fmla="*/ 84 w 84"/>
                <a:gd name="T11" fmla="*/ 42 h 142"/>
                <a:gd name="T12" fmla="*/ 84 w 84"/>
                <a:gd name="T13" fmla="*/ 99 h 142"/>
                <a:gd name="T14" fmla="*/ 42 w 84"/>
                <a:gd name="T15" fmla="*/ 142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42">
                  <a:moveTo>
                    <a:pt x="42" y="142"/>
                  </a:moveTo>
                  <a:cubicBezTo>
                    <a:pt x="42" y="142"/>
                    <a:pt x="42" y="142"/>
                    <a:pt x="42" y="142"/>
                  </a:cubicBezTo>
                  <a:cubicBezTo>
                    <a:pt x="18" y="142"/>
                    <a:pt x="0" y="123"/>
                    <a:pt x="0" y="99"/>
                  </a:cubicBezTo>
                  <a:cubicBezTo>
                    <a:pt x="0" y="42"/>
                    <a:pt x="0" y="42"/>
                    <a:pt x="0" y="42"/>
                  </a:cubicBezTo>
                  <a:cubicBezTo>
                    <a:pt x="0" y="19"/>
                    <a:pt x="18" y="0"/>
                    <a:pt x="42" y="0"/>
                  </a:cubicBezTo>
                  <a:cubicBezTo>
                    <a:pt x="65" y="0"/>
                    <a:pt x="84" y="19"/>
                    <a:pt x="84" y="42"/>
                  </a:cubicBezTo>
                  <a:cubicBezTo>
                    <a:pt x="84" y="99"/>
                    <a:pt x="84" y="99"/>
                    <a:pt x="84" y="99"/>
                  </a:cubicBezTo>
                  <a:cubicBezTo>
                    <a:pt x="84" y="123"/>
                    <a:pt x="65" y="142"/>
                    <a:pt x="42" y="1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7"/>
            <p:cNvSpPr>
              <a:spLocks/>
            </p:cNvSpPr>
            <p:nvPr userDrawn="1"/>
          </p:nvSpPr>
          <p:spPr bwMode="auto">
            <a:xfrm>
              <a:off x="11436350" y="4529138"/>
              <a:ext cx="449263" cy="1117600"/>
            </a:xfrm>
            <a:custGeom>
              <a:avLst/>
              <a:gdLst>
                <a:gd name="T0" fmla="*/ 71 w 142"/>
                <a:gd name="T1" fmla="*/ 354 h 354"/>
                <a:gd name="T2" fmla="*/ 71 w 142"/>
                <a:gd name="T3" fmla="*/ 354 h 354"/>
                <a:gd name="T4" fmla="*/ 0 w 142"/>
                <a:gd name="T5" fmla="*/ 283 h 354"/>
                <a:gd name="T6" fmla="*/ 0 w 142"/>
                <a:gd name="T7" fmla="*/ 71 h 354"/>
                <a:gd name="T8" fmla="*/ 71 w 142"/>
                <a:gd name="T9" fmla="*/ 0 h 354"/>
                <a:gd name="T10" fmla="*/ 142 w 142"/>
                <a:gd name="T11" fmla="*/ 71 h 354"/>
                <a:gd name="T12" fmla="*/ 142 w 142"/>
                <a:gd name="T13" fmla="*/ 283 h 354"/>
                <a:gd name="T14" fmla="*/ 71 w 142"/>
                <a:gd name="T15" fmla="*/ 354 h 3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354">
                  <a:moveTo>
                    <a:pt x="71" y="354"/>
                  </a:moveTo>
                  <a:cubicBezTo>
                    <a:pt x="71" y="354"/>
                    <a:pt x="71" y="354"/>
                    <a:pt x="71" y="354"/>
                  </a:cubicBezTo>
                  <a:cubicBezTo>
                    <a:pt x="32" y="354"/>
                    <a:pt x="0" y="322"/>
                    <a:pt x="0" y="283"/>
                  </a:cubicBezTo>
                  <a:cubicBezTo>
                    <a:pt x="0" y="71"/>
                    <a:pt x="0" y="71"/>
                    <a:pt x="0" y="71"/>
                  </a:cubicBezTo>
                  <a:cubicBezTo>
                    <a:pt x="0" y="32"/>
                    <a:pt x="32" y="0"/>
                    <a:pt x="71" y="0"/>
                  </a:cubicBezTo>
                  <a:cubicBezTo>
                    <a:pt x="110" y="0"/>
                    <a:pt x="142" y="32"/>
                    <a:pt x="142" y="71"/>
                  </a:cubicBezTo>
                  <a:cubicBezTo>
                    <a:pt x="142" y="283"/>
                    <a:pt x="142" y="283"/>
                    <a:pt x="142" y="283"/>
                  </a:cubicBezTo>
                  <a:cubicBezTo>
                    <a:pt x="142" y="322"/>
                    <a:pt x="110" y="354"/>
                    <a:pt x="71" y="3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
            <p:cNvSpPr>
              <a:spLocks/>
            </p:cNvSpPr>
            <p:nvPr userDrawn="1"/>
          </p:nvSpPr>
          <p:spPr bwMode="auto">
            <a:xfrm>
              <a:off x="9869488" y="3030538"/>
              <a:ext cx="560388" cy="2506663"/>
            </a:xfrm>
            <a:custGeom>
              <a:avLst/>
              <a:gdLst>
                <a:gd name="T0" fmla="*/ 88 w 177"/>
                <a:gd name="T1" fmla="*/ 794 h 794"/>
                <a:gd name="T2" fmla="*/ 88 w 177"/>
                <a:gd name="T3" fmla="*/ 794 h 794"/>
                <a:gd name="T4" fmla="*/ 0 w 177"/>
                <a:gd name="T5" fmla="*/ 705 h 794"/>
                <a:gd name="T6" fmla="*/ 0 w 177"/>
                <a:gd name="T7" fmla="*/ 89 h 794"/>
                <a:gd name="T8" fmla="*/ 88 w 177"/>
                <a:gd name="T9" fmla="*/ 0 h 794"/>
                <a:gd name="T10" fmla="*/ 177 w 177"/>
                <a:gd name="T11" fmla="*/ 89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9"/>
                    <a:pt x="0" y="89"/>
                    <a:pt x="0" y="89"/>
                  </a:cubicBezTo>
                  <a:cubicBezTo>
                    <a:pt x="0" y="40"/>
                    <a:pt x="40" y="0"/>
                    <a:pt x="88" y="0"/>
                  </a:cubicBezTo>
                  <a:cubicBezTo>
                    <a:pt x="137" y="0"/>
                    <a:pt x="177" y="40"/>
                    <a:pt x="177" y="89"/>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9"/>
            <p:cNvSpPr>
              <a:spLocks/>
            </p:cNvSpPr>
            <p:nvPr userDrawn="1"/>
          </p:nvSpPr>
          <p:spPr bwMode="auto">
            <a:xfrm>
              <a:off x="10653713" y="4014788"/>
              <a:ext cx="558800" cy="2506663"/>
            </a:xfrm>
            <a:custGeom>
              <a:avLst/>
              <a:gdLst>
                <a:gd name="T0" fmla="*/ 88 w 177"/>
                <a:gd name="T1" fmla="*/ 794 h 794"/>
                <a:gd name="T2" fmla="*/ 88 w 177"/>
                <a:gd name="T3" fmla="*/ 794 h 794"/>
                <a:gd name="T4" fmla="*/ 0 w 177"/>
                <a:gd name="T5" fmla="*/ 705 h 794"/>
                <a:gd name="T6" fmla="*/ 0 w 177"/>
                <a:gd name="T7" fmla="*/ 88 h 794"/>
                <a:gd name="T8" fmla="*/ 88 w 177"/>
                <a:gd name="T9" fmla="*/ 0 h 794"/>
                <a:gd name="T10" fmla="*/ 177 w 177"/>
                <a:gd name="T11" fmla="*/ 88 h 794"/>
                <a:gd name="T12" fmla="*/ 177 w 177"/>
                <a:gd name="T13" fmla="*/ 705 h 794"/>
                <a:gd name="T14" fmla="*/ 88 w 177"/>
                <a:gd name="T15" fmla="*/ 794 h 7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794">
                  <a:moveTo>
                    <a:pt x="88" y="794"/>
                  </a:moveTo>
                  <a:cubicBezTo>
                    <a:pt x="88" y="794"/>
                    <a:pt x="88" y="794"/>
                    <a:pt x="88" y="794"/>
                  </a:cubicBezTo>
                  <a:cubicBezTo>
                    <a:pt x="40" y="794"/>
                    <a:pt x="0" y="754"/>
                    <a:pt x="0" y="705"/>
                  </a:cubicBezTo>
                  <a:cubicBezTo>
                    <a:pt x="0" y="88"/>
                    <a:pt x="0" y="88"/>
                    <a:pt x="0" y="88"/>
                  </a:cubicBezTo>
                  <a:cubicBezTo>
                    <a:pt x="0" y="40"/>
                    <a:pt x="40" y="0"/>
                    <a:pt x="88" y="0"/>
                  </a:cubicBezTo>
                  <a:cubicBezTo>
                    <a:pt x="137" y="0"/>
                    <a:pt x="177" y="40"/>
                    <a:pt x="177" y="88"/>
                  </a:cubicBezTo>
                  <a:cubicBezTo>
                    <a:pt x="177" y="705"/>
                    <a:pt x="177" y="705"/>
                    <a:pt x="177" y="705"/>
                  </a:cubicBezTo>
                  <a:cubicBezTo>
                    <a:pt x="177" y="754"/>
                    <a:pt x="137" y="794"/>
                    <a:pt x="88" y="79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0"/>
            <p:cNvSpPr>
              <a:spLocks/>
            </p:cNvSpPr>
            <p:nvPr userDrawn="1"/>
          </p:nvSpPr>
          <p:spPr bwMode="auto">
            <a:xfrm>
              <a:off x="12058650" y="4551363"/>
              <a:ext cx="139700" cy="449263"/>
            </a:xfrm>
            <a:custGeom>
              <a:avLst/>
              <a:gdLst>
                <a:gd name="T0" fmla="*/ 44 w 44"/>
                <a:gd name="T1" fmla="*/ 0 h 142"/>
                <a:gd name="T2" fmla="*/ 0 w 44"/>
                <a:gd name="T3" fmla="*/ 42 h 142"/>
                <a:gd name="T4" fmla="*/ 0 w 44"/>
                <a:gd name="T5" fmla="*/ 99 h 142"/>
                <a:gd name="T6" fmla="*/ 44 w 44"/>
                <a:gd name="T7" fmla="*/ 142 h 142"/>
                <a:gd name="T8" fmla="*/ 44 w 44"/>
                <a:gd name="T9" fmla="*/ 0 h 142"/>
              </a:gdLst>
              <a:ahLst/>
              <a:cxnLst>
                <a:cxn ang="0">
                  <a:pos x="T0" y="T1"/>
                </a:cxn>
                <a:cxn ang="0">
                  <a:pos x="T2" y="T3"/>
                </a:cxn>
                <a:cxn ang="0">
                  <a:pos x="T4" y="T5"/>
                </a:cxn>
                <a:cxn ang="0">
                  <a:pos x="T6" y="T7"/>
                </a:cxn>
                <a:cxn ang="0">
                  <a:pos x="T8" y="T9"/>
                </a:cxn>
              </a:cxnLst>
              <a:rect l="0" t="0" r="r" b="b"/>
              <a:pathLst>
                <a:path w="44" h="142">
                  <a:moveTo>
                    <a:pt x="44" y="0"/>
                  </a:moveTo>
                  <a:cubicBezTo>
                    <a:pt x="20" y="0"/>
                    <a:pt x="0" y="19"/>
                    <a:pt x="0" y="42"/>
                  </a:cubicBezTo>
                  <a:cubicBezTo>
                    <a:pt x="0" y="99"/>
                    <a:pt x="0" y="99"/>
                    <a:pt x="0" y="99"/>
                  </a:cubicBezTo>
                  <a:cubicBezTo>
                    <a:pt x="0" y="123"/>
                    <a:pt x="20" y="142"/>
                    <a:pt x="44" y="142"/>
                  </a:cubicBez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8" name="Logotype"/>
          <p:cNvGrpSpPr/>
          <p:nvPr userDrawn="1"/>
        </p:nvGrpSpPr>
        <p:grpSpPr>
          <a:xfrm>
            <a:off x="641350" y="530890"/>
            <a:ext cx="1384039" cy="288609"/>
            <a:chOff x="9501453" y="6148765"/>
            <a:chExt cx="2047875" cy="427037"/>
          </a:xfrm>
          <a:solidFill>
            <a:schemeClr val="bg1"/>
          </a:solidFill>
        </p:grpSpPr>
        <p:sp>
          <p:nvSpPr>
            <p:cNvPr id="19"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19653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1C126-5BDE-A04A-95E5-9CCF5AADEAA3}"/>
              </a:ext>
            </a:extLst>
          </p:cNvPr>
          <p:cNvSpPr>
            <a:spLocks noGrp="1"/>
          </p:cNvSpPr>
          <p:nvPr>
            <p:ph type="ctrTitle"/>
          </p:nvPr>
        </p:nvSpPr>
        <p:spPr>
          <a:xfrm>
            <a:off x="1524397" y="1122623"/>
            <a:ext cx="9146381" cy="2388153"/>
          </a:xfrm>
        </p:spPr>
        <p:txBody>
          <a:bodyPr anchor="b"/>
          <a:lstStyle>
            <a:lvl1pPr algn="ctr">
              <a:defRPr sz="6001"/>
            </a:lvl1pPr>
          </a:lstStyle>
          <a:p>
            <a:r>
              <a:rPr lang="en-GB"/>
              <a:t>Click to edit Master title style</a:t>
            </a:r>
            <a:endParaRPr lang="en-SE"/>
          </a:p>
        </p:txBody>
      </p:sp>
      <p:sp>
        <p:nvSpPr>
          <p:cNvPr id="3" name="Subtitle 2">
            <a:extLst>
              <a:ext uri="{FF2B5EF4-FFF2-40B4-BE49-F238E27FC236}">
                <a16:creationId xmlns:a16="http://schemas.microsoft.com/office/drawing/2014/main" id="{BA2C17AA-2583-A848-A97E-EDF6EFA7E004}"/>
              </a:ext>
            </a:extLst>
          </p:cNvPr>
          <p:cNvSpPr>
            <a:spLocks noGrp="1"/>
          </p:cNvSpPr>
          <p:nvPr>
            <p:ph type="subTitle" idx="1"/>
          </p:nvPr>
        </p:nvSpPr>
        <p:spPr>
          <a:xfrm>
            <a:off x="1524397" y="3602872"/>
            <a:ext cx="9146381" cy="1656145"/>
          </a:xfrm>
        </p:spPr>
        <p:txBody>
          <a:bodyPr/>
          <a:lstStyle>
            <a:lvl1pPr marL="0" indent="0" algn="ctr">
              <a:buNone/>
              <a:defRPr sz="2400"/>
            </a:lvl1pPr>
            <a:lvl2pPr marL="457291" indent="0" algn="ctr">
              <a:buNone/>
              <a:defRPr sz="2000"/>
            </a:lvl2pPr>
            <a:lvl3pPr marL="914583" indent="0" algn="ctr">
              <a:buNone/>
              <a:defRPr sz="1800"/>
            </a:lvl3pPr>
            <a:lvl4pPr marL="1371874" indent="0" algn="ctr">
              <a:buNone/>
              <a:defRPr sz="1600"/>
            </a:lvl4pPr>
            <a:lvl5pPr marL="1829166" indent="0" algn="ctr">
              <a:buNone/>
              <a:defRPr sz="1600"/>
            </a:lvl5pPr>
            <a:lvl6pPr marL="2286457" indent="0" algn="ctr">
              <a:buNone/>
              <a:defRPr sz="1600"/>
            </a:lvl6pPr>
            <a:lvl7pPr marL="2743749" indent="0" algn="ctr">
              <a:buNone/>
              <a:defRPr sz="1600"/>
            </a:lvl7pPr>
            <a:lvl8pPr marL="3201040" indent="0" algn="ctr">
              <a:buNone/>
              <a:defRPr sz="1600"/>
            </a:lvl8pPr>
            <a:lvl9pPr marL="3658332"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B9F318FD-E54C-C94E-B34D-D9416E6E8D5B}"/>
              </a:ext>
            </a:extLst>
          </p:cNvPr>
          <p:cNvSpPr>
            <a:spLocks noGrp="1"/>
          </p:cNvSpPr>
          <p:nvPr>
            <p:ph type="dt" sz="half" idx="10"/>
          </p:nvPr>
        </p:nvSpPr>
        <p:spPr/>
        <p:txBody>
          <a:bodyPr/>
          <a:lstStyle/>
          <a:p>
            <a:fld id="{40A57C0F-3CC9-CE40-99BE-9A064A84E351}" type="datetimeFigureOut">
              <a:rPr lang="en-SE" smtClean="0"/>
              <a:t>04/18/2023</a:t>
            </a:fld>
            <a:endParaRPr lang="en-SE"/>
          </a:p>
        </p:txBody>
      </p:sp>
      <p:sp>
        <p:nvSpPr>
          <p:cNvPr id="5" name="Footer Placeholder 4">
            <a:extLst>
              <a:ext uri="{FF2B5EF4-FFF2-40B4-BE49-F238E27FC236}">
                <a16:creationId xmlns:a16="http://schemas.microsoft.com/office/drawing/2014/main" id="{B461CFF8-9E34-224C-A952-C1913E1E5539}"/>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C1907631-E132-0548-B1AB-FE2C4CAF89AE}"/>
              </a:ext>
            </a:extLst>
          </p:cNvPr>
          <p:cNvSpPr>
            <a:spLocks noGrp="1"/>
          </p:cNvSpPr>
          <p:nvPr>
            <p:ph type="sldNum" sz="quarter" idx="12"/>
          </p:nvPr>
        </p:nvSpPr>
        <p:spPr/>
        <p:txBody>
          <a:bodyPr/>
          <a:lstStyle/>
          <a:p>
            <a:fld id="{609EB679-8E6D-6A46-A9ED-23D96C606DB2}" type="slidenum">
              <a:rPr lang="en-SE" smtClean="0"/>
              <a:t>‹#›</a:t>
            </a:fld>
            <a:endParaRPr lang="en-SE"/>
          </a:p>
        </p:txBody>
      </p:sp>
    </p:spTree>
    <p:extLst>
      <p:ext uri="{BB962C8B-B14F-4D97-AF65-F5344CB8AC3E}">
        <p14:creationId xmlns:p14="http://schemas.microsoft.com/office/powerpoint/2010/main" val="90651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Content Placeholder 2"/>
          <p:cNvSpPr>
            <a:spLocks noGrp="1"/>
          </p:cNvSpPr>
          <p:nvPr>
            <p:ph idx="1"/>
          </p:nvPr>
        </p:nvSpPr>
        <p:spPr>
          <a:xfrm>
            <a:off x="647999" y="1332000"/>
            <a:ext cx="7200000" cy="4428000"/>
          </a:xfrm>
        </p:spPr>
        <p:txBody>
          <a:body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6" name="Slide Number Placeholder 5"/>
          <p:cNvSpPr>
            <a:spLocks noGrp="1"/>
          </p:cNvSpPr>
          <p:nvPr>
            <p:ph type="sldNum" sz="quarter" idx="12"/>
          </p:nvPr>
        </p:nvSpPr>
        <p:spPr/>
        <p:txBody>
          <a:bodyPr/>
          <a:lstStyle/>
          <a:p>
            <a:fld id="{D14BCCD3-0010-4FBA-B965-2126ADC31932}" type="slidenum">
              <a:rPr lang="nb-NO" smtClean="0"/>
              <a:t>‹#›</a:t>
            </a:fld>
            <a:endParaRPr lang="nb-NO" dirty="0"/>
          </a:p>
        </p:txBody>
      </p:sp>
      <p:sp>
        <p:nvSpPr>
          <p:cNvPr id="4" name="Footer Placeholder 3"/>
          <p:cNvSpPr>
            <a:spLocks noGrp="1"/>
          </p:cNvSpPr>
          <p:nvPr>
            <p:ph type="ftr" sz="quarter" idx="13"/>
          </p:nvPr>
        </p:nvSpPr>
        <p:spPr/>
        <p:txBody>
          <a:bodyPr/>
          <a:lstStyle/>
          <a:p>
            <a:endParaRPr lang="nb-NO" dirty="0"/>
          </a:p>
        </p:txBody>
      </p:sp>
    </p:spTree>
    <p:extLst>
      <p:ext uri="{BB962C8B-B14F-4D97-AF65-F5344CB8AC3E}">
        <p14:creationId xmlns:p14="http://schemas.microsoft.com/office/powerpoint/2010/main" val="204410121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Content Placeholder 2"/>
          <p:cNvSpPr>
            <a:spLocks noGrp="1"/>
          </p:cNvSpPr>
          <p:nvPr>
            <p:ph sz="half" idx="1"/>
          </p:nvPr>
        </p:nvSpPr>
        <p:spPr>
          <a:xfrm>
            <a:off x="648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4" name="Content Placeholder 3"/>
          <p:cNvSpPr>
            <a:spLocks noGrp="1"/>
          </p:cNvSpPr>
          <p:nvPr>
            <p:ph sz="half" idx="2"/>
          </p:nvPr>
        </p:nvSpPr>
        <p:spPr>
          <a:xfrm>
            <a:off x="6192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5" name="Footer Placeholder 4"/>
          <p:cNvSpPr>
            <a:spLocks noGrp="1"/>
          </p:cNvSpPr>
          <p:nvPr>
            <p:ph type="ftr" sz="quarter" idx="13"/>
          </p:nvPr>
        </p:nvSpPr>
        <p:spPr/>
        <p:txBody>
          <a:bodyPr/>
          <a:lstStyle/>
          <a:p>
            <a:endParaRPr lang="nb-NO" dirty="0"/>
          </a:p>
        </p:txBody>
      </p:sp>
    </p:spTree>
    <p:extLst>
      <p:ext uri="{BB962C8B-B14F-4D97-AF65-F5344CB8AC3E}">
        <p14:creationId xmlns:p14="http://schemas.microsoft.com/office/powerpoint/2010/main" val="24664409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Content Placeholder 2"/>
          <p:cNvSpPr>
            <a:spLocks noGrp="1"/>
          </p:cNvSpPr>
          <p:nvPr>
            <p:ph sz="half" idx="1"/>
          </p:nvPr>
        </p:nvSpPr>
        <p:spPr>
          <a:xfrm>
            <a:off x="6480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4" name="Content Placeholder 3"/>
          <p:cNvSpPr>
            <a:spLocks noGrp="1"/>
          </p:cNvSpPr>
          <p:nvPr>
            <p:ph sz="half" idx="2"/>
          </p:nvPr>
        </p:nvSpPr>
        <p:spPr>
          <a:xfrm>
            <a:off x="4359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6" name="Content Placeholder 3"/>
          <p:cNvSpPr>
            <a:spLocks noGrp="1"/>
          </p:cNvSpPr>
          <p:nvPr>
            <p:ph sz="half" idx="13"/>
          </p:nvPr>
        </p:nvSpPr>
        <p:spPr>
          <a:xfrm>
            <a:off x="8067600" y="1332000"/>
            <a:ext cx="3492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5" name="Footer Placeholder 4"/>
          <p:cNvSpPr>
            <a:spLocks noGrp="1"/>
          </p:cNvSpPr>
          <p:nvPr>
            <p:ph type="ftr" sz="quarter" idx="14"/>
          </p:nvPr>
        </p:nvSpPr>
        <p:spPr/>
        <p:txBody>
          <a:bodyPr/>
          <a:lstStyle/>
          <a:p>
            <a:endParaRPr lang="nb-NO" dirty="0"/>
          </a:p>
        </p:txBody>
      </p:sp>
    </p:spTree>
    <p:extLst>
      <p:ext uri="{BB962C8B-B14F-4D97-AF65-F5344CB8AC3E}">
        <p14:creationId xmlns:p14="http://schemas.microsoft.com/office/powerpoint/2010/main" val="36488819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5" name="Slide Number Placeholder 4"/>
          <p:cNvSpPr>
            <a:spLocks noGrp="1"/>
          </p:cNvSpPr>
          <p:nvPr>
            <p:ph type="sldNum" sz="quarter" idx="12"/>
          </p:nvPr>
        </p:nvSpPr>
        <p:spPr/>
        <p:txBody>
          <a:bodyPr/>
          <a:lstStyle/>
          <a:p>
            <a:fld id="{D14BCCD3-0010-4FBA-B965-2126ADC31932}" type="slidenum">
              <a:rPr lang="nb-NO" smtClean="0"/>
              <a:t>‹#›</a:t>
            </a:fld>
            <a:endParaRPr lang="nb-NO" dirty="0"/>
          </a:p>
        </p:txBody>
      </p:sp>
      <p:sp>
        <p:nvSpPr>
          <p:cNvPr id="3" name="Footer Placeholder 2"/>
          <p:cNvSpPr>
            <a:spLocks noGrp="1"/>
          </p:cNvSpPr>
          <p:nvPr>
            <p:ph type="ftr" sz="quarter" idx="13"/>
          </p:nvPr>
        </p:nvSpPr>
        <p:spPr/>
        <p:txBody>
          <a:bodyPr/>
          <a:lstStyle/>
          <a:p>
            <a:endParaRPr lang="nb-NO" dirty="0"/>
          </a:p>
        </p:txBody>
      </p:sp>
    </p:spTree>
    <p:extLst>
      <p:ext uri="{BB962C8B-B14F-4D97-AF65-F5344CB8AC3E}">
        <p14:creationId xmlns:p14="http://schemas.microsoft.com/office/powerpoint/2010/main" val="13781732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4BCCD3-0010-4FBA-B965-2126ADC31932}" type="slidenum">
              <a:rPr lang="nb-NO" smtClean="0"/>
              <a:t>‹#›</a:t>
            </a:fld>
            <a:endParaRPr lang="nb-NO" dirty="0"/>
          </a:p>
        </p:txBody>
      </p:sp>
      <p:sp>
        <p:nvSpPr>
          <p:cNvPr id="2" name="Footer Placeholder 1"/>
          <p:cNvSpPr>
            <a:spLocks noGrp="1"/>
          </p:cNvSpPr>
          <p:nvPr>
            <p:ph type="ftr" sz="quarter" idx="13"/>
          </p:nvPr>
        </p:nvSpPr>
        <p:spPr/>
        <p:txBody>
          <a:bodyPr/>
          <a:lstStyle/>
          <a:p>
            <a:endParaRPr lang="nb-NO" dirty="0"/>
          </a:p>
        </p:txBody>
      </p:sp>
    </p:spTree>
    <p:extLst>
      <p:ext uri="{BB962C8B-B14F-4D97-AF65-F5344CB8AC3E}">
        <p14:creationId xmlns:p14="http://schemas.microsoft.com/office/powerpoint/2010/main" val="152166425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7200000" cy="720167"/>
          </a:xfrm>
        </p:spPr>
        <p:txBody>
          <a:body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4" name="Content Placeholder 3"/>
          <p:cNvSpPr>
            <a:spLocks noGrp="1"/>
          </p:cNvSpPr>
          <p:nvPr>
            <p:ph sz="half" idx="2"/>
          </p:nvPr>
        </p:nvSpPr>
        <p:spPr>
          <a:xfrm>
            <a:off x="6192000" y="1332000"/>
            <a:ext cx="5364000" cy="44316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10" name="Picture Placeholder 9"/>
          <p:cNvSpPr>
            <a:spLocks noGrp="1"/>
          </p:cNvSpPr>
          <p:nvPr>
            <p:ph type="pic" sz="quarter" idx="14" hasCustomPrompt="1"/>
          </p:nvPr>
        </p:nvSpPr>
        <p:spPr>
          <a:xfrm>
            <a:off x="648000" y="1332000"/>
            <a:ext cx="5364000" cy="4428000"/>
          </a:xfrm>
          <a:solidFill>
            <a:schemeClr val="bg1">
              <a:lumMod val="95000"/>
            </a:schemeClr>
          </a:solidFill>
        </p:spPr>
        <p:txBody>
          <a:bodyPr anchor="ctr" anchorCtr="0"/>
          <a:lstStyle>
            <a:lvl1pPr marL="0" indent="0" algn="ctr">
              <a:buFontTx/>
              <a:buNone/>
              <a:defRPr/>
            </a:lvl1pPr>
          </a:lstStyle>
          <a:p>
            <a:r>
              <a:rPr lang="nb-NO" dirty="0"/>
              <a:t>Picture</a:t>
            </a:r>
          </a:p>
        </p:txBody>
      </p:sp>
      <p:sp>
        <p:nvSpPr>
          <p:cNvPr id="6" name="Footer Placeholder 5"/>
          <p:cNvSpPr>
            <a:spLocks noGrp="1"/>
          </p:cNvSpPr>
          <p:nvPr>
            <p:ph type="ftr" sz="quarter" idx="15"/>
          </p:nvPr>
        </p:nvSpPr>
        <p:spPr/>
        <p:txBody>
          <a:bodyPr/>
          <a:lstStyle/>
          <a:p>
            <a:endParaRPr lang="nb-NO" dirty="0"/>
          </a:p>
        </p:txBody>
      </p:sp>
    </p:spTree>
    <p:extLst>
      <p:ext uri="{BB962C8B-B14F-4D97-AF65-F5344CB8AC3E}">
        <p14:creationId xmlns:p14="http://schemas.microsoft.com/office/powerpoint/2010/main" val="418694079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2" name="Title 1"/>
          <p:cNvSpPr>
            <a:spLocks noGrp="1"/>
          </p:cNvSpPr>
          <p:nvPr>
            <p:ph type="title"/>
          </p:nvPr>
        </p:nvSpPr>
        <p:spPr>
          <a:xfrm>
            <a:off x="648000" y="360083"/>
            <a:ext cx="8064000" cy="720167"/>
          </a:xfrm>
        </p:spPr>
        <p:txBody>
          <a:body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4" name="Content Placeholder 3"/>
          <p:cNvSpPr>
            <a:spLocks noGrp="1"/>
          </p:cNvSpPr>
          <p:nvPr>
            <p:ph sz="half" idx="2"/>
          </p:nvPr>
        </p:nvSpPr>
        <p:spPr>
          <a:xfrm>
            <a:off x="648000" y="1332000"/>
            <a:ext cx="5364000" cy="4428000"/>
          </a:xfrm>
        </p:spPr>
        <p:txBody>
          <a:bodyPr>
            <a:noAutofit/>
          </a:bodyPr>
          <a:lstStyle>
            <a:lvl1pPr>
              <a:defRPr sz="1600"/>
            </a:lvl1pPr>
            <a:lvl2pPr>
              <a:defRPr sz="1200"/>
            </a:lvl2pPr>
            <a:lvl3pPr>
              <a:defRPr sz="1200"/>
            </a:lvl3pPr>
            <a:lvl4pPr>
              <a:defRPr sz="1200"/>
            </a:lvl4pPr>
            <a:lvl5pPr>
              <a:defRPr sz="1200"/>
            </a:lvl5pPr>
            <a:lvl6pPr>
              <a:defRPr sz="2100"/>
            </a:lvl6pPr>
            <a:lvl7pPr>
              <a:defRPr sz="2100"/>
            </a:lvl7pPr>
            <a:lvl8pPr>
              <a:defRPr sz="2100"/>
            </a:lvl8pPr>
            <a:lvl9pPr>
              <a:defRPr sz="2100"/>
            </a:lvl9p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7" name="Slide Number Placeholder 6"/>
          <p:cNvSpPr>
            <a:spLocks noGrp="1"/>
          </p:cNvSpPr>
          <p:nvPr>
            <p:ph type="sldNum" sz="quarter" idx="12"/>
          </p:nvPr>
        </p:nvSpPr>
        <p:spPr/>
        <p:txBody>
          <a:bodyPr/>
          <a:lstStyle/>
          <a:p>
            <a:fld id="{D14BCCD3-0010-4FBA-B965-2126ADC31932}" type="slidenum">
              <a:rPr lang="nb-NO" smtClean="0"/>
              <a:t>‹#›</a:t>
            </a:fld>
            <a:endParaRPr lang="nb-NO" dirty="0"/>
          </a:p>
        </p:txBody>
      </p:sp>
      <p:sp>
        <p:nvSpPr>
          <p:cNvPr id="10" name="Picture Placeholder 9"/>
          <p:cNvSpPr>
            <a:spLocks noGrp="1"/>
          </p:cNvSpPr>
          <p:nvPr>
            <p:ph type="pic" sz="quarter" idx="14" hasCustomPrompt="1"/>
          </p:nvPr>
        </p:nvSpPr>
        <p:spPr>
          <a:xfrm>
            <a:off x="6192000" y="1332000"/>
            <a:ext cx="5364000" cy="4428000"/>
          </a:xfrm>
          <a:solidFill>
            <a:schemeClr val="bg1">
              <a:lumMod val="95000"/>
            </a:schemeClr>
          </a:solidFill>
        </p:spPr>
        <p:txBody>
          <a:bodyPr anchor="ctr" anchorCtr="0"/>
          <a:lstStyle>
            <a:lvl1pPr marL="0" indent="0" algn="ctr">
              <a:buFontTx/>
              <a:buNone/>
              <a:defRPr/>
            </a:lvl1pPr>
          </a:lstStyle>
          <a:p>
            <a:r>
              <a:rPr lang="nb-NO" dirty="0"/>
              <a:t>Picture</a:t>
            </a:r>
          </a:p>
        </p:txBody>
      </p:sp>
      <p:sp>
        <p:nvSpPr>
          <p:cNvPr id="3" name="Footer Placeholder 2"/>
          <p:cNvSpPr>
            <a:spLocks noGrp="1"/>
          </p:cNvSpPr>
          <p:nvPr>
            <p:ph type="ftr" sz="quarter" idx="15"/>
          </p:nvPr>
        </p:nvSpPr>
        <p:spPr/>
        <p:txBody>
          <a:bodyPr/>
          <a:lstStyle/>
          <a:p>
            <a:endParaRPr lang="nb-NO" dirty="0"/>
          </a:p>
        </p:txBody>
      </p:sp>
    </p:spTree>
    <p:extLst>
      <p:ext uri="{BB962C8B-B14F-4D97-AF65-F5344CB8AC3E}">
        <p14:creationId xmlns:p14="http://schemas.microsoft.com/office/powerpoint/2010/main" val="84987691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7999" y="360083"/>
            <a:ext cx="7200000" cy="720167"/>
          </a:xfrm>
          <a:prstGeom prst="rect">
            <a:avLst/>
          </a:prstGeom>
        </p:spPr>
        <p:txBody>
          <a:bodyPr vert="horz" lIns="0" tIns="0" rIns="0" bIns="0" rtlCol="0" anchor="b" anchorCtr="0">
            <a:noAutofit/>
          </a:bodyPr>
          <a:lstStyle/>
          <a:p>
            <a:r>
              <a:rPr lang="nb-NO" dirty="0" err="1"/>
              <a:t>Click</a:t>
            </a:r>
            <a:r>
              <a:rPr lang="nb-NO" dirty="0"/>
              <a:t> to </a:t>
            </a:r>
            <a:r>
              <a:rPr lang="nb-NO" dirty="0" err="1"/>
              <a:t>edit</a:t>
            </a:r>
            <a:r>
              <a:rPr lang="nb-NO" dirty="0"/>
              <a:t> Master </a:t>
            </a:r>
            <a:r>
              <a:rPr lang="nb-NO" dirty="0" err="1"/>
              <a:t>title</a:t>
            </a:r>
            <a:r>
              <a:rPr lang="nb-NO" dirty="0"/>
              <a:t> style</a:t>
            </a:r>
          </a:p>
        </p:txBody>
      </p:sp>
      <p:sp>
        <p:nvSpPr>
          <p:cNvPr id="3" name="Text Placeholder 2"/>
          <p:cNvSpPr>
            <a:spLocks noGrp="1"/>
          </p:cNvSpPr>
          <p:nvPr>
            <p:ph type="body" idx="1"/>
          </p:nvPr>
        </p:nvSpPr>
        <p:spPr>
          <a:xfrm>
            <a:off x="647999" y="1332000"/>
            <a:ext cx="10908000" cy="4428000"/>
          </a:xfrm>
          <a:prstGeom prst="rect">
            <a:avLst/>
          </a:prstGeom>
        </p:spPr>
        <p:txBody>
          <a:bodyPr vert="horz" lIns="0" tIns="0" rIns="0" bIns="0" rtlCol="0">
            <a:noAutofit/>
          </a:bodyPr>
          <a:lstStyle/>
          <a:p>
            <a:pPr lvl="0"/>
            <a:r>
              <a:rPr lang="nb-NO" dirty="0" err="1"/>
              <a:t>Click</a:t>
            </a:r>
            <a:r>
              <a:rPr lang="nb-NO" dirty="0"/>
              <a:t> to </a:t>
            </a:r>
            <a:r>
              <a:rPr lang="nb-NO" dirty="0" err="1"/>
              <a:t>edit</a:t>
            </a:r>
            <a:r>
              <a:rPr lang="nb-NO" dirty="0"/>
              <a:t> Master </a:t>
            </a:r>
            <a:r>
              <a:rPr lang="nb-NO" dirty="0" err="1"/>
              <a:t>text</a:t>
            </a:r>
            <a:r>
              <a:rPr lang="nb-NO" dirty="0"/>
              <a:t> styles</a:t>
            </a:r>
          </a:p>
          <a:p>
            <a:pPr lvl="1"/>
            <a:r>
              <a:rPr lang="nb-NO" dirty="0"/>
              <a:t>Second </a:t>
            </a:r>
            <a:r>
              <a:rPr lang="nb-NO" dirty="0" err="1"/>
              <a:t>level</a:t>
            </a:r>
            <a:endParaRPr lang="nb-NO" dirty="0"/>
          </a:p>
          <a:p>
            <a:pPr lvl="2"/>
            <a:r>
              <a:rPr lang="nb-NO" dirty="0"/>
              <a:t>Third </a:t>
            </a:r>
            <a:r>
              <a:rPr lang="nb-NO" dirty="0" err="1"/>
              <a:t>level</a:t>
            </a:r>
            <a:endParaRPr lang="nb-NO" dirty="0"/>
          </a:p>
          <a:p>
            <a:pPr lvl="3"/>
            <a:r>
              <a:rPr lang="nb-NO" dirty="0" err="1"/>
              <a:t>Fourth</a:t>
            </a:r>
            <a:r>
              <a:rPr lang="nb-NO" dirty="0"/>
              <a:t> </a:t>
            </a:r>
            <a:r>
              <a:rPr lang="nb-NO" dirty="0" err="1"/>
              <a:t>level</a:t>
            </a:r>
            <a:endParaRPr lang="nb-NO" dirty="0"/>
          </a:p>
          <a:p>
            <a:pPr lvl="4"/>
            <a:r>
              <a:rPr lang="nb-NO" dirty="0"/>
              <a:t>Fifth </a:t>
            </a:r>
            <a:r>
              <a:rPr lang="nb-NO" dirty="0" err="1"/>
              <a:t>level</a:t>
            </a:r>
            <a:endParaRPr lang="nb-NO" dirty="0"/>
          </a:p>
        </p:txBody>
      </p:sp>
      <p:sp>
        <p:nvSpPr>
          <p:cNvPr id="6" name="Slide Number Placeholder 5"/>
          <p:cNvSpPr>
            <a:spLocks noGrp="1"/>
          </p:cNvSpPr>
          <p:nvPr>
            <p:ph type="sldNum" sz="quarter" idx="4"/>
          </p:nvPr>
        </p:nvSpPr>
        <p:spPr>
          <a:xfrm>
            <a:off x="648000" y="6375018"/>
            <a:ext cx="324000" cy="144033"/>
          </a:xfrm>
          <a:prstGeom prst="rect">
            <a:avLst/>
          </a:prstGeom>
        </p:spPr>
        <p:txBody>
          <a:bodyPr vert="horz" lIns="0" tIns="0" rIns="0" bIns="0" rtlCol="0" anchor="ctr"/>
          <a:lstStyle>
            <a:lvl1pPr algn="l">
              <a:defRPr sz="900">
                <a:solidFill>
                  <a:srgbClr val="8B8A8D"/>
                </a:solidFill>
              </a:defRPr>
            </a:lvl1pPr>
          </a:lstStyle>
          <a:p>
            <a:fld id="{D14BCCD3-0010-4FBA-B965-2126ADC31932}" type="slidenum">
              <a:rPr lang="nb-NO" smtClean="0"/>
              <a:pPr/>
              <a:t>‹#›</a:t>
            </a:fld>
            <a:endParaRPr lang="nb-NO" dirty="0"/>
          </a:p>
        </p:txBody>
      </p:sp>
      <p:cxnSp>
        <p:nvCxnSpPr>
          <p:cNvPr id="13" name="Straight Connector 12"/>
          <p:cNvCxnSpPr/>
          <p:nvPr/>
        </p:nvCxnSpPr>
        <p:spPr>
          <a:xfrm>
            <a:off x="648000" y="6318000"/>
            <a:ext cx="10893600" cy="0"/>
          </a:xfrm>
          <a:prstGeom prst="line">
            <a:avLst/>
          </a:prstGeom>
          <a:ln w="9525">
            <a:solidFill>
              <a:srgbClr val="8B8A8D"/>
            </a:solidFill>
          </a:ln>
        </p:spPr>
        <p:style>
          <a:lnRef idx="1">
            <a:schemeClr val="accent1"/>
          </a:lnRef>
          <a:fillRef idx="0">
            <a:schemeClr val="accent1"/>
          </a:fillRef>
          <a:effectRef idx="0">
            <a:schemeClr val="accent1"/>
          </a:effectRef>
          <a:fontRef idx="minor">
            <a:schemeClr val="tx1"/>
          </a:fontRef>
        </p:style>
      </p:cxnSp>
      <p:sp>
        <p:nvSpPr>
          <p:cNvPr id="16" name="Line 11"/>
          <p:cNvSpPr>
            <a:spLocks noChangeShapeType="1"/>
          </p:cNvSpPr>
          <p:nvPr userDrawn="1"/>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dirty="0"/>
          </a:p>
        </p:txBody>
      </p:sp>
      <p:sp>
        <p:nvSpPr>
          <p:cNvPr id="17" name="Line 12"/>
          <p:cNvSpPr>
            <a:spLocks noChangeShapeType="1"/>
          </p:cNvSpPr>
          <p:nvPr userDrawn="1"/>
        </p:nvSpPr>
        <p:spPr bwMode="auto">
          <a:xfrm>
            <a:off x="6494463" y="34671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dirty="0"/>
          </a:p>
        </p:txBody>
      </p:sp>
      <p:sp>
        <p:nvSpPr>
          <p:cNvPr id="18" name="Line 13"/>
          <p:cNvSpPr>
            <a:spLocks noChangeShapeType="1"/>
          </p:cNvSpPr>
          <p:nvPr userDrawn="1"/>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dirty="0"/>
          </a:p>
        </p:txBody>
      </p:sp>
      <p:sp>
        <p:nvSpPr>
          <p:cNvPr id="19" name="Line 14"/>
          <p:cNvSpPr>
            <a:spLocks noChangeShapeType="1"/>
          </p:cNvSpPr>
          <p:nvPr userDrawn="1"/>
        </p:nvSpPr>
        <p:spPr bwMode="auto">
          <a:xfrm>
            <a:off x="6675438" y="34147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dirty="0"/>
          </a:p>
        </p:txBody>
      </p:sp>
      <p:grpSp>
        <p:nvGrpSpPr>
          <p:cNvPr id="21" name="Logotype, static"/>
          <p:cNvGrpSpPr/>
          <p:nvPr userDrawn="1"/>
        </p:nvGrpSpPr>
        <p:grpSpPr>
          <a:xfrm>
            <a:off x="10689465" y="6389301"/>
            <a:ext cx="863687" cy="180102"/>
            <a:chOff x="9501453" y="6148765"/>
            <a:chExt cx="2047875" cy="427037"/>
          </a:xfrm>
        </p:grpSpPr>
        <p:sp>
          <p:nvSpPr>
            <p:cNvPr id="22" name="Freeform 5"/>
            <p:cNvSpPr>
              <a:spLocks noEditPoints="1"/>
            </p:cNvSpPr>
            <p:nvPr userDrawn="1"/>
          </p:nvSpPr>
          <p:spPr bwMode="auto">
            <a:xfrm>
              <a:off x="11206428" y="6231315"/>
              <a:ext cx="342900" cy="344487"/>
            </a:xfrm>
            <a:custGeom>
              <a:avLst/>
              <a:gdLst>
                <a:gd name="T0" fmla="*/ 43 w 91"/>
                <a:gd name="T1" fmla="*/ 2 h 91"/>
                <a:gd name="T2" fmla="*/ 2 w 91"/>
                <a:gd name="T3" fmla="*/ 44 h 91"/>
                <a:gd name="T4" fmla="*/ 46 w 91"/>
                <a:gd name="T5" fmla="*/ 91 h 91"/>
                <a:gd name="T6" fmla="*/ 74 w 91"/>
                <a:gd name="T7" fmla="*/ 77 h 91"/>
                <a:gd name="T8" fmla="*/ 74 w 91"/>
                <a:gd name="T9" fmla="*/ 90 h 91"/>
                <a:gd name="T10" fmla="*/ 91 w 91"/>
                <a:gd name="T11" fmla="*/ 90 h 91"/>
                <a:gd name="T12" fmla="*/ 91 w 91"/>
                <a:gd name="T13" fmla="*/ 47 h 91"/>
                <a:gd name="T14" fmla="*/ 43 w 91"/>
                <a:gd name="T15" fmla="*/ 2 h 91"/>
                <a:gd name="T16" fmla="*/ 72 w 91"/>
                <a:gd name="T17" fmla="*/ 48 h 91"/>
                <a:gd name="T18" fmla="*/ 43 w 91"/>
                <a:gd name="T19" fmla="*/ 72 h 91"/>
                <a:gd name="T20" fmla="*/ 21 w 91"/>
                <a:gd name="T21" fmla="*/ 50 h 91"/>
                <a:gd name="T22" fmla="*/ 46 w 91"/>
                <a:gd name="T23" fmla="*/ 21 h 91"/>
                <a:gd name="T24" fmla="*/ 72 w 91"/>
                <a:gd name="T25" fmla="*/ 45 h 91"/>
                <a:gd name="T26" fmla="*/ 72 w 91"/>
                <a:gd name="T27" fmla="*/ 4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91">
                  <a:moveTo>
                    <a:pt x="43" y="2"/>
                  </a:moveTo>
                  <a:cubicBezTo>
                    <a:pt x="21" y="4"/>
                    <a:pt x="3" y="22"/>
                    <a:pt x="2" y="44"/>
                  </a:cubicBezTo>
                  <a:cubicBezTo>
                    <a:pt x="0" y="70"/>
                    <a:pt x="21" y="91"/>
                    <a:pt x="46" y="91"/>
                  </a:cubicBezTo>
                  <a:cubicBezTo>
                    <a:pt x="56" y="91"/>
                    <a:pt x="68" y="87"/>
                    <a:pt x="74" y="77"/>
                  </a:cubicBezTo>
                  <a:cubicBezTo>
                    <a:pt x="74" y="90"/>
                    <a:pt x="74" y="90"/>
                    <a:pt x="74" y="90"/>
                  </a:cubicBezTo>
                  <a:cubicBezTo>
                    <a:pt x="91" y="90"/>
                    <a:pt x="91" y="90"/>
                    <a:pt x="91" y="90"/>
                  </a:cubicBezTo>
                  <a:cubicBezTo>
                    <a:pt x="91" y="47"/>
                    <a:pt x="91" y="47"/>
                    <a:pt x="91" y="47"/>
                  </a:cubicBezTo>
                  <a:cubicBezTo>
                    <a:pt x="91" y="20"/>
                    <a:pt x="69" y="0"/>
                    <a:pt x="43" y="2"/>
                  </a:cubicBezTo>
                  <a:close/>
                  <a:moveTo>
                    <a:pt x="72" y="48"/>
                  </a:moveTo>
                  <a:cubicBezTo>
                    <a:pt x="71" y="63"/>
                    <a:pt x="58" y="74"/>
                    <a:pt x="43" y="72"/>
                  </a:cubicBezTo>
                  <a:cubicBezTo>
                    <a:pt x="32" y="71"/>
                    <a:pt x="22" y="61"/>
                    <a:pt x="21" y="50"/>
                  </a:cubicBezTo>
                  <a:cubicBezTo>
                    <a:pt x="19" y="34"/>
                    <a:pt x="31" y="21"/>
                    <a:pt x="46" y="21"/>
                  </a:cubicBezTo>
                  <a:cubicBezTo>
                    <a:pt x="60" y="21"/>
                    <a:pt x="71" y="32"/>
                    <a:pt x="72" y="45"/>
                  </a:cubicBezTo>
                  <a:lnTo>
                    <a:pt x="72" y="48"/>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
            <p:cNvSpPr>
              <a:spLocks noEditPoints="1"/>
            </p:cNvSpPr>
            <p:nvPr userDrawn="1"/>
          </p:nvSpPr>
          <p:spPr bwMode="auto">
            <a:xfrm>
              <a:off x="10849241" y="6236077"/>
              <a:ext cx="334963" cy="339725"/>
            </a:xfrm>
            <a:custGeom>
              <a:avLst/>
              <a:gdLst>
                <a:gd name="T0" fmla="*/ 44 w 89"/>
                <a:gd name="T1" fmla="*/ 1 h 90"/>
                <a:gd name="T2" fmla="*/ 0 w 89"/>
                <a:gd name="T3" fmla="*/ 46 h 90"/>
                <a:gd name="T4" fmla="*/ 45 w 89"/>
                <a:gd name="T5" fmla="*/ 90 h 90"/>
                <a:gd name="T6" fmla="*/ 86 w 89"/>
                <a:gd name="T7" fmla="*/ 63 h 90"/>
                <a:gd name="T8" fmla="*/ 69 w 89"/>
                <a:gd name="T9" fmla="*/ 58 h 90"/>
                <a:gd name="T10" fmla="*/ 50 w 89"/>
                <a:gd name="T11" fmla="*/ 72 h 90"/>
                <a:gd name="T12" fmla="*/ 22 w 89"/>
                <a:gd name="T13" fmla="*/ 59 h 90"/>
                <a:gd name="T14" fmla="*/ 89 w 89"/>
                <a:gd name="T15" fmla="*/ 41 h 90"/>
                <a:gd name="T16" fmla="*/ 44 w 89"/>
                <a:gd name="T17" fmla="*/ 1 h 90"/>
                <a:gd name="T18" fmla="*/ 19 w 89"/>
                <a:gd name="T19" fmla="*/ 44 h 90"/>
                <a:gd name="T20" fmla="*/ 36 w 89"/>
                <a:gd name="T21" fmla="*/ 19 h 90"/>
                <a:gd name="T22" fmla="*/ 67 w 89"/>
                <a:gd name="T23" fmla="*/ 31 h 90"/>
                <a:gd name="T24" fmla="*/ 19 w 89"/>
                <a:gd name="T25" fmla="*/ 4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90">
                  <a:moveTo>
                    <a:pt x="44" y="1"/>
                  </a:moveTo>
                  <a:cubicBezTo>
                    <a:pt x="20" y="2"/>
                    <a:pt x="0" y="20"/>
                    <a:pt x="0" y="46"/>
                  </a:cubicBezTo>
                  <a:cubicBezTo>
                    <a:pt x="0" y="70"/>
                    <a:pt x="20" y="90"/>
                    <a:pt x="45" y="90"/>
                  </a:cubicBezTo>
                  <a:cubicBezTo>
                    <a:pt x="62" y="90"/>
                    <a:pt x="79" y="80"/>
                    <a:pt x="86" y="63"/>
                  </a:cubicBezTo>
                  <a:cubicBezTo>
                    <a:pt x="69" y="58"/>
                    <a:pt x="69" y="58"/>
                    <a:pt x="69" y="58"/>
                  </a:cubicBezTo>
                  <a:cubicBezTo>
                    <a:pt x="66" y="65"/>
                    <a:pt x="58" y="71"/>
                    <a:pt x="50" y="72"/>
                  </a:cubicBezTo>
                  <a:cubicBezTo>
                    <a:pt x="38" y="75"/>
                    <a:pt x="26" y="67"/>
                    <a:pt x="22" y="59"/>
                  </a:cubicBezTo>
                  <a:cubicBezTo>
                    <a:pt x="89" y="41"/>
                    <a:pt x="89" y="41"/>
                    <a:pt x="89" y="41"/>
                  </a:cubicBezTo>
                  <a:cubicBezTo>
                    <a:pt x="87" y="24"/>
                    <a:pt x="72" y="0"/>
                    <a:pt x="44" y="1"/>
                  </a:cubicBezTo>
                  <a:close/>
                  <a:moveTo>
                    <a:pt x="19" y="44"/>
                  </a:moveTo>
                  <a:cubicBezTo>
                    <a:pt x="19" y="34"/>
                    <a:pt x="24" y="24"/>
                    <a:pt x="36" y="19"/>
                  </a:cubicBezTo>
                  <a:cubicBezTo>
                    <a:pt x="50" y="14"/>
                    <a:pt x="62" y="21"/>
                    <a:pt x="67" y="31"/>
                  </a:cubicBezTo>
                  <a:lnTo>
                    <a:pt x="19" y="44"/>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
            <p:cNvSpPr>
              <a:spLocks/>
            </p:cNvSpPr>
            <p:nvPr userDrawn="1"/>
          </p:nvSpPr>
          <p:spPr bwMode="auto">
            <a:xfrm>
              <a:off x="10292028" y="6239252"/>
              <a:ext cx="166688" cy="333375"/>
            </a:xfrm>
            <a:custGeom>
              <a:avLst/>
              <a:gdLst>
                <a:gd name="T0" fmla="*/ 44 w 44"/>
                <a:gd name="T1" fmla="*/ 18 h 88"/>
                <a:gd name="T2" fmla="*/ 44 w 44"/>
                <a:gd name="T3" fmla="*/ 0 h 88"/>
                <a:gd name="T4" fmla="*/ 19 w 44"/>
                <a:gd name="T5" fmla="*/ 13 h 88"/>
                <a:gd name="T6" fmla="*/ 19 w 44"/>
                <a:gd name="T7" fmla="*/ 3 h 88"/>
                <a:gd name="T8" fmla="*/ 0 w 44"/>
                <a:gd name="T9" fmla="*/ 3 h 88"/>
                <a:gd name="T10" fmla="*/ 0 w 44"/>
                <a:gd name="T11" fmla="*/ 44 h 88"/>
                <a:gd name="T12" fmla="*/ 0 w 44"/>
                <a:gd name="T13" fmla="*/ 88 h 88"/>
                <a:gd name="T14" fmla="*/ 20 w 44"/>
                <a:gd name="T15" fmla="*/ 88 h 88"/>
                <a:gd name="T16" fmla="*/ 20 w 44"/>
                <a:gd name="T17" fmla="*/ 46 h 88"/>
                <a:gd name="T18" fmla="*/ 44 w 44"/>
                <a:gd name="T19" fmla="*/ 1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88">
                  <a:moveTo>
                    <a:pt x="44" y="18"/>
                  </a:moveTo>
                  <a:cubicBezTo>
                    <a:pt x="44" y="0"/>
                    <a:pt x="44" y="0"/>
                    <a:pt x="44" y="0"/>
                  </a:cubicBezTo>
                  <a:cubicBezTo>
                    <a:pt x="28" y="0"/>
                    <a:pt x="22" y="8"/>
                    <a:pt x="19" y="13"/>
                  </a:cubicBezTo>
                  <a:cubicBezTo>
                    <a:pt x="19" y="3"/>
                    <a:pt x="19" y="3"/>
                    <a:pt x="19" y="3"/>
                  </a:cubicBezTo>
                  <a:cubicBezTo>
                    <a:pt x="0" y="3"/>
                    <a:pt x="0" y="3"/>
                    <a:pt x="0" y="3"/>
                  </a:cubicBezTo>
                  <a:cubicBezTo>
                    <a:pt x="0" y="44"/>
                    <a:pt x="0" y="44"/>
                    <a:pt x="0" y="44"/>
                  </a:cubicBezTo>
                  <a:cubicBezTo>
                    <a:pt x="0" y="88"/>
                    <a:pt x="0" y="88"/>
                    <a:pt x="0" y="88"/>
                  </a:cubicBezTo>
                  <a:cubicBezTo>
                    <a:pt x="20" y="88"/>
                    <a:pt x="20" y="88"/>
                    <a:pt x="20" y="88"/>
                  </a:cubicBezTo>
                  <a:cubicBezTo>
                    <a:pt x="20" y="62"/>
                    <a:pt x="20" y="62"/>
                    <a:pt x="20" y="46"/>
                  </a:cubicBezTo>
                  <a:cubicBezTo>
                    <a:pt x="20" y="26"/>
                    <a:pt x="31" y="19"/>
                    <a:pt x="44" y="18"/>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8"/>
            <p:cNvSpPr>
              <a:spLocks/>
            </p:cNvSpPr>
            <p:nvPr userDrawn="1"/>
          </p:nvSpPr>
          <p:spPr bwMode="auto">
            <a:xfrm>
              <a:off x="9501453" y="6182102"/>
              <a:ext cx="369888" cy="390525"/>
            </a:xfrm>
            <a:custGeom>
              <a:avLst/>
              <a:gdLst>
                <a:gd name="T0" fmla="*/ 185 w 233"/>
                <a:gd name="T1" fmla="*/ 165 h 246"/>
                <a:gd name="T2" fmla="*/ 48 w 233"/>
                <a:gd name="T3" fmla="*/ 0 h 246"/>
                <a:gd name="T4" fmla="*/ 0 w 233"/>
                <a:gd name="T5" fmla="*/ 0 h 246"/>
                <a:gd name="T6" fmla="*/ 0 w 233"/>
                <a:gd name="T7" fmla="*/ 246 h 246"/>
                <a:gd name="T8" fmla="*/ 50 w 233"/>
                <a:gd name="T9" fmla="*/ 246 h 246"/>
                <a:gd name="T10" fmla="*/ 50 w 233"/>
                <a:gd name="T11" fmla="*/ 81 h 246"/>
                <a:gd name="T12" fmla="*/ 190 w 233"/>
                <a:gd name="T13" fmla="*/ 246 h 246"/>
                <a:gd name="T14" fmla="*/ 233 w 233"/>
                <a:gd name="T15" fmla="*/ 246 h 246"/>
                <a:gd name="T16" fmla="*/ 233 w 233"/>
                <a:gd name="T17" fmla="*/ 0 h 246"/>
                <a:gd name="T18" fmla="*/ 185 w 233"/>
                <a:gd name="T19" fmla="*/ 0 h 246"/>
                <a:gd name="T20" fmla="*/ 185 w 233"/>
                <a:gd name="T21" fmla="*/ 165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46">
                  <a:moveTo>
                    <a:pt x="185" y="165"/>
                  </a:moveTo>
                  <a:lnTo>
                    <a:pt x="48" y="0"/>
                  </a:lnTo>
                  <a:lnTo>
                    <a:pt x="0" y="0"/>
                  </a:lnTo>
                  <a:lnTo>
                    <a:pt x="0" y="246"/>
                  </a:lnTo>
                  <a:lnTo>
                    <a:pt x="50" y="246"/>
                  </a:lnTo>
                  <a:lnTo>
                    <a:pt x="50" y="81"/>
                  </a:lnTo>
                  <a:lnTo>
                    <a:pt x="190" y="246"/>
                  </a:lnTo>
                  <a:lnTo>
                    <a:pt x="233" y="246"/>
                  </a:lnTo>
                  <a:lnTo>
                    <a:pt x="233" y="0"/>
                  </a:lnTo>
                  <a:lnTo>
                    <a:pt x="185" y="0"/>
                  </a:lnTo>
                  <a:lnTo>
                    <a:pt x="185" y="165"/>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9"/>
            <p:cNvSpPr>
              <a:spLocks noEditPoints="1"/>
            </p:cNvSpPr>
            <p:nvPr userDrawn="1"/>
          </p:nvSpPr>
          <p:spPr bwMode="auto">
            <a:xfrm>
              <a:off x="10461891" y="6148765"/>
              <a:ext cx="342900" cy="427037"/>
            </a:xfrm>
            <a:custGeom>
              <a:avLst/>
              <a:gdLst>
                <a:gd name="T0" fmla="*/ 91 w 91"/>
                <a:gd name="T1" fmla="*/ 0 h 113"/>
                <a:gd name="T2" fmla="*/ 73 w 91"/>
                <a:gd name="T3" fmla="*/ 0 h 113"/>
                <a:gd name="T4" fmla="*/ 73 w 91"/>
                <a:gd name="T5" fmla="*/ 34 h 113"/>
                <a:gd name="T6" fmla="*/ 43 w 91"/>
                <a:gd name="T7" fmla="*/ 24 h 113"/>
                <a:gd name="T8" fmla="*/ 2 w 91"/>
                <a:gd name="T9" fmla="*/ 66 h 113"/>
                <a:gd name="T10" fmla="*/ 46 w 91"/>
                <a:gd name="T11" fmla="*/ 113 h 113"/>
                <a:gd name="T12" fmla="*/ 74 w 91"/>
                <a:gd name="T13" fmla="*/ 101 h 113"/>
                <a:gd name="T14" fmla="*/ 74 w 91"/>
                <a:gd name="T15" fmla="*/ 112 h 113"/>
                <a:gd name="T16" fmla="*/ 91 w 91"/>
                <a:gd name="T17" fmla="*/ 112 h 113"/>
                <a:gd name="T18" fmla="*/ 91 w 91"/>
                <a:gd name="T19" fmla="*/ 69 h 113"/>
                <a:gd name="T20" fmla="*/ 91 w 91"/>
                <a:gd name="T21" fmla="*/ 69 h 113"/>
                <a:gd name="T22" fmla="*/ 91 w 91"/>
                <a:gd name="T23" fmla="*/ 68 h 113"/>
                <a:gd name="T24" fmla="*/ 91 w 91"/>
                <a:gd name="T25" fmla="*/ 0 h 113"/>
                <a:gd name="T26" fmla="*/ 72 w 91"/>
                <a:gd name="T27" fmla="*/ 70 h 113"/>
                <a:gd name="T28" fmla="*/ 43 w 91"/>
                <a:gd name="T29" fmla="*/ 94 h 113"/>
                <a:gd name="T30" fmla="*/ 21 w 91"/>
                <a:gd name="T31" fmla="*/ 72 h 113"/>
                <a:gd name="T32" fmla="*/ 46 w 91"/>
                <a:gd name="T33" fmla="*/ 43 h 113"/>
                <a:gd name="T34" fmla="*/ 72 w 91"/>
                <a:gd name="T35" fmla="*/ 67 h 113"/>
                <a:gd name="T36" fmla="*/ 72 w 91"/>
                <a:gd name="T37"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113">
                  <a:moveTo>
                    <a:pt x="91" y="0"/>
                  </a:moveTo>
                  <a:cubicBezTo>
                    <a:pt x="73" y="0"/>
                    <a:pt x="73" y="0"/>
                    <a:pt x="73" y="0"/>
                  </a:cubicBezTo>
                  <a:cubicBezTo>
                    <a:pt x="73" y="34"/>
                    <a:pt x="73" y="34"/>
                    <a:pt x="73" y="34"/>
                  </a:cubicBezTo>
                  <a:cubicBezTo>
                    <a:pt x="68" y="28"/>
                    <a:pt x="55" y="23"/>
                    <a:pt x="43" y="24"/>
                  </a:cubicBezTo>
                  <a:cubicBezTo>
                    <a:pt x="21" y="26"/>
                    <a:pt x="3" y="44"/>
                    <a:pt x="2" y="66"/>
                  </a:cubicBezTo>
                  <a:cubicBezTo>
                    <a:pt x="0" y="92"/>
                    <a:pt x="21" y="113"/>
                    <a:pt x="46" y="113"/>
                  </a:cubicBezTo>
                  <a:cubicBezTo>
                    <a:pt x="56" y="113"/>
                    <a:pt x="69" y="109"/>
                    <a:pt x="74" y="101"/>
                  </a:cubicBezTo>
                  <a:cubicBezTo>
                    <a:pt x="74" y="112"/>
                    <a:pt x="74" y="112"/>
                    <a:pt x="74" y="112"/>
                  </a:cubicBezTo>
                  <a:cubicBezTo>
                    <a:pt x="91" y="112"/>
                    <a:pt x="91" y="112"/>
                    <a:pt x="91" y="112"/>
                  </a:cubicBezTo>
                  <a:cubicBezTo>
                    <a:pt x="91" y="69"/>
                    <a:pt x="91" y="69"/>
                    <a:pt x="91" y="69"/>
                  </a:cubicBezTo>
                  <a:cubicBezTo>
                    <a:pt x="91" y="69"/>
                    <a:pt x="91" y="69"/>
                    <a:pt x="91" y="69"/>
                  </a:cubicBezTo>
                  <a:cubicBezTo>
                    <a:pt x="91" y="68"/>
                    <a:pt x="91" y="68"/>
                    <a:pt x="91" y="68"/>
                  </a:cubicBezTo>
                  <a:lnTo>
                    <a:pt x="91" y="0"/>
                  </a:lnTo>
                  <a:close/>
                  <a:moveTo>
                    <a:pt x="72" y="70"/>
                  </a:moveTo>
                  <a:cubicBezTo>
                    <a:pt x="71" y="85"/>
                    <a:pt x="58" y="96"/>
                    <a:pt x="43" y="94"/>
                  </a:cubicBezTo>
                  <a:cubicBezTo>
                    <a:pt x="32" y="93"/>
                    <a:pt x="22" y="83"/>
                    <a:pt x="21" y="72"/>
                  </a:cubicBezTo>
                  <a:cubicBezTo>
                    <a:pt x="19" y="56"/>
                    <a:pt x="31" y="43"/>
                    <a:pt x="46" y="43"/>
                  </a:cubicBezTo>
                  <a:cubicBezTo>
                    <a:pt x="60" y="43"/>
                    <a:pt x="71" y="54"/>
                    <a:pt x="72" y="67"/>
                  </a:cubicBezTo>
                  <a:lnTo>
                    <a:pt x="72" y="70"/>
                  </a:ln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0"/>
            <p:cNvSpPr>
              <a:spLocks noEditPoints="1"/>
            </p:cNvSpPr>
            <p:nvPr userDrawn="1"/>
          </p:nvSpPr>
          <p:spPr bwMode="auto">
            <a:xfrm>
              <a:off x="9912616" y="6239252"/>
              <a:ext cx="338138" cy="336550"/>
            </a:xfrm>
            <a:custGeom>
              <a:avLst/>
              <a:gdLst>
                <a:gd name="T0" fmla="*/ 45 w 90"/>
                <a:gd name="T1" fmla="*/ 0 h 89"/>
                <a:gd name="T2" fmla="*/ 0 w 90"/>
                <a:gd name="T3" fmla="*/ 45 h 89"/>
                <a:gd name="T4" fmla="*/ 45 w 90"/>
                <a:gd name="T5" fmla="*/ 89 h 89"/>
                <a:gd name="T6" fmla="*/ 90 w 90"/>
                <a:gd name="T7" fmla="*/ 45 h 89"/>
                <a:gd name="T8" fmla="*/ 45 w 90"/>
                <a:gd name="T9" fmla="*/ 0 h 89"/>
                <a:gd name="T10" fmla="*/ 45 w 90"/>
                <a:gd name="T11" fmla="*/ 70 h 89"/>
                <a:gd name="T12" fmla="*/ 19 w 90"/>
                <a:gd name="T13" fmla="*/ 45 h 89"/>
                <a:gd name="T14" fmla="*/ 45 w 90"/>
                <a:gd name="T15" fmla="*/ 19 h 89"/>
                <a:gd name="T16" fmla="*/ 71 w 90"/>
                <a:gd name="T17" fmla="*/ 45 h 89"/>
                <a:gd name="T18" fmla="*/ 45 w 90"/>
                <a:gd name="T19" fmla="*/ 7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89">
                  <a:moveTo>
                    <a:pt x="45" y="0"/>
                  </a:moveTo>
                  <a:cubicBezTo>
                    <a:pt x="20" y="0"/>
                    <a:pt x="0" y="20"/>
                    <a:pt x="0" y="45"/>
                  </a:cubicBezTo>
                  <a:cubicBezTo>
                    <a:pt x="0" y="69"/>
                    <a:pt x="20" y="89"/>
                    <a:pt x="45" y="89"/>
                  </a:cubicBezTo>
                  <a:cubicBezTo>
                    <a:pt x="70" y="89"/>
                    <a:pt x="90" y="69"/>
                    <a:pt x="90" y="45"/>
                  </a:cubicBezTo>
                  <a:cubicBezTo>
                    <a:pt x="90" y="20"/>
                    <a:pt x="70" y="0"/>
                    <a:pt x="45" y="0"/>
                  </a:cubicBezTo>
                  <a:close/>
                  <a:moveTo>
                    <a:pt x="45" y="70"/>
                  </a:moveTo>
                  <a:cubicBezTo>
                    <a:pt x="31" y="70"/>
                    <a:pt x="19" y="59"/>
                    <a:pt x="19" y="45"/>
                  </a:cubicBezTo>
                  <a:cubicBezTo>
                    <a:pt x="19" y="30"/>
                    <a:pt x="31" y="19"/>
                    <a:pt x="45" y="19"/>
                  </a:cubicBezTo>
                  <a:cubicBezTo>
                    <a:pt x="59" y="19"/>
                    <a:pt x="71" y="30"/>
                    <a:pt x="71" y="45"/>
                  </a:cubicBezTo>
                  <a:cubicBezTo>
                    <a:pt x="71" y="59"/>
                    <a:pt x="59" y="70"/>
                    <a:pt x="45" y="70"/>
                  </a:cubicBezTo>
                  <a:close/>
                </a:path>
              </a:pathLst>
            </a:custGeom>
            <a:solidFill>
              <a:srgbClr val="0000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Footer Placeholder 4"/>
          <p:cNvSpPr>
            <a:spLocks noGrp="1"/>
          </p:cNvSpPr>
          <p:nvPr>
            <p:ph type="ftr" sz="quarter" idx="3"/>
          </p:nvPr>
        </p:nvSpPr>
        <p:spPr>
          <a:xfrm>
            <a:off x="1531478" y="6375051"/>
            <a:ext cx="3960000" cy="144000"/>
          </a:xfrm>
          <a:prstGeom prst="rect">
            <a:avLst/>
          </a:prstGeom>
        </p:spPr>
        <p:txBody>
          <a:bodyPr vert="horz" lIns="0" tIns="0" rIns="0" bIns="0" rtlCol="0" anchor="ctr"/>
          <a:lstStyle>
            <a:lvl1pPr algn="l">
              <a:defRPr sz="900" cap="all" baseline="0">
                <a:solidFill>
                  <a:srgbClr val="8B8A8D"/>
                </a:solidFill>
              </a:defRPr>
            </a:lvl1pPr>
          </a:lstStyle>
          <a:p>
            <a:endParaRPr lang="nb-NO" dirty="0"/>
          </a:p>
        </p:txBody>
      </p:sp>
      <p:sp>
        <p:nvSpPr>
          <p:cNvPr id="5" name="xxLanguageTextBox">
            <a:extLst>
              <a:ext uri="{FF2B5EF4-FFF2-40B4-BE49-F238E27FC236}">
                <a16:creationId xmlns:a16="http://schemas.microsoft.com/office/drawing/2014/main" id="{E0603406-77A0-49E1-8545-237E8D3EFD2B}"/>
              </a:ext>
            </a:extLst>
          </p:cNvPr>
          <p:cNvSpPr/>
          <p:nvPr userDrawn="1">
            <p:custDataLst>
              <p:tags r:id="rId28"/>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sp>
        <p:nvSpPr>
          <p:cNvPr id="7" name="MSIPCMContentMarking" descr="{&quot;HashCode&quot;:1071427657,&quot;Placement&quot;:&quot;Footer&quot;,&quot;Top&quot;:519.467957,&quot;Left&quot;:444.409119,&quot;SlideWidth&quot;:960,&quot;SlideHeight&quot;:540}">
            <a:extLst>
              <a:ext uri="{FF2B5EF4-FFF2-40B4-BE49-F238E27FC236}">
                <a16:creationId xmlns:a16="http://schemas.microsoft.com/office/drawing/2014/main" id="{A63DD148-E3EA-49E6-A49B-90594550DCF3}"/>
              </a:ext>
            </a:extLst>
          </p:cNvPr>
          <p:cNvSpPr txBox="1"/>
          <p:nvPr userDrawn="1"/>
        </p:nvSpPr>
        <p:spPr>
          <a:xfrm>
            <a:off x="5643996" y="6597243"/>
            <a:ext cx="907183" cy="262344"/>
          </a:xfrm>
          <a:prstGeom prst="rect">
            <a:avLst/>
          </a:prstGeom>
          <a:noFill/>
        </p:spPr>
        <p:txBody>
          <a:bodyPr vert="horz" wrap="square" lIns="0" tIns="0" rIns="0" bIns="0" rtlCol="0" anchor="ctr" anchorCtr="1">
            <a:spAutoFit/>
          </a:bodyPr>
          <a:lstStyle/>
          <a:p>
            <a:pPr algn="ctr">
              <a:spcBef>
                <a:spcPts val="0"/>
              </a:spcBef>
              <a:spcAft>
                <a:spcPts val="0"/>
              </a:spcAft>
            </a:pPr>
            <a:r>
              <a:rPr lang="nb-NO" sz="1000">
                <a:solidFill>
                  <a:srgbClr val="000000"/>
                </a:solidFill>
                <a:latin typeface="Calibri" panose="020F0502020204030204" pitchFamily="34" charset="0"/>
              </a:rPr>
              <a:t>Confidential</a:t>
            </a:r>
            <a:endParaRPr lang="nb-NO"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736556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37" r:id="rId3"/>
    <p:sldLayoutId id="2147483652" r:id="rId4"/>
    <p:sldLayoutId id="2147483738" r:id="rId5"/>
    <p:sldLayoutId id="2147483663" r:id="rId6"/>
    <p:sldLayoutId id="2147483655" r:id="rId7"/>
    <p:sldLayoutId id="2147483660" r:id="rId8"/>
    <p:sldLayoutId id="2147483724" r:id="rId9"/>
    <p:sldLayoutId id="2147483725" r:id="rId10"/>
    <p:sldLayoutId id="2147483735" r:id="rId11"/>
    <p:sldLayoutId id="2147483736" r:id="rId12"/>
    <p:sldLayoutId id="2147483742" r:id="rId13"/>
    <p:sldLayoutId id="2147483728" r:id="rId14"/>
    <p:sldLayoutId id="2147483726" r:id="rId15"/>
    <p:sldLayoutId id="2147483740" r:id="rId16"/>
    <p:sldLayoutId id="2147483730" r:id="rId17"/>
    <p:sldLayoutId id="2147483729" r:id="rId18"/>
    <p:sldLayoutId id="2147483732" r:id="rId19"/>
    <p:sldLayoutId id="2147483713" r:id="rId20"/>
    <p:sldLayoutId id="2147483741" r:id="rId21"/>
    <p:sldLayoutId id="2147483720" r:id="rId22"/>
    <p:sldLayoutId id="2147483731" r:id="rId23"/>
    <p:sldLayoutId id="2147483739" r:id="rId24"/>
    <p:sldLayoutId id="2147483733" r:id="rId25"/>
    <p:sldLayoutId id="2147483743" r:id="rId26"/>
  </p:sldLayoutIdLst>
  <p:hf hdr="0" ftr="0" dt="0"/>
  <p:txStyles>
    <p:titleStyle>
      <a:lvl1pPr algn="l" defTabSz="1088776" rtl="0" eaLnBrk="1" latinLnBrk="0" hangingPunct="1">
        <a:spcBef>
          <a:spcPct val="0"/>
        </a:spcBef>
        <a:buNone/>
        <a:defRPr sz="2000" b="1" kern="1200">
          <a:solidFill>
            <a:schemeClr val="accent1"/>
          </a:solidFill>
          <a:latin typeface="+mj-lt"/>
          <a:ea typeface="+mj-ea"/>
          <a:cs typeface="+mj-cs"/>
        </a:defRPr>
      </a:lvl1pPr>
    </p:titleStyle>
    <p:bodyStyle>
      <a:lvl1pPr marL="215487" indent="-215487" algn="l" defTabSz="1088776" rtl="0" eaLnBrk="1" latinLnBrk="0" hangingPunct="1">
        <a:spcBef>
          <a:spcPts val="1200"/>
        </a:spcBef>
        <a:buFont typeface="Arial" pitchFamily="34" charset="0"/>
        <a:buChar char="•"/>
        <a:defRPr sz="1600" kern="1200">
          <a:solidFill>
            <a:schemeClr val="tx1"/>
          </a:solidFill>
          <a:latin typeface="+mn-lt"/>
          <a:ea typeface="+mn-ea"/>
          <a:cs typeface="+mn-cs"/>
        </a:defRPr>
      </a:lvl1pPr>
      <a:lvl2pPr marL="471517"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2pPr>
      <a:lvl3pPr marL="728708"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3pPr>
      <a:lvl4pPr marL="985900"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4pPr>
      <a:lvl5pPr marL="1243091" indent="-214326" algn="l" defTabSz="1088776" rtl="0" eaLnBrk="1" latinLnBrk="0" hangingPunct="1">
        <a:spcBef>
          <a:spcPts val="0"/>
        </a:spcBef>
        <a:buFont typeface="Arial" pitchFamily="34" charset="0"/>
        <a:buChar char="−"/>
        <a:defRPr sz="12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2.bin"/><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4.bin"/><Relationship Id="rId1" Type="http://schemas.openxmlformats.org/officeDocument/2006/relationships/slideLayout" Target="../slideLayouts/slideLayout4.xml"/><Relationship Id="rId5" Type="http://schemas.openxmlformats.org/officeDocument/2006/relationships/image" Target="../media/image23.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6.bin"/><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oleObject" Target="../embeddings/oleObject17.bin"/></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8.bin"/><Relationship Id="rId1" Type="http://schemas.openxmlformats.org/officeDocument/2006/relationships/slideLayout" Target="../slideLayouts/slideLayout4.xml"/><Relationship Id="rId5" Type="http://schemas.openxmlformats.org/officeDocument/2006/relationships/image" Target="../media/image28.emf"/><Relationship Id="rId4"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0.bin"/><Relationship Id="rId1" Type="http://schemas.openxmlformats.org/officeDocument/2006/relationships/slideLayout" Target="../slideLayouts/slideLayout4.xml"/><Relationship Id="rId5" Type="http://schemas.openxmlformats.org/officeDocument/2006/relationships/image" Target="../media/image30.emf"/><Relationship Id="rId4" Type="http://schemas.openxmlformats.org/officeDocument/2006/relationships/oleObject" Target="../embeddings/oleObject2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6.bin"/><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4.xml"/><Relationship Id="rId5" Type="http://schemas.openxmlformats.org/officeDocument/2006/relationships/image" Target="../media/image15.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9.bin"/><Relationship Id="rId1" Type="http://schemas.openxmlformats.org/officeDocument/2006/relationships/slideLayout" Target="../slideLayouts/slideLayout4.x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D089083-E5AF-29E5-EE5C-7330317CB4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4000"/>
                    </a14:imgEffect>
                  </a14:imgLayer>
                </a14:imgProps>
              </a:ext>
              <a:ext uri="{28A0092B-C50C-407E-A947-70E740481C1C}">
                <a14:useLocalDpi xmlns:a14="http://schemas.microsoft.com/office/drawing/2010/main" val="0"/>
              </a:ext>
            </a:extLst>
          </a:blip>
          <a:srcRect/>
          <a:stretch>
            <a:fillRect/>
          </a:stretch>
        </p:blipFill>
        <p:spPr bwMode="auto">
          <a:xfrm>
            <a:off x="0" y="-7799"/>
            <a:ext cx="12915603" cy="68740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text, clipart&#10;&#10;Description automatically generated">
            <a:extLst>
              <a:ext uri="{FF2B5EF4-FFF2-40B4-BE49-F238E27FC236}">
                <a16:creationId xmlns:a16="http://schemas.microsoft.com/office/drawing/2014/main" id="{99E6FD15-B404-D54D-A74A-925EB8AC5C47}"/>
              </a:ext>
            </a:extLst>
          </p:cNvPr>
          <p:cNvPicPr>
            <a:picLocks noChangeAspect="1"/>
          </p:cNvPicPr>
          <p:nvPr/>
        </p:nvPicPr>
        <p:blipFill>
          <a:blip r:embed="rId4"/>
          <a:stretch>
            <a:fillRect/>
          </a:stretch>
        </p:blipFill>
        <p:spPr>
          <a:xfrm>
            <a:off x="648200" y="533177"/>
            <a:ext cx="1369133" cy="281880"/>
          </a:xfrm>
          <a:prstGeom prst="rect">
            <a:avLst/>
          </a:prstGeom>
        </p:spPr>
      </p:pic>
      <p:sp>
        <p:nvSpPr>
          <p:cNvPr id="11" name="TextBox 10">
            <a:extLst>
              <a:ext uri="{FF2B5EF4-FFF2-40B4-BE49-F238E27FC236}">
                <a16:creationId xmlns:a16="http://schemas.microsoft.com/office/drawing/2014/main" id="{B27516E2-3383-294A-940F-C8D284E908B3}"/>
              </a:ext>
            </a:extLst>
          </p:cNvPr>
          <p:cNvSpPr txBox="1"/>
          <p:nvPr/>
        </p:nvSpPr>
        <p:spPr>
          <a:xfrm>
            <a:off x="500673" y="1708244"/>
            <a:ext cx="8859950" cy="1200351"/>
          </a:xfrm>
          <a:prstGeom prst="rect">
            <a:avLst/>
          </a:prstGeom>
          <a:noFill/>
        </p:spPr>
        <p:txBody>
          <a:bodyPr wrap="square" lIns="91461" tIns="45731" rIns="91461" bIns="45731" rtlCol="0" anchor="t">
            <a:spAutoFit/>
          </a:bodyPr>
          <a:lstStyle/>
          <a:p>
            <a:r>
              <a:rPr lang="nb-NO" sz="3600" b="1" dirty="0">
                <a:solidFill>
                  <a:schemeClr val="bg1"/>
                </a:solidFill>
                <a:latin typeface="Nordea Sans Small Bold"/>
              </a:rPr>
              <a:t>Hvor blir det av nedturen?</a:t>
            </a:r>
          </a:p>
          <a:p>
            <a:r>
              <a:rPr lang="nb-NO" sz="3600" b="1" dirty="0">
                <a:solidFill>
                  <a:schemeClr val="bg1"/>
                </a:solidFill>
                <a:latin typeface="Nordea Sans Small Bold"/>
              </a:rPr>
              <a:t>(Når kommer rentene ned igjen?)</a:t>
            </a:r>
          </a:p>
        </p:txBody>
      </p:sp>
      <p:pic>
        <p:nvPicPr>
          <p:cNvPr id="16" name="Picture 15" descr="Icon&#10;&#10;Description automatically generated with medium confidence">
            <a:extLst>
              <a:ext uri="{FF2B5EF4-FFF2-40B4-BE49-F238E27FC236}">
                <a16:creationId xmlns:a16="http://schemas.microsoft.com/office/drawing/2014/main" id="{9FACCC97-6255-B34F-8ECA-C25EB05AD959}"/>
              </a:ext>
            </a:extLst>
          </p:cNvPr>
          <p:cNvPicPr>
            <a:picLocks noChangeAspect="1"/>
          </p:cNvPicPr>
          <p:nvPr/>
        </p:nvPicPr>
        <p:blipFill>
          <a:blip r:embed="rId5"/>
          <a:stretch>
            <a:fillRect/>
          </a:stretch>
        </p:blipFill>
        <p:spPr>
          <a:xfrm>
            <a:off x="8246715" y="2540588"/>
            <a:ext cx="4407920" cy="4319000"/>
          </a:xfrm>
          <a:prstGeom prst="rect">
            <a:avLst/>
          </a:prstGeom>
        </p:spPr>
      </p:pic>
      <p:sp>
        <p:nvSpPr>
          <p:cNvPr id="14" name="TextBox 13">
            <a:extLst>
              <a:ext uri="{FF2B5EF4-FFF2-40B4-BE49-F238E27FC236}">
                <a16:creationId xmlns:a16="http://schemas.microsoft.com/office/drawing/2014/main" id="{27AAF009-53AE-40E2-B313-A39341046B69}"/>
              </a:ext>
            </a:extLst>
          </p:cNvPr>
          <p:cNvSpPr txBox="1"/>
          <p:nvPr/>
        </p:nvSpPr>
        <p:spPr>
          <a:xfrm>
            <a:off x="500673" y="6230176"/>
            <a:ext cx="8859950" cy="523220"/>
          </a:xfrm>
          <a:prstGeom prst="rect">
            <a:avLst/>
          </a:prstGeom>
          <a:noFill/>
        </p:spPr>
        <p:txBody>
          <a:bodyPr wrap="square" rtlCol="0">
            <a:spAutoFit/>
          </a:bodyPr>
          <a:lstStyle/>
          <a:p>
            <a:r>
              <a:rPr lang="en-US" sz="1400" dirty="0">
                <a:solidFill>
                  <a:schemeClr val="bg1"/>
                </a:solidFill>
                <a:latin typeface="Nordea Sans Small Bold" panose="00000800000000000000" pitchFamily="50" charset="0"/>
              </a:rPr>
              <a:t>K</a:t>
            </a:r>
            <a:r>
              <a:rPr lang="nb-NO" sz="1400" dirty="0" err="1">
                <a:solidFill>
                  <a:schemeClr val="bg1"/>
                </a:solidFill>
                <a:latin typeface="Nordea Sans Small Bold" panose="00000800000000000000" pitchFamily="50" charset="0"/>
              </a:rPr>
              <a:t>jetil</a:t>
            </a:r>
            <a:r>
              <a:rPr lang="nb-NO" sz="1400" dirty="0">
                <a:solidFill>
                  <a:schemeClr val="bg1"/>
                </a:solidFill>
                <a:latin typeface="Nordea Sans Small Bold" panose="00000800000000000000" pitchFamily="50" charset="0"/>
              </a:rPr>
              <a:t> Olsen</a:t>
            </a:r>
          </a:p>
          <a:p>
            <a:r>
              <a:rPr lang="nb-NO" sz="1400" dirty="0">
                <a:solidFill>
                  <a:schemeClr val="bg1"/>
                </a:solidFill>
                <a:latin typeface="Nordea Sans Small Bold" panose="00000800000000000000" pitchFamily="50" charset="0"/>
              </a:rPr>
              <a:t>Sjeføkonom</a:t>
            </a:r>
            <a:endParaRPr lang="en-GB" sz="1400" dirty="0">
              <a:solidFill>
                <a:schemeClr val="bg1"/>
              </a:solidFill>
              <a:latin typeface="Nordea Sans Small Bold" panose="00000800000000000000" pitchFamily="50" charset="0"/>
            </a:endParaRPr>
          </a:p>
        </p:txBody>
      </p:sp>
    </p:spTree>
    <p:extLst>
      <p:ext uri="{BB962C8B-B14F-4D97-AF65-F5344CB8AC3E}">
        <p14:creationId xmlns:p14="http://schemas.microsoft.com/office/powerpoint/2010/main" val="307322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1283E6-96E0-4A2D-9276-755C62816AD5}"/>
              </a:ext>
            </a:extLst>
          </p:cNvPr>
          <p:cNvSpPr>
            <a:spLocks noGrp="1"/>
          </p:cNvSpPr>
          <p:nvPr>
            <p:ph type="sldNum" sz="quarter" idx="12"/>
          </p:nvPr>
        </p:nvSpPr>
        <p:spPr/>
        <p:txBody>
          <a:bodyPr/>
          <a:lstStyle/>
          <a:p>
            <a:fld id="{D14BCCD3-0010-4FBA-B965-2126ADC31932}" type="slidenum">
              <a:rPr lang="nb-NO" smtClean="0"/>
              <a:pPr/>
              <a:t>10</a:t>
            </a:fld>
            <a:endParaRPr lang="nb-NO" dirty="0"/>
          </a:p>
        </p:txBody>
      </p:sp>
      <p:sp>
        <p:nvSpPr>
          <p:cNvPr id="4" name="Title 3">
            <a:extLst>
              <a:ext uri="{FF2B5EF4-FFF2-40B4-BE49-F238E27FC236}">
                <a16:creationId xmlns:a16="http://schemas.microsoft.com/office/drawing/2014/main" id="{966EF104-A510-486F-B310-38CFF3EB5463}"/>
              </a:ext>
            </a:extLst>
          </p:cNvPr>
          <p:cNvSpPr>
            <a:spLocks noGrp="1"/>
          </p:cNvSpPr>
          <p:nvPr>
            <p:ph type="title"/>
          </p:nvPr>
        </p:nvSpPr>
        <p:spPr>
          <a:xfrm>
            <a:off x="647998" y="360083"/>
            <a:ext cx="10333946" cy="720167"/>
          </a:xfrm>
        </p:spPr>
        <p:txBody>
          <a:bodyPr/>
          <a:lstStyle/>
          <a:p>
            <a:r>
              <a:rPr lang="nb-NO" dirty="0"/>
              <a:t>Vi får mindre å rutte med, men pust med magen</a:t>
            </a:r>
          </a:p>
        </p:txBody>
      </p:sp>
      <p:graphicFrame>
        <p:nvGraphicFramePr>
          <p:cNvPr id="10" name="Table 5">
            <a:extLst>
              <a:ext uri="{FF2B5EF4-FFF2-40B4-BE49-F238E27FC236}">
                <a16:creationId xmlns:a16="http://schemas.microsoft.com/office/drawing/2014/main" id="{95816F8E-26AA-48AF-A4C4-FC98017E0B78}"/>
              </a:ext>
            </a:extLst>
          </p:cNvPr>
          <p:cNvGraphicFramePr>
            <a:graphicFrameLocks noGrp="1"/>
          </p:cNvGraphicFramePr>
          <p:nvPr>
            <p:ph idx="1"/>
          </p:nvPr>
        </p:nvGraphicFramePr>
        <p:xfrm>
          <a:off x="1522367" y="1133284"/>
          <a:ext cx="7720487" cy="5188699"/>
        </p:xfrm>
        <a:graphic>
          <a:graphicData uri="http://schemas.openxmlformats.org/drawingml/2006/table">
            <a:tbl>
              <a:tblPr firstRow="1" bandRow="1">
                <a:tableStyleId>{5C22544A-7EE6-4342-B048-85BDC9FD1C3A}</a:tableStyleId>
              </a:tblPr>
              <a:tblGrid>
                <a:gridCol w="2777784">
                  <a:extLst>
                    <a:ext uri="{9D8B030D-6E8A-4147-A177-3AD203B41FA5}">
                      <a16:colId xmlns:a16="http://schemas.microsoft.com/office/drawing/2014/main" val="1786977595"/>
                    </a:ext>
                  </a:extLst>
                </a:gridCol>
                <a:gridCol w="873211">
                  <a:extLst>
                    <a:ext uri="{9D8B030D-6E8A-4147-A177-3AD203B41FA5}">
                      <a16:colId xmlns:a16="http://schemas.microsoft.com/office/drawing/2014/main" val="2458500222"/>
                    </a:ext>
                  </a:extLst>
                </a:gridCol>
                <a:gridCol w="947352">
                  <a:extLst>
                    <a:ext uri="{9D8B030D-6E8A-4147-A177-3AD203B41FA5}">
                      <a16:colId xmlns:a16="http://schemas.microsoft.com/office/drawing/2014/main" val="2956261579"/>
                    </a:ext>
                  </a:extLst>
                </a:gridCol>
                <a:gridCol w="1046205">
                  <a:extLst>
                    <a:ext uri="{9D8B030D-6E8A-4147-A177-3AD203B41FA5}">
                      <a16:colId xmlns:a16="http://schemas.microsoft.com/office/drawing/2014/main" val="1866424124"/>
                    </a:ext>
                  </a:extLst>
                </a:gridCol>
                <a:gridCol w="1054443">
                  <a:extLst>
                    <a:ext uri="{9D8B030D-6E8A-4147-A177-3AD203B41FA5}">
                      <a16:colId xmlns:a16="http://schemas.microsoft.com/office/drawing/2014/main" val="2213452888"/>
                    </a:ext>
                  </a:extLst>
                </a:gridCol>
                <a:gridCol w="1021492">
                  <a:extLst>
                    <a:ext uri="{9D8B030D-6E8A-4147-A177-3AD203B41FA5}">
                      <a16:colId xmlns:a16="http://schemas.microsoft.com/office/drawing/2014/main" val="1287569999"/>
                    </a:ext>
                  </a:extLst>
                </a:gridCol>
              </a:tblGrid>
              <a:tr h="705597">
                <a:tc>
                  <a:txBody>
                    <a:bodyPr/>
                    <a:lstStyle/>
                    <a:p>
                      <a:endParaRPr lang="nb-NO" dirty="0"/>
                    </a:p>
                  </a:txBody>
                  <a:tcPr/>
                </a:tc>
                <a:tc>
                  <a:txBody>
                    <a:bodyPr/>
                    <a:lstStyle/>
                    <a:p>
                      <a:r>
                        <a:rPr lang="nb-NO" dirty="0"/>
                        <a:t>Jan 2020</a:t>
                      </a:r>
                    </a:p>
                  </a:txBody>
                  <a:tcPr/>
                </a:tc>
                <a:tc>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nb-NO" dirty="0"/>
                        <a:t>Jan 2021</a:t>
                      </a:r>
                    </a:p>
                  </a:txBody>
                  <a:tcPr/>
                </a:tc>
                <a:tc>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nb-NO" dirty="0"/>
                        <a:t>Jan 2022</a:t>
                      </a:r>
                    </a:p>
                  </a:txBody>
                  <a:tcPr/>
                </a:tc>
                <a:tc>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nb-NO" dirty="0"/>
                        <a:t>Jan 2023</a:t>
                      </a:r>
                    </a:p>
                  </a:txBody>
                  <a:tcPr/>
                </a:tc>
                <a:tc>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nb-NO" dirty="0"/>
                        <a:t>Jan 2024</a:t>
                      </a:r>
                    </a:p>
                  </a:txBody>
                  <a:tcPr/>
                </a:tc>
                <a:extLst>
                  <a:ext uri="{0D108BD9-81ED-4DB2-BD59-A6C34878D82A}">
                    <a16:rowId xmlns:a16="http://schemas.microsoft.com/office/drawing/2014/main" val="1630669519"/>
                  </a:ext>
                </a:extLst>
              </a:tr>
              <a:tr h="416257">
                <a:tc>
                  <a:txBody>
                    <a:bodyPr/>
                    <a:lstStyle/>
                    <a:p>
                      <a:pPr algn="l" fontAlgn="b"/>
                      <a:r>
                        <a:rPr lang="nb-NO" sz="1800" b="0" i="0" u="none" strike="noStrike" dirty="0">
                          <a:solidFill>
                            <a:srgbClr val="000000"/>
                          </a:solidFill>
                          <a:effectLst/>
                          <a:latin typeface="Arial" panose="020B0604020202020204" pitchFamily="34" charset="0"/>
                        </a:rPr>
                        <a:t>Styringsrente</a:t>
                      </a:r>
                    </a:p>
                  </a:txBody>
                  <a:tcPr marL="9525" marR="9525" marT="9525" marB="0" anchor="b"/>
                </a:tc>
                <a:tc>
                  <a:txBody>
                    <a:bodyPr/>
                    <a:lstStyle/>
                    <a:p>
                      <a:pPr algn="r" fontAlgn="b"/>
                      <a:r>
                        <a:rPr lang="nb-NO" sz="1800" b="0" i="0" u="none" strike="noStrike" dirty="0">
                          <a:solidFill>
                            <a:srgbClr val="000000"/>
                          </a:solidFill>
                          <a:effectLst/>
                          <a:latin typeface="Arial" panose="020B0604020202020204" pitchFamily="34" charset="0"/>
                        </a:rPr>
                        <a:t>1.5%</a:t>
                      </a:r>
                    </a:p>
                  </a:txBody>
                  <a:tcPr marL="9525" marR="9525" marT="9525" marB="0" anchor="b"/>
                </a:tc>
                <a:tc>
                  <a:txBody>
                    <a:bodyPr/>
                    <a:lstStyle/>
                    <a:p>
                      <a:pPr algn="r" fontAlgn="b"/>
                      <a:r>
                        <a:rPr lang="nb-NO" sz="1800" b="0" i="0" u="none" strike="noStrike" dirty="0">
                          <a:solidFill>
                            <a:schemeClr val="tx1"/>
                          </a:solidFill>
                          <a:effectLst/>
                          <a:latin typeface="Arial" panose="020B0604020202020204" pitchFamily="34" charset="0"/>
                        </a:rPr>
                        <a:t>0.0%</a:t>
                      </a:r>
                    </a:p>
                  </a:txBody>
                  <a:tcPr marL="9525" marR="9525" marT="9525" marB="0" anchor="b"/>
                </a:tc>
                <a:tc>
                  <a:txBody>
                    <a:bodyPr/>
                    <a:lstStyle/>
                    <a:p>
                      <a:pPr algn="r" fontAlgn="b"/>
                      <a:r>
                        <a:rPr lang="nb-NO" sz="1800" b="0" i="0" u="none" strike="noStrike" dirty="0">
                          <a:solidFill>
                            <a:schemeClr val="tx1"/>
                          </a:solidFill>
                          <a:effectLst/>
                          <a:latin typeface="Arial" panose="020B0604020202020204" pitchFamily="34" charset="0"/>
                        </a:rPr>
                        <a:t>0.5%</a:t>
                      </a:r>
                    </a:p>
                  </a:txBody>
                  <a:tcPr marL="9525" marR="9525" marT="9525" marB="0" anchor="b"/>
                </a:tc>
                <a:tc>
                  <a:txBody>
                    <a:bodyPr/>
                    <a:lstStyle/>
                    <a:p>
                      <a:pPr algn="r" fontAlgn="b"/>
                      <a:r>
                        <a:rPr lang="nb-NO" sz="1800" b="0" i="0" u="none" strike="noStrike" dirty="0">
                          <a:solidFill>
                            <a:schemeClr val="tx1"/>
                          </a:solidFill>
                          <a:effectLst/>
                          <a:latin typeface="Arial" panose="020B0604020202020204" pitchFamily="34" charset="0"/>
                        </a:rPr>
                        <a:t>2.75%</a:t>
                      </a:r>
                    </a:p>
                  </a:txBody>
                  <a:tcPr marL="9525" marR="9525" marT="9525" marB="0" anchor="b"/>
                </a:tc>
                <a:tc>
                  <a:txBody>
                    <a:bodyPr/>
                    <a:lstStyle/>
                    <a:p>
                      <a:pPr algn="r" fontAlgn="b"/>
                      <a:r>
                        <a:rPr lang="nb-NO" sz="1800" b="0" i="0" u="none" strike="noStrike" dirty="0">
                          <a:solidFill>
                            <a:srgbClr val="000000"/>
                          </a:solidFill>
                          <a:effectLst/>
                          <a:latin typeface="Arial" panose="020B0604020202020204" pitchFamily="34" charset="0"/>
                        </a:rPr>
                        <a:t>3.75%</a:t>
                      </a:r>
                    </a:p>
                  </a:txBody>
                  <a:tcPr marL="9525" marR="9525" marT="9525" marB="0" anchor="b"/>
                </a:tc>
                <a:extLst>
                  <a:ext uri="{0D108BD9-81ED-4DB2-BD59-A6C34878D82A}">
                    <a16:rowId xmlns:a16="http://schemas.microsoft.com/office/drawing/2014/main" val="854395181"/>
                  </a:ext>
                </a:extLst>
              </a:tr>
              <a:tr h="348088">
                <a:tc>
                  <a:txBody>
                    <a:bodyPr/>
                    <a:lstStyle/>
                    <a:p>
                      <a:pPr algn="l" fontAlgn="b"/>
                      <a:r>
                        <a:rPr lang="nb-NO" sz="1800" b="0" i="0" u="none" strike="noStrike" dirty="0" err="1">
                          <a:solidFill>
                            <a:srgbClr val="000000"/>
                          </a:solidFill>
                          <a:effectLst/>
                          <a:latin typeface="Arial" panose="020B0604020202020204" pitchFamily="34" charset="0"/>
                        </a:rPr>
                        <a:t>Lånerente</a:t>
                      </a:r>
                      <a:endParaRPr lang="nb-NO"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nb-NO" sz="1800" b="0" i="0" u="none" strike="noStrike" dirty="0">
                          <a:solidFill>
                            <a:srgbClr val="000000"/>
                          </a:solidFill>
                          <a:effectLst/>
                          <a:latin typeface="Arial" panose="020B0604020202020204" pitchFamily="34" charset="0"/>
                        </a:rPr>
                        <a:t>3.0%</a:t>
                      </a:r>
                    </a:p>
                  </a:txBody>
                  <a:tcPr marL="9525" marR="9525" marT="9525" marB="0" anchor="b"/>
                </a:tc>
                <a:tc>
                  <a:txBody>
                    <a:bodyPr/>
                    <a:lstStyle/>
                    <a:p>
                      <a:pPr algn="r" fontAlgn="b"/>
                      <a:r>
                        <a:rPr lang="nb-NO" sz="1800" b="0" i="0" u="none" strike="noStrike" dirty="0">
                          <a:solidFill>
                            <a:schemeClr val="tx1"/>
                          </a:solidFill>
                          <a:effectLst/>
                          <a:latin typeface="Arial" panose="020B0604020202020204" pitchFamily="34" charset="0"/>
                        </a:rPr>
                        <a:t>1.5%</a:t>
                      </a:r>
                    </a:p>
                  </a:txBody>
                  <a:tcPr marL="9525" marR="9525" marT="9525" marB="0" anchor="b"/>
                </a:tc>
                <a:tc>
                  <a:txBody>
                    <a:bodyPr/>
                    <a:lstStyle/>
                    <a:p>
                      <a:pPr algn="r" fontAlgn="b"/>
                      <a:r>
                        <a:rPr lang="nb-NO" sz="1800" b="0" i="0" u="none" strike="noStrike" dirty="0">
                          <a:solidFill>
                            <a:schemeClr val="tx1"/>
                          </a:solidFill>
                          <a:effectLst/>
                          <a:latin typeface="Arial" panose="020B0604020202020204" pitchFamily="34" charset="0"/>
                        </a:rPr>
                        <a:t>2.0%</a:t>
                      </a:r>
                    </a:p>
                  </a:txBody>
                  <a:tcPr marL="9525" marR="9525" marT="9525" marB="0" anchor="b"/>
                </a:tc>
                <a:tc>
                  <a:txBody>
                    <a:bodyPr/>
                    <a:lstStyle/>
                    <a:p>
                      <a:pPr algn="r" fontAlgn="b"/>
                      <a:r>
                        <a:rPr lang="nb-NO" sz="1800" b="0" i="0" u="none" strike="noStrike" dirty="0">
                          <a:solidFill>
                            <a:schemeClr val="tx1"/>
                          </a:solidFill>
                          <a:effectLst/>
                          <a:latin typeface="Arial" panose="020B0604020202020204" pitchFamily="34" charset="0"/>
                        </a:rPr>
                        <a:t>4,25%</a:t>
                      </a:r>
                    </a:p>
                  </a:txBody>
                  <a:tcPr marL="9525" marR="9525" marT="9525" marB="0" anchor="b"/>
                </a:tc>
                <a:tc>
                  <a:txBody>
                    <a:bodyPr/>
                    <a:lstStyle/>
                    <a:p>
                      <a:pPr algn="r" fontAlgn="b"/>
                      <a:r>
                        <a:rPr lang="nb-NO" sz="1800" b="0" i="0" u="none" strike="noStrike" dirty="0">
                          <a:solidFill>
                            <a:srgbClr val="000000"/>
                          </a:solidFill>
                          <a:effectLst/>
                          <a:latin typeface="Arial" panose="020B0604020202020204" pitchFamily="34" charset="0"/>
                        </a:rPr>
                        <a:t>5,25%</a:t>
                      </a:r>
                    </a:p>
                  </a:txBody>
                  <a:tcPr marL="9525" marR="9525" marT="9525" marB="0" anchor="b"/>
                </a:tc>
                <a:extLst>
                  <a:ext uri="{0D108BD9-81ED-4DB2-BD59-A6C34878D82A}">
                    <a16:rowId xmlns:a16="http://schemas.microsoft.com/office/drawing/2014/main" val="2327907100"/>
                  </a:ext>
                </a:extLst>
              </a:tr>
              <a:tr h="348088">
                <a:tc>
                  <a:txBody>
                    <a:bodyPr/>
                    <a:lstStyle/>
                    <a:p>
                      <a:pPr algn="l" fontAlgn="b"/>
                      <a:r>
                        <a:rPr lang="nb-NO" sz="1800" b="0" i="0" u="none" strike="noStrike" dirty="0">
                          <a:solidFill>
                            <a:schemeClr val="tx1"/>
                          </a:solidFill>
                          <a:effectLst/>
                          <a:latin typeface="Arial" panose="020B0604020202020204" pitchFamily="34" charset="0"/>
                        </a:rPr>
                        <a:t>Prisvekst (KPI)</a:t>
                      </a:r>
                    </a:p>
                  </a:txBody>
                  <a:tcPr marL="9525" marR="9525" marT="9525" marB="0" anchor="b"/>
                </a:tc>
                <a:tc>
                  <a:txBody>
                    <a:bodyPr/>
                    <a:lstStyle/>
                    <a:p>
                      <a:pPr algn="l" fontAlgn="b"/>
                      <a:endParaRPr lang="nb-NO" sz="1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1.3%</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3.5%</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5.8%</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4.9%</a:t>
                      </a:r>
                    </a:p>
                  </a:txBody>
                  <a:tcPr marL="9525" marR="9525" marT="9525" marB="0" anchor="b"/>
                </a:tc>
                <a:extLst>
                  <a:ext uri="{0D108BD9-81ED-4DB2-BD59-A6C34878D82A}">
                    <a16:rowId xmlns:a16="http://schemas.microsoft.com/office/drawing/2014/main" val="2991086394"/>
                  </a:ext>
                </a:extLst>
              </a:tr>
              <a:tr h="348088">
                <a:tc>
                  <a:txBody>
                    <a:bodyPr/>
                    <a:lstStyle/>
                    <a:p>
                      <a:pPr algn="l" fontAlgn="b"/>
                      <a:r>
                        <a:rPr lang="nb-NO" sz="1800" b="0" i="0" u="none" strike="noStrike" dirty="0">
                          <a:solidFill>
                            <a:schemeClr val="tx1"/>
                          </a:solidFill>
                          <a:effectLst/>
                          <a:latin typeface="Arial" panose="020B0604020202020204" pitchFamily="34" charset="0"/>
                        </a:rPr>
                        <a:t>Lønnsvekst</a:t>
                      </a:r>
                    </a:p>
                  </a:txBody>
                  <a:tcPr marL="9525" marR="9525" marT="9525" marB="0" anchor="b"/>
                </a:tc>
                <a:tc>
                  <a:txBody>
                    <a:bodyPr/>
                    <a:lstStyle/>
                    <a:p>
                      <a:pPr algn="l" fontAlgn="b"/>
                      <a:endParaRPr lang="nb-NO" sz="1800" b="0" i="0" u="none" strike="noStrike" dirty="0">
                        <a:solidFill>
                          <a:srgbClr val="000000"/>
                        </a:solidFill>
                        <a:effectLst/>
                        <a:latin typeface="Arial" panose="020B0604020202020204" pitchFamily="34" charset="0"/>
                      </a:endParaRP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2.2%</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3.5%</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4.3%</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5,2%</a:t>
                      </a:r>
                    </a:p>
                  </a:txBody>
                  <a:tcPr marL="9525" marR="9525" marT="9525" marB="0" anchor="b"/>
                </a:tc>
                <a:extLst>
                  <a:ext uri="{0D108BD9-81ED-4DB2-BD59-A6C34878D82A}">
                    <a16:rowId xmlns:a16="http://schemas.microsoft.com/office/drawing/2014/main" val="3677601131"/>
                  </a:ext>
                </a:extLst>
              </a:tr>
              <a:tr h="348088">
                <a:tc>
                  <a:txBody>
                    <a:bodyPr/>
                    <a:lstStyle/>
                    <a:p>
                      <a:pPr algn="l" fontAlgn="b"/>
                      <a:endParaRPr lang="nb-NO"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nb-NO" sz="18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endParaRPr lang="nb-NO"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b"/>
                      <a:endParaRPr lang="nb-NO"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b"/>
                      <a:endParaRPr lang="nb-NO"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b"/>
                      <a:endParaRPr lang="nb-NO" sz="18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9662995"/>
                  </a:ext>
                </a:extLst>
              </a:tr>
              <a:tr h="416257">
                <a:tc>
                  <a:txBody>
                    <a:bodyPr/>
                    <a:lstStyle/>
                    <a:p>
                      <a:pPr algn="l" fontAlgn="b"/>
                      <a:r>
                        <a:rPr lang="nb-NO" sz="1800" b="0" i="0" u="none" strike="noStrike" dirty="0">
                          <a:solidFill>
                            <a:srgbClr val="000000"/>
                          </a:solidFill>
                          <a:effectLst/>
                          <a:latin typeface="Arial" panose="020B0604020202020204" pitchFamily="34" charset="0"/>
                        </a:rPr>
                        <a:t>Inntekt etter skatt</a:t>
                      </a:r>
                    </a:p>
                  </a:txBody>
                  <a:tcPr marL="9525" marR="9525" marT="9525" marB="0" anchor="b"/>
                </a:tc>
                <a:tc>
                  <a:txBody>
                    <a:bodyPr/>
                    <a:lstStyle/>
                    <a:p>
                      <a:pPr algn="r" fontAlgn="b"/>
                      <a:r>
                        <a:rPr lang="nb-NO" sz="1800" b="0" i="0" u="none" strike="noStrike" kern="1200" dirty="0">
                          <a:solidFill>
                            <a:schemeClr val="tx1"/>
                          </a:solidFill>
                          <a:effectLst/>
                          <a:latin typeface="Arial" panose="020B0604020202020204" pitchFamily="34" charset="0"/>
                          <a:ea typeface="+mn-ea"/>
                          <a:cs typeface="+mn-cs"/>
                        </a:rPr>
                        <a:t>65485</a:t>
                      </a:r>
                    </a:p>
                  </a:txBody>
                  <a:tcPr marL="9525" marR="9525" marT="9525" marB="0" anchor="b"/>
                </a:tc>
                <a:tc>
                  <a:txBody>
                    <a:bodyPr/>
                    <a:lstStyle/>
                    <a:p>
                      <a:pPr algn="r" fontAlgn="b"/>
                      <a:r>
                        <a:rPr lang="nb-NO" sz="1800" b="0" i="0" u="none" strike="noStrike" kern="1200">
                          <a:solidFill>
                            <a:schemeClr val="tx1"/>
                          </a:solidFill>
                          <a:effectLst/>
                          <a:latin typeface="Arial" panose="020B0604020202020204" pitchFamily="34" charset="0"/>
                          <a:ea typeface="+mn-ea"/>
                          <a:cs typeface="+mn-cs"/>
                        </a:rPr>
                        <a:t>65275</a:t>
                      </a:r>
                    </a:p>
                  </a:txBody>
                  <a:tcPr marL="9525" marR="9525" marT="9525" marB="0" anchor="b"/>
                </a:tc>
                <a:tc>
                  <a:txBody>
                    <a:bodyPr/>
                    <a:lstStyle/>
                    <a:p>
                      <a:pPr algn="r" fontAlgn="b"/>
                      <a:r>
                        <a:rPr lang="nb-NO" sz="1800" b="0" i="0" u="none" strike="noStrike" kern="1200" dirty="0">
                          <a:solidFill>
                            <a:schemeClr val="tx1"/>
                          </a:solidFill>
                          <a:effectLst/>
                          <a:latin typeface="Arial" panose="020B0604020202020204" pitchFamily="34" charset="0"/>
                          <a:ea typeface="+mn-ea"/>
                          <a:cs typeface="+mn-cs"/>
                        </a:rPr>
                        <a:t>67624</a:t>
                      </a:r>
                    </a:p>
                  </a:txBody>
                  <a:tcPr marL="9525" marR="9525" marT="9525" marB="0" anchor="b"/>
                </a:tc>
                <a:tc>
                  <a:txBody>
                    <a:bodyPr/>
                    <a:lstStyle/>
                    <a:p>
                      <a:pPr algn="r" fontAlgn="b"/>
                      <a:r>
                        <a:rPr lang="nb-NO" sz="1800" b="0" i="0" u="none" strike="noStrike" kern="1200" dirty="0">
                          <a:solidFill>
                            <a:schemeClr val="tx1"/>
                          </a:solidFill>
                          <a:effectLst/>
                          <a:latin typeface="Arial" panose="020B0604020202020204" pitchFamily="34" charset="0"/>
                          <a:ea typeface="+mn-ea"/>
                          <a:cs typeface="+mn-cs"/>
                        </a:rPr>
                        <a:t>71928</a:t>
                      </a:r>
                    </a:p>
                  </a:txBody>
                  <a:tcPr marL="9525" marR="9525" marT="9525" marB="0" anchor="b"/>
                </a:tc>
                <a:tc>
                  <a:txBody>
                    <a:bodyPr/>
                    <a:lstStyle/>
                    <a:p>
                      <a:pPr algn="r" fontAlgn="b"/>
                      <a:r>
                        <a:rPr lang="nb-NO" sz="1800" b="0" i="0" u="none" strike="noStrike" kern="1200" dirty="0">
                          <a:solidFill>
                            <a:schemeClr val="tx1"/>
                          </a:solidFill>
                          <a:effectLst/>
                          <a:latin typeface="Arial" panose="020B0604020202020204" pitchFamily="34" charset="0"/>
                          <a:ea typeface="+mn-ea"/>
                          <a:cs typeface="+mn-cs"/>
                        </a:rPr>
                        <a:t>75745</a:t>
                      </a:r>
                    </a:p>
                  </a:txBody>
                  <a:tcPr marL="7620" marR="7620" marT="7620" marB="0" anchor="b"/>
                </a:tc>
                <a:extLst>
                  <a:ext uri="{0D108BD9-81ED-4DB2-BD59-A6C34878D82A}">
                    <a16:rowId xmlns:a16="http://schemas.microsoft.com/office/drawing/2014/main" val="2166035218"/>
                  </a:ext>
                </a:extLst>
              </a:tr>
              <a:tr h="410161">
                <a:tc>
                  <a:txBody>
                    <a:bodyPr/>
                    <a:lstStyle/>
                    <a:p>
                      <a:pPr algn="l" fontAlgn="b"/>
                      <a:r>
                        <a:rPr lang="nb-NO" sz="1800" b="0" i="0" u="none" strike="noStrike">
                          <a:solidFill>
                            <a:srgbClr val="000000"/>
                          </a:solidFill>
                          <a:effectLst/>
                          <a:latin typeface="Arial" panose="020B0604020202020204" pitchFamily="34" charset="0"/>
                        </a:rPr>
                        <a:t>Terminbeløp </a:t>
                      </a:r>
                      <a:r>
                        <a:rPr lang="nb-NO" sz="1800" b="0" i="0" u="none" strike="noStrike" dirty="0">
                          <a:solidFill>
                            <a:srgbClr val="000000"/>
                          </a:solidFill>
                          <a:effectLst/>
                          <a:latin typeface="Arial" panose="020B0604020202020204" pitchFamily="34" charset="0"/>
                        </a:rPr>
                        <a:t>lån</a:t>
                      </a:r>
                    </a:p>
                  </a:txBody>
                  <a:tcPr marL="9525" marR="9525" marT="9525" marB="0" anchor="b"/>
                </a:tc>
                <a:tc>
                  <a:txBody>
                    <a:bodyPr/>
                    <a:lstStyle/>
                    <a:p>
                      <a:pPr algn="r" fontAlgn="b"/>
                      <a:r>
                        <a:rPr lang="nb-NO" sz="1800" b="0" i="0" u="none" strike="noStrike" kern="1200">
                          <a:solidFill>
                            <a:schemeClr val="tx1"/>
                          </a:solidFill>
                          <a:effectLst/>
                          <a:latin typeface="Arial" panose="020B0604020202020204" pitchFamily="34" charset="0"/>
                          <a:ea typeface="+mn-ea"/>
                          <a:cs typeface="+mn-cs"/>
                        </a:rPr>
                        <a:t>23768</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20078</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21180</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26383</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28723</a:t>
                      </a:r>
                    </a:p>
                  </a:txBody>
                  <a:tcPr marL="9525" marR="9525" marT="9525" marB="0" anchor="b"/>
                </a:tc>
                <a:extLst>
                  <a:ext uri="{0D108BD9-81ED-4DB2-BD59-A6C34878D82A}">
                    <a16:rowId xmlns:a16="http://schemas.microsoft.com/office/drawing/2014/main" val="2795404830"/>
                  </a:ext>
                </a:extLst>
              </a:tr>
              <a:tr h="357734">
                <a:tc>
                  <a:txBody>
                    <a:bodyPr/>
                    <a:lstStyle/>
                    <a:p>
                      <a:pPr algn="l" fontAlgn="b"/>
                      <a:r>
                        <a:rPr lang="nb-NO" sz="1800" b="0" i="0" u="none" strike="noStrike" dirty="0">
                          <a:solidFill>
                            <a:srgbClr val="000000"/>
                          </a:solidFill>
                          <a:effectLst/>
                          <a:latin typeface="Arial" panose="020B0604020202020204" pitchFamily="34" charset="0"/>
                        </a:rPr>
                        <a:t>Disponibel inntekt </a:t>
                      </a:r>
                    </a:p>
                  </a:txBody>
                  <a:tcPr marL="9525" marR="9525" marT="9525" marB="0" anchor="b"/>
                </a:tc>
                <a:tc>
                  <a:txBody>
                    <a:bodyPr/>
                    <a:lstStyle/>
                    <a:p>
                      <a:pPr algn="r" fontAlgn="b"/>
                      <a:r>
                        <a:rPr lang="nb-NO" sz="1800" b="0" i="0" u="none" strike="noStrike" kern="1200">
                          <a:solidFill>
                            <a:schemeClr val="tx1"/>
                          </a:solidFill>
                          <a:effectLst/>
                          <a:latin typeface="Arial" panose="020B0604020202020204" pitchFamily="34" charset="0"/>
                          <a:ea typeface="+mn-ea"/>
                          <a:cs typeface="+mn-cs"/>
                        </a:rPr>
                        <a:t>41717</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45197</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46444</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45545</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47022</a:t>
                      </a:r>
                    </a:p>
                  </a:txBody>
                  <a:tcPr marL="9525" marR="9525" marT="9525" marB="0" anchor="b"/>
                </a:tc>
                <a:extLst>
                  <a:ext uri="{0D108BD9-81ED-4DB2-BD59-A6C34878D82A}">
                    <a16:rowId xmlns:a16="http://schemas.microsoft.com/office/drawing/2014/main" val="3256451191"/>
                  </a:ext>
                </a:extLst>
              </a:tr>
              <a:tr h="348088">
                <a:tc>
                  <a:txBody>
                    <a:bodyPr/>
                    <a:lstStyle/>
                    <a:p>
                      <a:pPr algn="l" fontAlgn="b"/>
                      <a:r>
                        <a:rPr lang="nb-NO" sz="1800" b="0" i="0" u="none" strike="noStrike" dirty="0">
                          <a:solidFill>
                            <a:srgbClr val="000000"/>
                          </a:solidFill>
                          <a:effectLst/>
                          <a:latin typeface="Arial" panose="020B0604020202020204" pitchFamily="34" charset="0"/>
                        </a:rPr>
                        <a:t>I 2020-kroner</a:t>
                      </a:r>
                    </a:p>
                  </a:txBody>
                  <a:tcPr marL="9525" marR="9525" marT="9525" marB="0" anchor="b"/>
                </a:tc>
                <a:tc>
                  <a:txBody>
                    <a:bodyPr/>
                    <a:lstStyle/>
                    <a:p>
                      <a:pPr algn="r" fontAlgn="b"/>
                      <a:r>
                        <a:rPr lang="nb-NO" sz="1800" b="0" i="0" u="none" strike="noStrike" kern="1200" dirty="0">
                          <a:solidFill>
                            <a:schemeClr val="tx1"/>
                          </a:solidFill>
                          <a:effectLst/>
                          <a:latin typeface="Arial" panose="020B0604020202020204" pitchFamily="34" charset="0"/>
                          <a:ea typeface="+mn-ea"/>
                          <a:cs typeface="+mn-cs"/>
                        </a:rPr>
                        <a:t>41717</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44617</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44297</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41058</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40410</a:t>
                      </a:r>
                    </a:p>
                  </a:txBody>
                  <a:tcPr marL="9525" marR="9525" marT="9525" marB="0" anchor="b"/>
                </a:tc>
                <a:extLst>
                  <a:ext uri="{0D108BD9-81ED-4DB2-BD59-A6C34878D82A}">
                    <a16:rowId xmlns:a16="http://schemas.microsoft.com/office/drawing/2014/main" val="4187312388"/>
                  </a:ext>
                </a:extLst>
              </a:tr>
              <a:tr h="348088">
                <a:tc>
                  <a:txBody>
                    <a:bodyPr/>
                    <a:lstStyle/>
                    <a:p>
                      <a:pPr algn="l" fontAlgn="b"/>
                      <a:r>
                        <a:rPr lang="nb-NO" sz="1800" b="0" i="0" u="none" strike="noStrike">
                          <a:solidFill>
                            <a:schemeClr val="tx1"/>
                          </a:solidFill>
                          <a:effectLst/>
                          <a:latin typeface="Arial" panose="020B0604020202020204" pitchFamily="34" charset="0"/>
                        </a:rPr>
                        <a:t>Endring i kjøpekraft i %</a:t>
                      </a:r>
                    </a:p>
                    <a:p>
                      <a:pPr algn="l" fontAlgn="b"/>
                      <a:r>
                        <a:rPr lang="nb-NO" sz="1800" b="0" i="0" u="none" strike="noStrike">
                          <a:solidFill>
                            <a:schemeClr val="tx1"/>
                          </a:solidFill>
                          <a:effectLst/>
                          <a:latin typeface="Arial" panose="020B0604020202020204" pitchFamily="34" charset="0"/>
                        </a:rPr>
                        <a:t>(fra jan 2020)</a:t>
                      </a:r>
                      <a:endParaRPr lang="nb-NO"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b"/>
                      <a:endParaRPr lang="nb-NO" sz="1800" b="0" i="0" u="none" strike="noStrike" kern="1200">
                        <a:solidFill>
                          <a:schemeClr val="tx1"/>
                        </a:solidFill>
                        <a:effectLst/>
                        <a:latin typeface="Arial" panose="020B0604020202020204" pitchFamily="34" charset="0"/>
                        <a:ea typeface="+mn-ea"/>
                        <a:cs typeface="+mn-cs"/>
                      </a:endParaRP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7,0%</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6,2%</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-1,6%</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-3,1%</a:t>
                      </a:r>
                    </a:p>
                  </a:txBody>
                  <a:tcPr marL="9525" marR="9525" marT="9525" marB="0" anchor="b"/>
                </a:tc>
                <a:extLst>
                  <a:ext uri="{0D108BD9-81ED-4DB2-BD59-A6C34878D82A}">
                    <a16:rowId xmlns:a16="http://schemas.microsoft.com/office/drawing/2014/main" val="4118150923"/>
                  </a:ext>
                </a:extLst>
              </a:tr>
              <a:tr h="348088">
                <a:tc>
                  <a:txBody>
                    <a:bodyPr/>
                    <a:lstStyle/>
                    <a:p>
                      <a:pPr algn="l" fontAlgn="b"/>
                      <a:r>
                        <a:rPr lang="nb-NO" sz="1800" b="0" i="0" u="none" strike="noStrike">
                          <a:solidFill>
                            <a:schemeClr val="tx1"/>
                          </a:solidFill>
                          <a:effectLst/>
                          <a:latin typeface="Arial" panose="020B0604020202020204" pitchFamily="34" charset="0"/>
                        </a:rPr>
                        <a:t>Endring i kjøpekraft i kr/år</a:t>
                      </a:r>
                    </a:p>
                    <a:p>
                      <a:pPr algn="l" fontAlgn="b"/>
                      <a:r>
                        <a:rPr lang="nb-NO" sz="1800" b="0" i="0" u="none" strike="noStrike">
                          <a:solidFill>
                            <a:schemeClr val="tx1"/>
                          </a:solidFill>
                          <a:effectLst/>
                          <a:latin typeface="Arial" panose="020B0604020202020204" pitchFamily="34" charset="0"/>
                        </a:rPr>
                        <a:t>(fra jan 2020)</a:t>
                      </a:r>
                      <a:endParaRPr lang="nb-NO" sz="1800" b="0" i="0" u="none" strike="noStrike" dirty="0">
                        <a:solidFill>
                          <a:schemeClr val="tx1"/>
                        </a:solidFill>
                        <a:effectLst/>
                        <a:latin typeface="Arial" panose="020B0604020202020204" pitchFamily="34" charset="0"/>
                      </a:endParaRPr>
                    </a:p>
                  </a:txBody>
                  <a:tcPr marL="9525" marR="9525" marT="9525" marB="0" anchor="b"/>
                </a:tc>
                <a:tc>
                  <a:txBody>
                    <a:bodyPr/>
                    <a:lstStyle/>
                    <a:p>
                      <a:pPr algn="l" fontAlgn="b"/>
                      <a:endParaRPr lang="nb-NO" sz="1800" b="0" i="0" u="none" strike="noStrike" kern="1200">
                        <a:solidFill>
                          <a:schemeClr val="tx1"/>
                        </a:solidFill>
                        <a:effectLst/>
                        <a:latin typeface="Arial" panose="020B0604020202020204" pitchFamily="34" charset="0"/>
                        <a:ea typeface="+mn-ea"/>
                        <a:cs typeface="+mn-cs"/>
                      </a:endParaRP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34806</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30971</a:t>
                      </a:r>
                    </a:p>
                  </a:txBody>
                  <a:tcPr marL="9525" marR="9525" marT="9525" marB="0" anchor="b"/>
                </a:tc>
                <a:tc>
                  <a:txBody>
                    <a:bodyPr/>
                    <a:lstStyle/>
                    <a:p>
                      <a:pPr marL="0" algn="r" defTabSz="1088776" rtl="0" eaLnBrk="1" fontAlgn="b" latinLnBrk="0" hangingPunct="1"/>
                      <a:r>
                        <a:rPr lang="nb-NO" sz="1800" b="0" i="0" u="none" strike="noStrike" kern="1200">
                          <a:solidFill>
                            <a:schemeClr val="tx1"/>
                          </a:solidFill>
                          <a:effectLst/>
                          <a:latin typeface="Arial" panose="020B0604020202020204" pitchFamily="34" charset="0"/>
                          <a:ea typeface="+mn-ea"/>
                          <a:cs typeface="+mn-cs"/>
                        </a:rPr>
                        <a:t>-7898</a:t>
                      </a:r>
                    </a:p>
                  </a:txBody>
                  <a:tcPr marL="9525" marR="9525" marT="9525" marB="0" anchor="b"/>
                </a:tc>
                <a:tc>
                  <a:txBody>
                    <a:bodyPr/>
                    <a:lstStyle/>
                    <a:p>
                      <a:pPr marL="0" algn="r" defTabSz="1088776" rtl="0" eaLnBrk="1" fontAlgn="b" latinLnBrk="0" hangingPunct="1"/>
                      <a:r>
                        <a:rPr lang="nb-NO" sz="1800" b="0" i="0" u="none" strike="noStrike" kern="1200" dirty="0">
                          <a:solidFill>
                            <a:schemeClr val="tx1"/>
                          </a:solidFill>
                          <a:effectLst/>
                          <a:latin typeface="Arial" panose="020B0604020202020204" pitchFamily="34" charset="0"/>
                          <a:ea typeface="+mn-ea"/>
                          <a:cs typeface="+mn-cs"/>
                        </a:rPr>
                        <a:t>-15677</a:t>
                      </a:r>
                    </a:p>
                  </a:txBody>
                  <a:tcPr marL="9525" marR="9525" marT="9525" marB="0" anchor="b"/>
                </a:tc>
                <a:extLst>
                  <a:ext uri="{0D108BD9-81ED-4DB2-BD59-A6C34878D82A}">
                    <a16:rowId xmlns:a16="http://schemas.microsoft.com/office/drawing/2014/main" val="4148270116"/>
                  </a:ext>
                </a:extLst>
              </a:tr>
            </a:tbl>
          </a:graphicData>
        </a:graphic>
      </p:graphicFrame>
      <p:sp>
        <p:nvSpPr>
          <p:cNvPr id="7" name="Rectangle 6">
            <a:extLst>
              <a:ext uri="{FF2B5EF4-FFF2-40B4-BE49-F238E27FC236}">
                <a16:creationId xmlns:a16="http://schemas.microsoft.com/office/drawing/2014/main" id="{428A895A-2EB6-4BF0-96CC-AC7A039A69D6}"/>
              </a:ext>
            </a:extLst>
          </p:cNvPr>
          <p:cNvSpPr/>
          <p:nvPr/>
        </p:nvSpPr>
        <p:spPr>
          <a:xfrm>
            <a:off x="109728" y="1691640"/>
            <a:ext cx="1344168" cy="46303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b-NO" sz="1800" b="1" dirty="0">
                <a:solidFill>
                  <a:schemeClr val="tx1"/>
                </a:solidFill>
              </a:rPr>
              <a:t>Eksempel- familie, januar 2020:</a:t>
            </a:r>
          </a:p>
          <a:p>
            <a:pPr algn="ctr"/>
            <a:endParaRPr lang="nb-NO" sz="1800" b="1" dirty="0">
              <a:solidFill>
                <a:schemeClr val="tx1"/>
              </a:solidFill>
            </a:endParaRPr>
          </a:p>
          <a:p>
            <a:pPr algn="ctr"/>
            <a:r>
              <a:rPr lang="nb-NO" sz="1800" b="1" dirty="0">
                <a:solidFill>
                  <a:schemeClr val="tx1"/>
                </a:solidFill>
              </a:rPr>
              <a:t>Brutto- inntekt: </a:t>
            </a:r>
          </a:p>
          <a:p>
            <a:pPr algn="ctr"/>
            <a:r>
              <a:rPr lang="nb-NO" sz="1800" b="1" dirty="0">
                <a:solidFill>
                  <a:schemeClr val="tx1"/>
                </a:solidFill>
              </a:rPr>
              <a:t>1 000 000</a:t>
            </a:r>
          </a:p>
          <a:p>
            <a:pPr algn="ctr"/>
            <a:endParaRPr lang="nb-NO" sz="1800" b="1" dirty="0">
              <a:solidFill>
                <a:schemeClr val="tx1"/>
              </a:solidFill>
            </a:endParaRPr>
          </a:p>
          <a:p>
            <a:pPr algn="ctr"/>
            <a:endParaRPr lang="nb-NO" sz="1800" b="1" dirty="0">
              <a:solidFill>
                <a:schemeClr val="tx1"/>
              </a:solidFill>
            </a:endParaRPr>
          </a:p>
          <a:p>
            <a:pPr algn="ctr"/>
            <a:r>
              <a:rPr lang="nb-NO" sz="1800" b="1" dirty="0">
                <a:solidFill>
                  <a:schemeClr val="tx1"/>
                </a:solidFill>
              </a:rPr>
              <a:t>Boliglån:</a:t>
            </a:r>
          </a:p>
          <a:p>
            <a:pPr algn="ctr"/>
            <a:r>
              <a:rPr lang="nb-NO" sz="1800" b="1" dirty="0">
                <a:solidFill>
                  <a:schemeClr val="tx1"/>
                </a:solidFill>
              </a:rPr>
              <a:t>5 000 000</a:t>
            </a:r>
          </a:p>
        </p:txBody>
      </p:sp>
      <p:sp>
        <p:nvSpPr>
          <p:cNvPr id="8" name="Oval 7">
            <a:extLst>
              <a:ext uri="{FF2B5EF4-FFF2-40B4-BE49-F238E27FC236}">
                <a16:creationId xmlns:a16="http://schemas.microsoft.com/office/drawing/2014/main" id="{22510187-732F-4C62-BD54-955DDFE107D3}"/>
              </a:ext>
            </a:extLst>
          </p:cNvPr>
          <p:cNvSpPr/>
          <p:nvPr/>
        </p:nvSpPr>
        <p:spPr>
          <a:xfrm>
            <a:off x="5470358" y="5446294"/>
            <a:ext cx="683554" cy="336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sp>
        <p:nvSpPr>
          <p:cNvPr id="9" name="Oval 8">
            <a:extLst>
              <a:ext uri="{FF2B5EF4-FFF2-40B4-BE49-F238E27FC236}">
                <a16:creationId xmlns:a16="http://schemas.microsoft.com/office/drawing/2014/main" id="{44C6CBDB-2D29-4F5A-8E53-8F97B71A6503}"/>
              </a:ext>
            </a:extLst>
          </p:cNvPr>
          <p:cNvSpPr/>
          <p:nvPr/>
        </p:nvSpPr>
        <p:spPr>
          <a:xfrm>
            <a:off x="6474754" y="5446294"/>
            <a:ext cx="720812" cy="336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sp>
        <p:nvSpPr>
          <p:cNvPr id="11" name="Oval 10">
            <a:extLst>
              <a:ext uri="{FF2B5EF4-FFF2-40B4-BE49-F238E27FC236}">
                <a16:creationId xmlns:a16="http://schemas.microsoft.com/office/drawing/2014/main" id="{5F285610-AD3C-4633-BB2E-694CD6080B57}"/>
              </a:ext>
            </a:extLst>
          </p:cNvPr>
          <p:cNvSpPr/>
          <p:nvPr/>
        </p:nvSpPr>
        <p:spPr>
          <a:xfrm>
            <a:off x="7516408" y="5446294"/>
            <a:ext cx="720812" cy="3368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sp>
        <p:nvSpPr>
          <p:cNvPr id="12" name="Oval 11">
            <a:extLst>
              <a:ext uri="{FF2B5EF4-FFF2-40B4-BE49-F238E27FC236}">
                <a16:creationId xmlns:a16="http://schemas.microsoft.com/office/drawing/2014/main" id="{B998EB0E-7FE5-4B9E-B923-69B02328BF95}"/>
              </a:ext>
            </a:extLst>
          </p:cNvPr>
          <p:cNvSpPr/>
          <p:nvPr/>
        </p:nvSpPr>
        <p:spPr>
          <a:xfrm>
            <a:off x="8467344" y="5309616"/>
            <a:ext cx="868680" cy="5486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sp>
        <p:nvSpPr>
          <p:cNvPr id="2" name="Rectangle 1">
            <a:extLst>
              <a:ext uri="{FF2B5EF4-FFF2-40B4-BE49-F238E27FC236}">
                <a16:creationId xmlns:a16="http://schemas.microsoft.com/office/drawing/2014/main" id="{751E1B59-E66A-459F-9B29-2D0DF70915F7}"/>
              </a:ext>
            </a:extLst>
          </p:cNvPr>
          <p:cNvSpPr/>
          <p:nvPr/>
        </p:nvSpPr>
        <p:spPr>
          <a:xfrm>
            <a:off x="109728" y="5008605"/>
            <a:ext cx="1312055" cy="8496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sp>
        <p:nvSpPr>
          <p:cNvPr id="5" name="Rectangle 4">
            <a:extLst>
              <a:ext uri="{FF2B5EF4-FFF2-40B4-BE49-F238E27FC236}">
                <a16:creationId xmlns:a16="http://schemas.microsoft.com/office/drawing/2014/main" id="{157EF67E-B124-4CF9-C029-62DBC935C136}"/>
              </a:ext>
            </a:extLst>
          </p:cNvPr>
          <p:cNvSpPr/>
          <p:nvPr/>
        </p:nvSpPr>
        <p:spPr>
          <a:xfrm>
            <a:off x="8237220" y="1133284"/>
            <a:ext cx="1430654" cy="5188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spTree>
    <p:extLst>
      <p:ext uri="{BB962C8B-B14F-4D97-AF65-F5344CB8AC3E}">
        <p14:creationId xmlns:p14="http://schemas.microsoft.com/office/powerpoint/2010/main" val="475834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006B54-43A2-3703-2E72-193D8E2B8A2B}"/>
              </a:ext>
            </a:extLst>
          </p:cNvPr>
          <p:cNvSpPr>
            <a:spLocks noGrp="1"/>
          </p:cNvSpPr>
          <p:nvPr>
            <p:ph type="sldNum" sz="quarter" idx="12"/>
          </p:nvPr>
        </p:nvSpPr>
        <p:spPr/>
        <p:txBody>
          <a:bodyPr/>
          <a:lstStyle/>
          <a:p>
            <a:fld id="{D14BCCD3-0010-4FBA-B965-2126ADC31932}" type="slidenum">
              <a:rPr lang="nb-NO" smtClean="0"/>
              <a:pPr/>
              <a:t>11</a:t>
            </a:fld>
            <a:endParaRPr lang="nb-NO" dirty="0"/>
          </a:p>
        </p:txBody>
      </p:sp>
      <p:sp>
        <p:nvSpPr>
          <p:cNvPr id="4" name="Title 3">
            <a:extLst>
              <a:ext uri="{FF2B5EF4-FFF2-40B4-BE49-F238E27FC236}">
                <a16:creationId xmlns:a16="http://schemas.microsoft.com/office/drawing/2014/main" id="{658CD3B5-1382-D8E2-1A11-4AB9509E7394}"/>
              </a:ext>
            </a:extLst>
          </p:cNvPr>
          <p:cNvSpPr>
            <a:spLocks noGrp="1"/>
          </p:cNvSpPr>
          <p:nvPr>
            <p:ph type="title"/>
          </p:nvPr>
        </p:nvSpPr>
        <p:spPr/>
        <p:txBody>
          <a:bodyPr/>
          <a:lstStyle/>
          <a:p>
            <a:r>
              <a:rPr lang="en-GB" dirty="0"/>
              <a:t>Vi </a:t>
            </a:r>
            <a:r>
              <a:rPr lang="en-GB" dirty="0" err="1"/>
              <a:t>får</a:t>
            </a:r>
            <a:r>
              <a:rPr lang="en-GB" dirty="0"/>
              <a:t> </a:t>
            </a:r>
            <a:r>
              <a:rPr lang="en-GB" dirty="0" err="1"/>
              <a:t>dårligere</a:t>
            </a:r>
            <a:r>
              <a:rPr lang="en-GB" dirty="0"/>
              <a:t> </a:t>
            </a:r>
            <a:r>
              <a:rPr lang="en-GB" dirty="0" err="1"/>
              <a:t>råd</a:t>
            </a:r>
            <a:r>
              <a:rPr lang="en-GB" dirty="0"/>
              <a:t>, men </a:t>
            </a:r>
            <a:r>
              <a:rPr lang="en-GB" dirty="0" err="1"/>
              <a:t>ikke</a:t>
            </a:r>
            <a:r>
              <a:rPr lang="en-GB" dirty="0"/>
              <a:t> </a:t>
            </a:r>
            <a:r>
              <a:rPr lang="en-GB" dirty="0" err="1"/>
              <a:t>dårlig</a:t>
            </a:r>
            <a:r>
              <a:rPr lang="en-GB" dirty="0"/>
              <a:t> </a:t>
            </a:r>
            <a:r>
              <a:rPr lang="en-GB" dirty="0" err="1"/>
              <a:t>råd</a:t>
            </a:r>
            <a:r>
              <a:rPr lang="en-GB" dirty="0"/>
              <a:t> (Kantar for Tv2)</a:t>
            </a:r>
            <a:endParaRPr lang="nb-NO" dirty="0"/>
          </a:p>
        </p:txBody>
      </p:sp>
      <p:pic>
        <p:nvPicPr>
          <p:cNvPr id="5" name="Content Placeholder 6">
            <a:extLst>
              <a:ext uri="{FF2B5EF4-FFF2-40B4-BE49-F238E27FC236}">
                <a16:creationId xmlns:a16="http://schemas.microsoft.com/office/drawing/2014/main" id="{9908C307-8CEB-B492-73C2-9DB2721B795D}"/>
              </a:ext>
            </a:extLst>
          </p:cNvPr>
          <p:cNvPicPr>
            <a:picLocks noGrp="1" noChangeAspect="1"/>
          </p:cNvPicPr>
          <p:nvPr>
            <p:ph idx="1"/>
          </p:nvPr>
        </p:nvPicPr>
        <p:blipFill>
          <a:blip r:embed="rId2"/>
          <a:stretch>
            <a:fillRect/>
          </a:stretch>
        </p:blipFill>
        <p:spPr>
          <a:xfrm>
            <a:off x="3393481" y="1331913"/>
            <a:ext cx="5416151" cy="4427537"/>
          </a:xfrm>
        </p:spPr>
      </p:pic>
    </p:spTree>
    <p:extLst>
      <p:ext uri="{BB962C8B-B14F-4D97-AF65-F5344CB8AC3E}">
        <p14:creationId xmlns:p14="http://schemas.microsoft.com/office/powerpoint/2010/main" val="1054562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55AA-1A15-780A-1F90-FF1410EDCAA7}"/>
              </a:ext>
            </a:extLst>
          </p:cNvPr>
          <p:cNvSpPr>
            <a:spLocks noGrp="1"/>
          </p:cNvSpPr>
          <p:nvPr>
            <p:ph type="title"/>
          </p:nvPr>
        </p:nvSpPr>
        <p:spPr>
          <a:xfrm>
            <a:off x="647999" y="360083"/>
            <a:ext cx="9215091" cy="720167"/>
          </a:xfrm>
        </p:spPr>
        <p:txBody>
          <a:bodyPr/>
          <a:lstStyle/>
          <a:p>
            <a:r>
              <a:rPr lang="en-GB" dirty="0" err="1"/>
              <a:t>Sparingen</a:t>
            </a:r>
            <a:r>
              <a:rPr lang="en-GB" dirty="0"/>
              <a:t> </a:t>
            </a:r>
            <a:r>
              <a:rPr lang="en-GB" dirty="0" err="1"/>
              <a:t>falt</a:t>
            </a:r>
            <a:r>
              <a:rPr lang="en-GB" dirty="0"/>
              <a:t> </a:t>
            </a:r>
            <a:r>
              <a:rPr lang="en-GB" dirty="0" err="1"/>
              <a:t>mye</a:t>
            </a:r>
            <a:r>
              <a:rPr lang="en-GB" dirty="0"/>
              <a:t> i Q4 (mange </a:t>
            </a:r>
            <a:r>
              <a:rPr lang="en-GB" dirty="0" err="1"/>
              <a:t>biler</a:t>
            </a:r>
            <a:r>
              <a:rPr lang="en-GB" dirty="0"/>
              <a:t>), men </a:t>
            </a:r>
            <a:r>
              <a:rPr lang="en-GB" dirty="0" err="1"/>
              <a:t>fortsatt</a:t>
            </a:r>
            <a:r>
              <a:rPr lang="en-GB" dirty="0"/>
              <a:t> </a:t>
            </a:r>
            <a:r>
              <a:rPr lang="en-GB" dirty="0" err="1"/>
              <a:t>mye</a:t>
            </a:r>
            <a:r>
              <a:rPr lang="en-GB" dirty="0"/>
              <a:t> buffer </a:t>
            </a:r>
            <a:r>
              <a:rPr lang="en-GB" dirty="0" err="1"/>
              <a:t>igjen</a:t>
            </a:r>
            <a:endParaRPr lang="nb-NO" dirty="0"/>
          </a:p>
        </p:txBody>
      </p:sp>
      <p:sp>
        <p:nvSpPr>
          <p:cNvPr id="5" name="Slide Number Placeholder 4">
            <a:extLst>
              <a:ext uri="{FF2B5EF4-FFF2-40B4-BE49-F238E27FC236}">
                <a16:creationId xmlns:a16="http://schemas.microsoft.com/office/drawing/2014/main" id="{926E407E-87C6-6748-47C4-F0F8EB5D464B}"/>
              </a:ext>
            </a:extLst>
          </p:cNvPr>
          <p:cNvSpPr>
            <a:spLocks noGrp="1"/>
          </p:cNvSpPr>
          <p:nvPr>
            <p:ph type="sldNum" sz="quarter" idx="12"/>
          </p:nvPr>
        </p:nvSpPr>
        <p:spPr/>
        <p:txBody>
          <a:bodyPr/>
          <a:lstStyle/>
          <a:p>
            <a:fld id="{D14BCCD3-0010-4FBA-B965-2126ADC31932}" type="slidenum">
              <a:rPr lang="nb-NO" smtClean="0"/>
              <a:t>12</a:t>
            </a:fld>
            <a:endParaRPr lang="nb-NO" dirty="0"/>
          </a:p>
        </p:txBody>
      </p:sp>
      <p:graphicFrame>
        <p:nvGraphicFramePr>
          <p:cNvPr id="6" name="Content Placeholder 11">
            <a:extLst>
              <a:ext uri="{FF2B5EF4-FFF2-40B4-BE49-F238E27FC236}">
                <a16:creationId xmlns:a16="http://schemas.microsoft.com/office/drawing/2014/main" id="{CEC28959-6CCA-B540-532E-21966065493A}"/>
              </a:ext>
            </a:extLst>
          </p:cNvPr>
          <p:cNvGraphicFramePr>
            <a:graphicFrameLocks noGrp="1" noChangeAspect="1"/>
          </p:cNvGraphicFramePr>
          <p:nvPr>
            <p:ph sz="half" idx="1"/>
          </p:nvPr>
        </p:nvGraphicFramePr>
        <p:xfrm>
          <a:off x="64770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6" name="Content Placeholder 11">
                        <a:extLst>
                          <a:ext uri="{FF2B5EF4-FFF2-40B4-BE49-F238E27FC236}">
                            <a16:creationId xmlns:a16="http://schemas.microsoft.com/office/drawing/2014/main" id="{CEC28959-6CCA-B540-532E-21966065493A}"/>
                          </a:ext>
                        </a:extLst>
                      </p:cNvPr>
                      <p:cNvPicPr/>
                      <p:nvPr/>
                    </p:nvPicPr>
                    <p:blipFill>
                      <a:blip r:embed="rId3"/>
                      <a:stretch>
                        <a:fillRect/>
                      </a:stretch>
                    </p:blipFill>
                    <p:spPr>
                      <a:xfrm>
                        <a:off x="647700" y="1850011"/>
                        <a:ext cx="5364163" cy="3391340"/>
                      </a:xfrm>
                      <a:prstGeom prst="rect">
                        <a:avLst/>
                      </a:prstGeom>
                    </p:spPr>
                  </p:pic>
                </p:oleObj>
              </mc:Fallback>
            </mc:AlternateContent>
          </a:graphicData>
        </a:graphic>
      </p:graphicFrame>
      <p:graphicFrame>
        <p:nvGraphicFramePr>
          <p:cNvPr id="9" name="Content Placeholder 8">
            <a:extLst>
              <a:ext uri="{FF2B5EF4-FFF2-40B4-BE49-F238E27FC236}">
                <a16:creationId xmlns:a16="http://schemas.microsoft.com/office/drawing/2014/main" id="{1BECD45E-3926-4DDA-BF41-F0C28092235B}"/>
              </a:ext>
            </a:extLst>
          </p:cNvPr>
          <p:cNvGraphicFramePr>
            <a:graphicFrameLocks noGrp="1" noChangeAspect="1"/>
          </p:cNvGraphicFramePr>
          <p:nvPr>
            <p:ph sz="half" idx="2"/>
          </p:nvPr>
        </p:nvGraphicFramePr>
        <p:xfrm>
          <a:off x="619125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4" imgW="6759829" imgH="4273558" progId="Mbnd.mbnd">
                  <p:embed/>
                </p:oleObj>
              </mc:Choice>
              <mc:Fallback>
                <p:oleObj name="Macrobond document" r:id="rId4" imgW="6759829" imgH="4273558" progId="Mbnd.mbnd">
                  <p:embed/>
                  <p:pic>
                    <p:nvPicPr>
                      <p:cNvPr id="9" name="Content Placeholder 8">
                        <a:extLst>
                          <a:ext uri="{FF2B5EF4-FFF2-40B4-BE49-F238E27FC236}">
                            <a16:creationId xmlns:a16="http://schemas.microsoft.com/office/drawing/2014/main" id="{1BECD45E-3926-4DDA-BF41-F0C28092235B}"/>
                          </a:ext>
                        </a:extLst>
                      </p:cNvPr>
                      <p:cNvPicPr/>
                      <p:nvPr/>
                    </p:nvPicPr>
                    <p:blipFill>
                      <a:blip r:embed="rId5"/>
                      <a:stretch>
                        <a:fillRect/>
                      </a:stretch>
                    </p:blipFill>
                    <p:spPr>
                      <a:xfrm>
                        <a:off x="6191250" y="1850011"/>
                        <a:ext cx="5364163" cy="3391340"/>
                      </a:xfrm>
                      <a:prstGeom prst="rect">
                        <a:avLst/>
                      </a:prstGeom>
                    </p:spPr>
                  </p:pic>
                </p:oleObj>
              </mc:Fallback>
            </mc:AlternateContent>
          </a:graphicData>
        </a:graphic>
      </p:graphicFrame>
    </p:spTree>
    <p:extLst>
      <p:ext uri="{BB962C8B-B14F-4D97-AF65-F5344CB8AC3E}">
        <p14:creationId xmlns:p14="http://schemas.microsoft.com/office/powerpoint/2010/main" val="203135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7D5A6-408A-4971-85E3-06C2BE1D666C}"/>
              </a:ext>
            </a:extLst>
          </p:cNvPr>
          <p:cNvSpPr>
            <a:spLocks noGrp="1"/>
          </p:cNvSpPr>
          <p:nvPr>
            <p:ph type="title"/>
          </p:nvPr>
        </p:nvSpPr>
        <p:spPr>
          <a:xfrm>
            <a:off x="648000" y="360083"/>
            <a:ext cx="8930340" cy="720167"/>
          </a:xfrm>
        </p:spPr>
        <p:txBody>
          <a:bodyPr/>
          <a:lstStyle/>
          <a:p>
            <a:r>
              <a:rPr lang="nb-NO" dirty="0"/>
              <a:t>Ledige jobber og oljeinvesteringer virker som en buffer mot nedturen</a:t>
            </a:r>
          </a:p>
        </p:txBody>
      </p:sp>
      <p:sp>
        <p:nvSpPr>
          <p:cNvPr id="5" name="Slide Number Placeholder 4">
            <a:extLst>
              <a:ext uri="{FF2B5EF4-FFF2-40B4-BE49-F238E27FC236}">
                <a16:creationId xmlns:a16="http://schemas.microsoft.com/office/drawing/2014/main" id="{3DDF6EBF-AA54-4FB7-82FE-4FFC7C0B0228}"/>
              </a:ext>
            </a:extLst>
          </p:cNvPr>
          <p:cNvSpPr>
            <a:spLocks noGrp="1"/>
          </p:cNvSpPr>
          <p:nvPr>
            <p:ph type="sldNum" sz="quarter" idx="12"/>
          </p:nvPr>
        </p:nvSpPr>
        <p:spPr/>
        <p:txBody>
          <a:bodyPr/>
          <a:lstStyle/>
          <a:p>
            <a:fld id="{D14BCCD3-0010-4FBA-B965-2126ADC31932}" type="slidenum">
              <a:rPr lang="nb-NO" smtClean="0"/>
              <a:t>13</a:t>
            </a:fld>
            <a:endParaRPr lang="nb-NO" dirty="0"/>
          </a:p>
        </p:txBody>
      </p:sp>
      <p:graphicFrame>
        <p:nvGraphicFramePr>
          <p:cNvPr id="8" name="Content Placeholder 5">
            <a:extLst>
              <a:ext uri="{FF2B5EF4-FFF2-40B4-BE49-F238E27FC236}">
                <a16:creationId xmlns:a16="http://schemas.microsoft.com/office/drawing/2014/main" id="{996BD46C-9ED9-4728-AFD8-0CFD92ABCD1D}"/>
              </a:ext>
            </a:extLst>
          </p:cNvPr>
          <p:cNvGraphicFramePr>
            <a:graphicFrameLocks noGrp="1" noChangeAspect="1"/>
          </p:cNvGraphicFramePr>
          <p:nvPr>
            <p:ph sz="half" idx="2"/>
          </p:nvPr>
        </p:nvGraphicFramePr>
        <p:xfrm>
          <a:off x="619125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8" name="Content Placeholder 5">
                        <a:extLst>
                          <a:ext uri="{FF2B5EF4-FFF2-40B4-BE49-F238E27FC236}">
                            <a16:creationId xmlns:a16="http://schemas.microsoft.com/office/drawing/2014/main" id="{996BD46C-9ED9-4728-AFD8-0CFD92ABCD1D}"/>
                          </a:ext>
                        </a:extLst>
                      </p:cNvPr>
                      <p:cNvPicPr/>
                      <p:nvPr/>
                    </p:nvPicPr>
                    <p:blipFill>
                      <a:blip r:embed="rId3"/>
                      <a:stretch>
                        <a:fillRect/>
                      </a:stretch>
                    </p:blipFill>
                    <p:spPr>
                      <a:xfrm>
                        <a:off x="6191250" y="1850011"/>
                        <a:ext cx="5364163" cy="3391340"/>
                      </a:xfrm>
                      <a:prstGeom prst="rect">
                        <a:avLst/>
                      </a:prstGeom>
                    </p:spPr>
                  </p:pic>
                </p:oleObj>
              </mc:Fallback>
            </mc:AlternateContent>
          </a:graphicData>
        </a:graphic>
      </p:graphicFrame>
      <p:graphicFrame>
        <p:nvGraphicFramePr>
          <p:cNvPr id="10" name="Content Placeholder 5">
            <a:extLst>
              <a:ext uri="{FF2B5EF4-FFF2-40B4-BE49-F238E27FC236}">
                <a16:creationId xmlns:a16="http://schemas.microsoft.com/office/drawing/2014/main" id="{93E344A9-0497-4B8B-9092-A3BF32D667F5}"/>
              </a:ext>
            </a:extLst>
          </p:cNvPr>
          <p:cNvGraphicFramePr>
            <a:graphicFrameLocks noGrp="1" noChangeAspect="1"/>
          </p:cNvGraphicFramePr>
          <p:nvPr>
            <p:ph sz="half" idx="1"/>
            <p:extLst>
              <p:ext uri="{D42A27DB-BD31-4B8C-83A1-F6EECF244321}">
                <p14:modId xmlns:p14="http://schemas.microsoft.com/office/powerpoint/2010/main" val="670468228"/>
              </p:ext>
            </p:extLst>
          </p:nvPr>
        </p:nvGraphicFramePr>
        <p:xfrm>
          <a:off x="64770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4" imgW="6759829" imgH="4273558" progId="Mbnd.mbnd">
                  <p:embed/>
                </p:oleObj>
              </mc:Choice>
              <mc:Fallback>
                <p:oleObj name="Macrobond document" r:id="rId4" imgW="6759829" imgH="4273558" progId="Mbnd.mbnd">
                  <p:embed/>
                  <p:pic>
                    <p:nvPicPr>
                      <p:cNvPr id="10" name="Content Placeholder 5">
                        <a:extLst>
                          <a:ext uri="{FF2B5EF4-FFF2-40B4-BE49-F238E27FC236}">
                            <a16:creationId xmlns:a16="http://schemas.microsoft.com/office/drawing/2014/main" id="{93E344A9-0497-4B8B-9092-A3BF32D667F5}"/>
                          </a:ext>
                        </a:extLst>
                      </p:cNvPr>
                      <p:cNvPicPr/>
                      <p:nvPr/>
                    </p:nvPicPr>
                    <p:blipFill>
                      <a:blip r:embed="rId5"/>
                      <a:stretch>
                        <a:fillRect/>
                      </a:stretch>
                    </p:blipFill>
                    <p:spPr>
                      <a:xfrm>
                        <a:off x="647700" y="1850011"/>
                        <a:ext cx="5364163" cy="3391340"/>
                      </a:xfrm>
                      <a:prstGeom prst="rect">
                        <a:avLst/>
                      </a:prstGeom>
                    </p:spPr>
                  </p:pic>
                </p:oleObj>
              </mc:Fallback>
            </mc:AlternateContent>
          </a:graphicData>
        </a:graphic>
      </p:graphicFrame>
    </p:spTree>
    <p:extLst>
      <p:ext uri="{BB962C8B-B14F-4D97-AF65-F5344CB8AC3E}">
        <p14:creationId xmlns:p14="http://schemas.microsoft.com/office/powerpoint/2010/main" val="325569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748EC2-9C18-8AD0-887B-3779478E145F}"/>
              </a:ext>
            </a:extLst>
          </p:cNvPr>
          <p:cNvSpPr>
            <a:spLocks noGrp="1"/>
          </p:cNvSpPr>
          <p:nvPr>
            <p:ph type="sldNum" sz="quarter" idx="12"/>
          </p:nvPr>
        </p:nvSpPr>
        <p:spPr/>
        <p:txBody>
          <a:bodyPr/>
          <a:lstStyle/>
          <a:p>
            <a:fld id="{D14BCCD3-0010-4FBA-B965-2126ADC31932}" type="slidenum">
              <a:rPr lang="nb-NO" smtClean="0"/>
              <a:pPr/>
              <a:t>14</a:t>
            </a:fld>
            <a:endParaRPr lang="nb-NO" dirty="0"/>
          </a:p>
        </p:txBody>
      </p:sp>
      <p:sp>
        <p:nvSpPr>
          <p:cNvPr id="4" name="Title 3">
            <a:extLst>
              <a:ext uri="{FF2B5EF4-FFF2-40B4-BE49-F238E27FC236}">
                <a16:creationId xmlns:a16="http://schemas.microsoft.com/office/drawing/2014/main" id="{A015AFF8-690A-3113-BBAA-1657883E2052}"/>
              </a:ext>
            </a:extLst>
          </p:cNvPr>
          <p:cNvSpPr>
            <a:spLocks noGrp="1"/>
          </p:cNvSpPr>
          <p:nvPr>
            <p:ph type="title"/>
          </p:nvPr>
        </p:nvSpPr>
        <p:spPr/>
        <p:txBody>
          <a:bodyPr/>
          <a:lstStyle/>
          <a:p>
            <a:r>
              <a:rPr lang="en-GB" dirty="0" err="1"/>
              <a:t>Hva</a:t>
            </a:r>
            <a:r>
              <a:rPr lang="en-GB" dirty="0"/>
              <a:t> </a:t>
            </a:r>
            <a:r>
              <a:rPr lang="en-GB" dirty="0" err="1"/>
              <a:t>jeg</a:t>
            </a:r>
            <a:r>
              <a:rPr lang="en-GB" dirty="0"/>
              <a:t> “</a:t>
            </a:r>
            <a:r>
              <a:rPr lang="en-GB" dirty="0" err="1"/>
              <a:t>har</a:t>
            </a:r>
            <a:r>
              <a:rPr lang="en-GB" dirty="0"/>
              <a:t> </a:t>
            </a:r>
            <a:r>
              <a:rPr lang="en-GB" dirty="0" err="1"/>
              <a:t>råd</a:t>
            </a:r>
            <a:r>
              <a:rPr lang="en-GB" dirty="0"/>
              <a:t> </a:t>
            </a:r>
            <a:r>
              <a:rPr lang="en-GB" dirty="0" err="1"/>
              <a:t>til</a:t>
            </a:r>
            <a:r>
              <a:rPr lang="en-GB" dirty="0"/>
              <a:t>” </a:t>
            </a:r>
            <a:r>
              <a:rPr lang="en-GB" dirty="0" err="1"/>
              <a:t>eller</a:t>
            </a:r>
            <a:r>
              <a:rPr lang="en-GB" dirty="0"/>
              <a:t> </a:t>
            </a:r>
            <a:r>
              <a:rPr lang="en-GB" dirty="0" err="1"/>
              <a:t>hvor</a:t>
            </a:r>
            <a:r>
              <a:rPr lang="en-GB" dirty="0"/>
              <a:t> </a:t>
            </a:r>
            <a:r>
              <a:rPr lang="en-GB" dirty="0" err="1"/>
              <a:t>mye</a:t>
            </a:r>
            <a:r>
              <a:rPr lang="en-GB" dirty="0"/>
              <a:t> </a:t>
            </a:r>
            <a:r>
              <a:rPr lang="en-GB" dirty="0" err="1"/>
              <a:t>får</a:t>
            </a:r>
            <a:r>
              <a:rPr lang="en-GB" dirty="0"/>
              <a:t> </a:t>
            </a:r>
            <a:r>
              <a:rPr lang="en-GB" dirty="0" err="1"/>
              <a:t>jeg</a:t>
            </a:r>
            <a:r>
              <a:rPr lang="en-GB" dirty="0"/>
              <a:t> </a:t>
            </a:r>
            <a:r>
              <a:rPr lang="en-GB" dirty="0" err="1"/>
              <a:t>låne</a:t>
            </a:r>
            <a:r>
              <a:rPr lang="en-GB" dirty="0"/>
              <a:t>?</a:t>
            </a:r>
            <a:endParaRPr lang="nb-NO" dirty="0"/>
          </a:p>
        </p:txBody>
      </p:sp>
      <p:pic>
        <p:nvPicPr>
          <p:cNvPr id="9" name="Content Placeholder 8">
            <a:extLst>
              <a:ext uri="{FF2B5EF4-FFF2-40B4-BE49-F238E27FC236}">
                <a16:creationId xmlns:a16="http://schemas.microsoft.com/office/drawing/2014/main" id="{5D1CB6DC-205D-6339-6069-DBEC7CF40DF6}"/>
              </a:ext>
            </a:extLst>
          </p:cNvPr>
          <p:cNvPicPr>
            <a:picLocks noGrp="1" noChangeAspect="1"/>
          </p:cNvPicPr>
          <p:nvPr>
            <p:ph idx="1"/>
          </p:nvPr>
        </p:nvPicPr>
        <p:blipFill>
          <a:blip r:embed="rId2"/>
          <a:stretch>
            <a:fillRect/>
          </a:stretch>
        </p:blipFill>
        <p:spPr>
          <a:xfrm>
            <a:off x="2519540" y="1331913"/>
            <a:ext cx="7164033" cy="4427537"/>
          </a:xfrm>
          <a:prstGeom prst="rect">
            <a:avLst/>
          </a:prstGeom>
        </p:spPr>
      </p:pic>
    </p:spTree>
    <p:extLst>
      <p:ext uri="{BB962C8B-B14F-4D97-AF65-F5344CB8AC3E}">
        <p14:creationId xmlns:p14="http://schemas.microsoft.com/office/powerpoint/2010/main" val="952291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1331-175A-680A-18A5-6940E322E8FD}"/>
              </a:ext>
            </a:extLst>
          </p:cNvPr>
          <p:cNvSpPr>
            <a:spLocks noGrp="1"/>
          </p:cNvSpPr>
          <p:nvPr>
            <p:ph type="title"/>
          </p:nvPr>
        </p:nvSpPr>
        <p:spPr/>
        <p:txBody>
          <a:bodyPr/>
          <a:lstStyle/>
          <a:p>
            <a:r>
              <a:rPr lang="en-US" dirty="0" err="1"/>
              <a:t>Nibor</a:t>
            </a:r>
            <a:r>
              <a:rPr lang="en-US" dirty="0"/>
              <a:t> </a:t>
            </a:r>
            <a:r>
              <a:rPr lang="en-US" dirty="0" err="1"/>
              <a:t>blir</a:t>
            </a:r>
            <a:r>
              <a:rPr lang="en-US" dirty="0"/>
              <a:t> </a:t>
            </a:r>
            <a:r>
              <a:rPr lang="en-US" dirty="0" err="1"/>
              <a:t>rundt</a:t>
            </a:r>
            <a:r>
              <a:rPr lang="en-US" dirty="0"/>
              <a:t> 4%, </a:t>
            </a:r>
            <a:r>
              <a:rPr lang="en-US" dirty="0" err="1"/>
              <a:t>ingen</a:t>
            </a:r>
            <a:r>
              <a:rPr lang="en-US" dirty="0"/>
              <a:t> </a:t>
            </a:r>
            <a:r>
              <a:rPr lang="en-US" dirty="0" err="1"/>
              <a:t>kutt</a:t>
            </a:r>
            <a:r>
              <a:rPr lang="en-US" dirty="0"/>
              <a:t> med 5% </a:t>
            </a:r>
            <a:r>
              <a:rPr lang="en-US" dirty="0" err="1"/>
              <a:t>inflasjon</a:t>
            </a:r>
            <a:endParaRPr lang="nb-NO" dirty="0"/>
          </a:p>
        </p:txBody>
      </p:sp>
      <p:sp>
        <p:nvSpPr>
          <p:cNvPr id="5" name="Slide Number Placeholder 4">
            <a:extLst>
              <a:ext uri="{FF2B5EF4-FFF2-40B4-BE49-F238E27FC236}">
                <a16:creationId xmlns:a16="http://schemas.microsoft.com/office/drawing/2014/main" id="{77A8F83B-CC08-99B5-881F-1FA33216CC11}"/>
              </a:ext>
            </a:extLst>
          </p:cNvPr>
          <p:cNvSpPr>
            <a:spLocks noGrp="1"/>
          </p:cNvSpPr>
          <p:nvPr>
            <p:ph type="sldNum" sz="quarter" idx="12"/>
          </p:nvPr>
        </p:nvSpPr>
        <p:spPr/>
        <p:txBody>
          <a:bodyPr/>
          <a:lstStyle/>
          <a:p>
            <a:fld id="{D14BCCD3-0010-4FBA-B965-2126ADC31932}" type="slidenum">
              <a:rPr lang="nb-NO" smtClean="0"/>
              <a:t>15</a:t>
            </a:fld>
            <a:endParaRPr lang="nb-NO" dirty="0"/>
          </a:p>
        </p:txBody>
      </p:sp>
      <p:graphicFrame>
        <p:nvGraphicFramePr>
          <p:cNvPr id="7" name="Content Placeholder 5">
            <a:extLst>
              <a:ext uri="{FF2B5EF4-FFF2-40B4-BE49-F238E27FC236}">
                <a16:creationId xmlns:a16="http://schemas.microsoft.com/office/drawing/2014/main" id="{1673B6F1-2B0D-A1E2-8318-4C83E380A7A6}"/>
              </a:ext>
            </a:extLst>
          </p:cNvPr>
          <p:cNvGraphicFramePr>
            <a:graphicFrameLocks noGrp="1" noChangeAspect="1"/>
          </p:cNvGraphicFramePr>
          <p:nvPr>
            <p:ph sz="half" idx="2"/>
            <p:extLst>
              <p:ext uri="{D42A27DB-BD31-4B8C-83A1-F6EECF244321}">
                <p14:modId xmlns:p14="http://schemas.microsoft.com/office/powerpoint/2010/main" val="311453358"/>
              </p:ext>
            </p:extLst>
          </p:nvPr>
        </p:nvGraphicFramePr>
        <p:xfrm>
          <a:off x="619125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5" name="Content Placeholder 5">
                        <a:extLst>
                          <a:ext uri="{FF2B5EF4-FFF2-40B4-BE49-F238E27FC236}">
                            <a16:creationId xmlns:a16="http://schemas.microsoft.com/office/drawing/2014/main" id="{46A701F2-022A-8E32-2F19-115D7D40AA53}"/>
                          </a:ext>
                        </a:extLst>
                      </p:cNvPr>
                      <p:cNvPicPr/>
                      <p:nvPr/>
                    </p:nvPicPr>
                    <p:blipFill>
                      <a:blip r:embed="rId3"/>
                      <a:stretch>
                        <a:fillRect/>
                      </a:stretch>
                    </p:blipFill>
                    <p:spPr>
                      <a:xfrm>
                        <a:off x="6191250" y="1850011"/>
                        <a:ext cx="5364163" cy="3391340"/>
                      </a:xfrm>
                      <a:prstGeom prst="rect">
                        <a:avLst/>
                      </a:prstGeom>
                    </p:spPr>
                  </p:pic>
                </p:oleObj>
              </mc:Fallback>
            </mc:AlternateContent>
          </a:graphicData>
        </a:graphic>
      </p:graphicFrame>
      <p:sp>
        <p:nvSpPr>
          <p:cNvPr id="8" name="Oval 7">
            <a:extLst>
              <a:ext uri="{FF2B5EF4-FFF2-40B4-BE49-F238E27FC236}">
                <a16:creationId xmlns:a16="http://schemas.microsoft.com/office/drawing/2014/main" id="{9BDC64A4-F3ED-01A4-DCDA-23A1F8904836}"/>
              </a:ext>
            </a:extLst>
          </p:cNvPr>
          <p:cNvSpPr/>
          <p:nvPr/>
        </p:nvSpPr>
        <p:spPr>
          <a:xfrm>
            <a:off x="9360571" y="2767263"/>
            <a:ext cx="22459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graphicFrame>
        <p:nvGraphicFramePr>
          <p:cNvPr id="9" name="Content Placeholder 7">
            <a:extLst>
              <a:ext uri="{FF2B5EF4-FFF2-40B4-BE49-F238E27FC236}">
                <a16:creationId xmlns:a16="http://schemas.microsoft.com/office/drawing/2014/main" id="{7BC98820-FC23-D6BC-D461-29F5722F2D44}"/>
              </a:ext>
            </a:extLst>
          </p:cNvPr>
          <p:cNvGraphicFramePr>
            <a:graphicFrameLocks noGrp="1" noChangeAspect="1"/>
          </p:cNvGraphicFramePr>
          <p:nvPr>
            <p:ph sz="half" idx="1"/>
            <p:extLst>
              <p:ext uri="{D42A27DB-BD31-4B8C-83A1-F6EECF244321}">
                <p14:modId xmlns:p14="http://schemas.microsoft.com/office/powerpoint/2010/main" val="3619449556"/>
              </p:ext>
            </p:extLst>
          </p:nvPr>
        </p:nvGraphicFramePr>
        <p:xfrm>
          <a:off x="64770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4" imgW="6759829" imgH="4273558" progId="Mbnd.mbnd">
                  <p:embed/>
                </p:oleObj>
              </mc:Choice>
              <mc:Fallback>
                <p:oleObj name="Macrobond document" r:id="rId4" imgW="6759829" imgH="4273558" progId="Mbnd.mbnd">
                  <p:embed/>
                  <p:pic>
                    <p:nvPicPr>
                      <p:cNvPr id="7" name="Content Placeholder 7">
                        <a:extLst>
                          <a:ext uri="{FF2B5EF4-FFF2-40B4-BE49-F238E27FC236}">
                            <a16:creationId xmlns:a16="http://schemas.microsoft.com/office/drawing/2014/main" id="{5A3C7DD9-FD4D-5B91-665A-9C814C40142C}"/>
                          </a:ext>
                        </a:extLst>
                      </p:cNvPr>
                      <p:cNvPicPr/>
                      <p:nvPr/>
                    </p:nvPicPr>
                    <p:blipFill>
                      <a:blip r:embed="rId5"/>
                      <a:stretch>
                        <a:fillRect/>
                      </a:stretch>
                    </p:blipFill>
                    <p:spPr>
                      <a:xfrm>
                        <a:off x="647700" y="1850011"/>
                        <a:ext cx="5364163" cy="3391340"/>
                      </a:xfrm>
                      <a:prstGeom prst="rect">
                        <a:avLst/>
                      </a:prstGeom>
                    </p:spPr>
                  </p:pic>
                </p:oleObj>
              </mc:Fallback>
            </mc:AlternateContent>
          </a:graphicData>
        </a:graphic>
      </p:graphicFrame>
    </p:spTree>
    <p:extLst>
      <p:ext uri="{BB962C8B-B14F-4D97-AF65-F5344CB8AC3E}">
        <p14:creationId xmlns:p14="http://schemas.microsoft.com/office/powerpoint/2010/main" val="1924519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0F42D-CDB2-4E72-9E5D-DE425955A320}"/>
              </a:ext>
            </a:extLst>
          </p:cNvPr>
          <p:cNvSpPr>
            <a:spLocks noGrp="1"/>
          </p:cNvSpPr>
          <p:nvPr>
            <p:ph type="title"/>
          </p:nvPr>
        </p:nvSpPr>
        <p:spPr>
          <a:xfrm>
            <a:off x="647999" y="360083"/>
            <a:ext cx="10557275" cy="720167"/>
          </a:xfrm>
        </p:spPr>
        <p:txBody>
          <a:bodyPr/>
          <a:lstStyle/>
          <a:p>
            <a:r>
              <a:rPr lang="en-GB" dirty="0"/>
              <a:t>For </a:t>
            </a:r>
            <a:r>
              <a:rPr lang="en-GB" dirty="0" err="1"/>
              <a:t>første</a:t>
            </a:r>
            <a:r>
              <a:rPr lang="en-GB" dirty="0"/>
              <a:t> gang </a:t>
            </a:r>
            <a:r>
              <a:rPr lang="en-GB" dirty="0" err="1"/>
              <a:t>på</a:t>
            </a:r>
            <a:r>
              <a:rPr lang="en-GB" dirty="0"/>
              <a:t> 40 </a:t>
            </a:r>
            <a:r>
              <a:rPr lang="en-GB" dirty="0" err="1"/>
              <a:t>år</a:t>
            </a:r>
            <a:r>
              <a:rPr lang="en-GB" dirty="0"/>
              <a:t> </a:t>
            </a:r>
            <a:r>
              <a:rPr lang="en-GB" dirty="0" err="1"/>
              <a:t>har</a:t>
            </a:r>
            <a:r>
              <a:rPr lang="en-GB" dirty="0"/>
              <a:t> vi </a:t>
            </a:r>
            <a:r>
              <a:rPr lang="en-GB" dirty="0" err="1"/>
              <a:t>nå</a:t>
            </a:r>
            <a:r>
              <a:rPr lang="en-GB" dirty="0"/>
              <a:t> </a:t>
            </a:r>
            <a:r>
              <a:rPr lang="en-GB" dirty="0" err="1"/>
              <a:t>høy</a:t>
            </a:r>
            <a:r>
              <a:rPr lang="en-GB" dirty="0"/>
              <a:t> </a:t>
            </a:r>
            <a:r>
              <a:rPr lang="en-GB" dirty="0" err="1"/>
              <a:t>prisvekst</a:t>
            </a:r>
            <a:r>
              <a:rPr lang="en-GB" dirty="0"/>
              <a:t> </a:t>
            </a:r>
            <a:r>
              <a:rPr lang="en-GB" dirty="0" err="1"/>
              <a:t>verden</a:t>
            </a:r>
            <a:r>
              <a:rPr lang="en-GB" dirty="0"/>
              <a:t> over</a:t>
            </a:r>
            <a:endParaRPr lang="nb-NO" dirty="0"/>
          </a:p>
        </p:txBody>
      </p:sp>
      <p:sp>
        <p:nvSpPr>
          <p:cNvPr id="5" name="Slide Number Placeholder 4">
            <a:extLst>
              <a:ext uri="{FF2B5EF4-FFF2-40B4-BE49-F238E27FC236}">
                <a16:creationId xmlns:a16="http://schemas.microsoft.com/office/drawing/2014/main" id="{D23AA1E7-7933-4A76-8026-182D40A8A457}"/>
              </a:ext>
            </a:extLst>
          </p:cNvPr>
          <p:cNvSpPr>
            <a:spLocks noGrp="1"/>
          </p:cNvSpPr>
          <p:nvPr>
            <p:ph type="sldNum" sz="quarter" idx="12"/>
          </p:nvPr>
        </p:nvSpPr>
        <p:spPr/>
        <p:txBody>
          <a:bodyPr/>
          <a:lstStyle/>
          <a:p>
            <a:fld id="{D14BCCD3-0010-4FBA-B965-2126ADC31932}" type="slidenum">
              <a:rPr lang="nb-NO" smtClean="0"/>
              <a:t>16</a:t>
            </a:fld>
            <a:endParaRPr lang="nb-NO" dirty="0"/>
          </a:p>
        </p:txBody>
      </p:sp>
      <p:graphicFrame>
        <p:nvGraphicFramePr>
          <p:cNvPr id="8" name="Content Placeholder 6">
            <a:extLst>
              <a:ext uri="{FF2B5EF4-FFF2-40B4-BE49-F238E27FC236}">
                <a16:creationId xmlns:a16="http://schemas.microsoft.com/office/drawing/2014/main" id="{9C17950F-1E9E-42CD-B131-8374BC56A294}"/>
              </a:ext>
            </a:extLst>
          </p:cNvPr>
          <p:cNvGraphicFramePr>
            <a:graphicFrameLocks noChangeAspect="1"/>
          </p:cNvGraphicFramePr>
          <p:nvPr/>
        </p:nvGraphicFramePr>
        <p:xfrm>
          <a:off x="64770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8" name="Content Placeholder 6">
                        <a:extLst>
                          <a:ext uri="{FF2B5EF4-FFF2-40B4-BE49-F238E27FC236}">
                            <a16:creationId xmlns:a16="http://schemas.microsoft.com/office/drawing/2014/main" id="{9C17950F-1E9E-42CD-B131-8374BC56A294}"/>
                          </a:ext>
                        </a:extLst>
                      </p:cNvPr>
                      <p:cNvPicPr/>
                      <p:nvPr/>
                    </p:nvPicPr>
                    <p:blipFill>
                      <a:blip r:embed="rId3"/>
                      <a:stretch>
                        <a:fillRect/>
                      </a:stretch>
                    </p:blipFill>
                    <p:spPr>
                      <a:xfrm>
                        <a:off x="647700" y="1850011"/>
                        <a:ext cx="5364163" cy="3391340"/>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4C99CB20-E022-48AB-A214-9F6B158E88FD}"/>
              </a:ext>
            </a:extLst>
          </p:cNvPr>
          <p:cNvSpPr/>
          <p:nvPr/>
        </p:nvSpPr>
        <p:spPr>
          <a:xfrm>
            <a:off x="6656522" y="4479011"/>
            <a:ext cx="433953" cy="1704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graphicFrame>
        <p:nvGraphicFramePr>
          <p:cNvPr id="10" name="Content Placeholder 5">
            <a:extLst>
              <a:ext uri="{FF2B5EF4-FFF2-40B4-BE49-F238E27FC236}">
                <a16:creationId xmlns:a16="http://schemas.microsoft.com/office/drawing/2014/main" id="{DE8BE84D-D0D0-4C5B-B437-16D79371632E}"/>
              </a:ext>
            </a:extLst>
          </p:cNvPr>
          <p:cNvGraphicFramePr>
            <a:graphicFrameLocks noGrp="1" noChangeAspect="1"/>
          </p:cNvGraphicFramePr>
          <p:nvPr>
            <p:ph sz="half" idx="2"/>
            <p:extLst>
              <p:ext uri="{D42A27DB-BD31-4B8C-83A1-F6EECF244321}">
                <p14:modId xmlns:p14="http://schemas.microsoft.com/office/powerpoint/2010/main" val="3510429518"/>
              </p:ext>
            </p:extLst>
          </p:nvPr>
        </p:nvGraphicFramePr>
        <p:xfrm>
          <a:off x="6191250" y="1849438"/>
          <a:ext cx="5364163" cy="3392487"/>
        </p:xfrm>
        <a:graphic>
          <a:graphicData uri="http://schemas.openxmlformats.org/presentationml/2006/ole">
            <mc:AlternateContent xmlns:mc="http://schemas.openxmlformats.org/markup-compatibility/2006">
              <mc:Choice xmlns:v="urn:schemas-microsoft-com:vml" Requires="v">
                <p:oleObj name="Macrobond document" r:id="rId4" imgW="6759829" imgH="4273558" progId="Mbnd.mbnd">
                  <p:embed/>
                </p:oleObj>
              </mc:Choice>
              <mc:Fallback>
                <p:oleObj name="Macrobond document" r:id="rId4" imgW="6759829" imgH="4273558" progId="Mbnd.mbnd">
                  <p:embed/>
                  <p:pic>
                    <p:nvPicPr>
                      <p:cNvPr id="10" name="Content Placeholder 5">
                        <a:extLst>
                          <a:ext uri="{FF2B5EF4-FFF2-40B4-BE49-F238E27FC236}">
                            <a16:creationId xmlns:a16="http://schemas.microsoft.com/office/drawing/2014/main" id="{DE8BE84D-D0D0-4C5B-B437-16D79371632E}"/>
                          </a:ext>
                        </a:extLst>
                      </p:cNvPr>
                      <p:cNvPicPr/>
                      <p:nvPr/>
                    </p:nvPicPr>
                    <p:blipFill>
                      <a:blip r:embed="rId5"/>
                      <a:stretch>
                        <a:fillRect/>
                      </a:stretch>
                    </p:blipFill>
                    <p:spPr>
                      <a:xfrm>
                        <a:off x="6191250" y="1849438"/>
                        <a:ext cx="5364163" cy="3392487"/>
                      </a:xfrm>
                      <a:prstGeom prst="rect">
                        <a:avLst/>
                      </a:prstGeom>
                    </p:spPr>
                  </p:pic>
                </p:oleObj>
              </mc:Fallback>
            </mc:AlternateContent>
          </a:graphicData>
        </a:graphic>
      </p:graphicFrame>
    </p:spTree>
    <p:extLst>
      <p:ext uri="{BB962C8B-B14F-4D97-AF65-F5344CB8AC3E}">
        <p14:creationId xmlns:p14="http://schemas.microsoft.com/office/powerpoint/2010/main" val="104890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73B7-3FA0-4BF6-90BE-5C72275F15EC}"/>
              </a:ext>
            </a:extLst>
          </p:cNvPr>
          <p:cNvSpPr>
            <a:spLocks noGrp="1"/>
          </p:cNvSpPr>
          <p:nvPr>
            <p:ph type="title"/>
          </p:nvPr>
        </p:nvSpPr>
        <p:spPr>
          <a:xfrm>
            <a:off x="647999" y="360083"/>
            <a:ext cx="10535816" cy="720167"/>
          </a:xfrm>
        </p:spPr>
        <p:txBody>
          <a:bodyPr/>
          <a:lstStyle/>
          <a:p>
            <a:r>
              <a:rPr lang="en-GB" dirty="0" err="1"/>
              <a:t>Slutt</a:t>
            </a:r>
            <a:r>
              <a:rPr lang="en-GB" dirty="0"/>
              <a:t> </a:t>
            </a:r>
            <a:r>
              <a:rPr lang="en-GB" dirty="0" err="1"/>
              <a:t>på</a:t>
            </a:r>
            <a:r>
              <a:rPr lang="en-GB" dirty="0"/>
              <a:t> </a:t>
            </a:r>
            <a:r>
              <a:rPr lang="en-GB" dirty="0" err="1"/>
              <a:t>billige</a:t>
            </a:r>
            <a:r>
              <a:rPr lang="en-GB" dirty="0"/>
              <a:t> </a:t>
            </a:r>
            <a:r>
              <a:rPr lang="en-GB" dirty="0" err="1"/>
              <a:t>varer</a:t>
            </a:r>
            <a:r>
              <a:rPr lang="en-GB" dirty="0"/>
              <a:t>, </a:t>
            </a:r>
            <a:r>
              <a:rPr lang="en-GB" dirty="0" err="1"/>
              <a:t>arbeidskraft</a:t>
            </a:r>
            <a:r>
              <a:rPr lang="en-GB" dirty="0"/>
              <a:t> </a:t>
            </a:r>
            <a:r>
              <a:rPr lang="en-GB" dirty="0" err="1"/>
              <a:t>og</a:t>
            </a:r>
            <a:r>
              <a:rPr lang="en-GB" dirty="0"/>
              <a:t> </a:t>
            </a:r>
            <a:r>
              <a:rPr lang="en-GB" dirty="0" err="1"/>
              <a:t>energi</a:t>
            </a:r>
            <a:r>
              <a:rPr lang="en-GB" dirty="0"/>
              <a:t>?</a:t>
            </a:r>
            <a:endParaRPr lang="nb-NO" dirty="0"/>
          </a:p>
        </p:txBody>
      </p:sp>
      <p:sp>
        <p:nvSpPr>
          <p:cNvPr id="5" name="Slide Number Placeholder 4">
            <a:extLst>
              <a:ext uri="{FF2B5EF4-FFF2-40B4-BE49-F238E27FC236}">
                <a16:creationId xmlns:a16="http://schemas.microsoft.com/office/drawing/2014/main" id="{83F14CB2-7463-4A7B-A3CA-4E7F78E71005}"/>
              </a:ext>
            </a:extLst>
          </p:cNvPr>
          <p:cNvSpPr>
            <a:spLocks noGrp="1"/>
          </p:cNvSpPr>
          <p:nvPr>
            <p:ph type="sldNum" sz="quarter" idx="12"/>
          </p:nvPr>
        </p:nvSpPr>
        <p:spPr/>
        <p:txBody>
          <a:bodyPr/>
          <a:lstStyle/>
          <a:p>
            <a:fld id="{D14BCCD3-0010-4FBA-B965-2126ADC31932}" type="slidenum">
              <a:rPr lang="nb-NO" smtClean="0"/>
              <a:t>17</a:t>
            </a:fld>
            <a:endParaRPr lang="nb-NO" dirty="0"/>
          </a:p>
        </p:txBody>
      </p:sp>
      <p:sp>
        <p:nvSpPr>
          <p:cNvPr id="3" name="TextBox 2">
            <a:extLst>
              <a:ext uri="{FF2B5EF4-FFF2-40B4-BE49-F238E27FC236}">
                <a16:creationId xmlns:a16="http://schemas.microsoft.com/office/drawing/2014/main" id="{7FB2E635-C2ED-473B-8FF2-C65F84AB8E92}"/>
              </a:ext>
            </a:extLst>
          </p:cNvPr>
          <p:cNvSpPr txBox="1"/>
          <p:nvPr/>
        </p:nvSpPr>
        <p:spPr>
          <a:xfrm>
            <a:off x="647998" y="1838850"/>
            <a:ext cx="5383834" cy="2554545"/>
          </a:xfrm>
          <a:prstGeom prst="rect">
            <a:avLst/>
          </a:prstGeom>
          <a:solidFill>
            <a:schemeClr val="accent3"/>
          </a:solidFill>
        </p:spPr>
        <p:txBody>
          <a:bodyPr wrap="square" rtlCol="0">
            <a:spAutoFit/>
          </a:bodyPr>
          <a:lstStyle/>
          <a:p>
            <a:pPr marL="171450" indent="-171450">
              <a:buFont typeface="Arial" panose="020B0604020202020204" pitchFamily="34" charset="0"/>
              <a:buChar char="•"/>
            </a:pPr>
            <a:r>
              <a:rPr lang="en-US" sz="2000" dirty="0" err="1"/>
              <a:t>Økt</a:t>
            </a:r>
            <a:r>
              <a:rPr lang="en-US" sz="2000" dirty="0"/>
              <a:t> </a:t>
            </a:r>
            <a:r>
              <a:rPr lang="en-US" sz="2000" dirty="0" err="1"/>
              <a:t>globalisering</a:t>
            </a:r>
            <a:endParaRPr lang="en-US" sz="2000" dirty="0"/>
          </a:p>
          <a:p>
            <a:pPr marL="171450" indent="-171450">
              <a:buFont typeface="Arial" panose="020B0604020202020204" pitchFamily="34" charset="0"/>
              <a:buChar char="•"/>
            </a:pPr>
            <a:r>
              <a:rPr lang="en-US" sz="2000" dirty="0"/>
              <a:t>‘Just in time’</a:t>
            </a:r>
          </a:p>
          <a:p>
            <a:pPr marL="171450" indent="-171450">
              <a:buFont typeface="Arial" panose="020B0604020202020204" pitchFamily="34" charset="0"/>
              <a:buChar char="•"/>
            </a:pPr>
            <a:r>
              <a:rPr lang="en-US" sz="2000" dirty="0" err="1"/>
              <a:t>Sterk</a:t>
            </a:r>
            <a:r>
              <a:rPr lang="en-US" sz="2000" dirty="0"/>
              <a:t> </a:t>
            </a:r>
            <a:r>
              <a:rPr lang="en-US" sz="2000" dirty="0" err="1"/>
              <a:t>vekst</a:t>
            </a:r>
            <a:r>
              <a:rPr lang="en-US" sz="2000" dirty="0"/>
              <a:t> i </a:t>
            </a:r>
            <a:r>
              <a:rPr lang="en-US" sz="2000" dirty="0" err="1"/>
              <a:t>arbeidsstyrken</a:t>
            </a:r>
            <a:endParaRPr lang="en-US" sz="2000" dirty="0"/>
          </a:p>
          <a:p>
            <a:pPr marL="171450" indent="-171450">
              <a:buFont typeface="Arial" panose="020B0604020202020204" pitchFamily="34" charset="0"/>
              <a:buChar char="•"/>
            </a:pPr>
            <a:r>
              <a:rPr lang="en-US" sz="2000" dirty="0"/>
              <a:t>“</a:t>
            </a:r>
            <a:r>
              <a:rPr lang="en-US" sz="2000" dirty="0" err="1"/>
              <a:t>Bruning</a:t>
            </a:r>
            <a:r>
              <a:rPr lang="en-US" sz="2000" dirty="0"/>
              <a:t>” av </a:t>
            </a:r>
            <a:r>
              <a:rPr lang="en-US" sz="2000" dirty="0" err="1"/>
              <a:t>økonomiene</a:t>
            </a:r>
            <a:r>
              <a:rPr lang="en-US" sz="2000" dirty="0"/>
              <a:t> </a:t>
            </a:r>
            <a:r>
              <a:rPr lang="en-US" sz="2000" dirty="0" err="1"/>
              <a:t>og</a:t>
            </a:r>
            <a:r>
              <a:rPr lang="en-US" sz="2000" dirty="0"/>
              <a:t> </a:t>
            </a:r>
            <a:r>
              <a:rPr lang="en-US" sz="2000" dirty="0" err="1"/>
              <a:t>billig</a:t>
            </a:r>
            <a:r>
              <a:rPr lang="en-US" sz="2000" dirty="0"/>
              <a:t> </a:t>
            </a:r>
            <a:r>
              <a:rPr lang="en-US" sz="2000" dirty="0" err="1"/>
              <a:t>energi</a:t>
            </a:r>
            <a:endParaRPr lang="en-US" sz="2000" dirty="0"/>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endParaRPr lang="en-US" sz="2000" dirty="0"/>
          </a:p>
          <a:p>
            <a:pPr marL="342900" indent="-342900">
              <a:buFont typeface="Wingdings" panose="05000000000000000000" pitchFamily="2" charset="2"/>
              <a:buChar char="Ø"/>
            </a:pPr>
            <a:r>
              <a:rPr lang="en-US" sz="2000" dirty="0" err="1"/>
              <a:t>Stort</a:t>
            </a:r>
            <a:r>
              <a:rPr lang="en-US" sz="2000" dirty="0"/>
              <a:t> </a:t>
            </a:r>
            <a:r>
              <a:rPr lang="en-US" sz="2000" dirty="0" err="1"/>
              <a:t>tilbud</a:t>
            </a:r>
            <a:r>
              <a:rPr lang="en-US" sz="2000" dirty="0"/>
              <a:t> av </a:t>
            </a:r>
            <a:r>
              <a:rPr lang="en-US" sz="2000" dirty="0" err="1"/>
              <a:t>varer</a:t>
            </a:r>
            <a:r>
              <a:rPr lang="en-US" sz="2000" dirty="0"/>
              <a:t>/</a:t>
            </a:r>
            <a:r>
              <a:rPr lang="en-US" sz="2000" dirty="0" err="1"/>
              <a:t>råvarer</a:t>
            </a:r>
            <a:r>
              <a:rPr lang="en-US" sz="2000" dirty="0"/>
              <a:t>/</a:t>
            </a:r>
            <a:r>
              <a:rPr lang="en-US" sz="2000" dirty="0" err="1"/>
              <a:t>arbeidskraft</a:t>
            </a:r>
            <a:endParaRPr lang="en-US" sz="2000" dirty="0"/>
          </a:p>
          <a:p>
            <a:pPr marL="342900" indent="-342900">
              <a:buFont typeface="Wingdings" panose="05000000000000000000" pitchFamily="2" charset="2"/>
              <a:buChar char="Ø"/>
            </a:pPr>
            <a:r>
              <a:rPr lang="en-US" sz="2000" dirty="0" err="1">
                <a:solidFill>
                  <a:schemeClr val="tx1"/>
                </a:solidFill>
              </a:rPr>
              <a:t>Lavt</a:t>
            </a:r>
            <a:r>
              <a:rPr lang="en-US" sz="2000" dirty="0">
                <a:solidFill>
                  <a:schemeClr val="tx1"/>
                </a:solidFill>
              </a:rPr>
              <a:t> </a:t>
            </a:r>
            <a:r>
              <a:rPr lang="en-US" sz="2000" dirty="0" err="1">
                <a:solidFill>
                  <a:schemeClr val="tx1"/>
                </a:solidFill>
              </a:rPr>
              <a:t>lønns</a:t>
            </a:r>
            <a:r>
              <a:rPr lang="en-US" sz="2000" dirty="0">
                <a:solidFill>
                  <a:schemeClr val="tx1"/>
                </a:solidFill>
              </a:rPr>
              <a:t>- </a:t>
            </a:r>
            <a:r>
              <a:rPr lang="en-US" sz="2000" dirty="0" err="1">
                <a:solidFill>
                  <a:schemeClr val="tx1"/>
                </a:solidFill>
              </a:rPr>
              <a:t>og</a:t>
            </a:r>
            <a:r>
              <a:rPr lang="en-US" sz="2000" dirty="0">
                <a:solidFill>
                  <a:schemeClr val="tx1"/>
                </a:solidFill>
              </a:rPr>
              <a:t> </a:t>
            </a:r>
            <a:r>
              <a:rPr lang="en-US" sz="2000" dirty="0" err="1">
                <a:solidFill>
                  <a:schemeClr val="tx1"/>
                </a:solidFill>
              </a:rPr>
              <a:t>prispress</a:t>
            </a:r>
            <a:endParaRPr lang="en-US" sz="2000" dirty="0">
              <a:solidFill>
                <a:schemeClr val="tx1"/>
              </a:solidFill>
            </a:endParaRPr>
          </a:p>
        </p:txBody>
      </p:sp>
      <p:sp>
        <p:nvSpPr>
          <p:cNvPr id="4" name="TextBox 3">
            <a:extLst>
              <a:ext uri="{FF2B5EF4-FFF2-40B4-BE49-F238E27FC236}">
                <a16:creationId xmlns:a16="http://schemas.microsoft.com/office/drawing/2014/main" id="{1F1F90C8-5111-456D-9E89-4B24B26C5858}"/>
              </a:ext>
            </a:extLst>
          </p:cNvPr>
          <p:cNvSpPr txBox="1"/>
          <p:nvPr/>
        </p:nvSpPr>
        <p:spPr>
          <a:xfrm>
            <a:off x="647998" y="1436917"/>
            <a:ext cx="4652236" cy="400110"/>
          </a:xfrm>
          <a:prstGeom prst="rect">
            <a:avLst/>
          </a:prstGeom>
          <a:noFill/>
        </p:spPr>
        <p:txBody>
          <a:bodyPr wrap="none" rtlCol="0">
            <a:spAutoFit/>
          </a:bodyPr>
          <a:lstStyle/>
          <a:p>
            <a:r>
              <a:rPr lang="en-US" sz="2000" b="1" dirty="0">
                <a:solidFill>
                  <a:schemeClr val="tx1"/>
                </a:solidFill>
              </a:rPr>
              <a:t>The Great Moderation 1980/90</a:t>
            </a:r>
            <a:r>
              <a:rPr lang="en-US" sz="2000" b="1" dirty="0">
                <a:solidFill>
                  <a:schemeClr val="tx1"/>
                </a:solidFill>
                <a:sym typeface="Wingdings" panose="05000000000000000000" pitchFamily="2" charset="2"/>
              </a:rPr>
              <a:t></a:t>
            </a:r>
            <a:r>
              <a:rPr lang="en-US" sz="2000" b="1" dirty="0">
                <a:solidFill>
                  <a:schemeClr val="tx1"/>
                </a:solidFill>
              </a:rPr>
              <a:t>2020</a:t>
            </a:r>
            <a:endParaRPr lang="nb-NO" sz="2000" b="1" dirty="0">
              <a:solidFill>
                <a:schemeClr val="tx1"/>
              </a:solidFill>
            </a:endParaRPr>
          </a:p>
        </p:txBody>
      </p:sp>
    </p:spTree>
    <p:extLst>
      <p:ext uri="{BB962C8B-B14F-4D97-AF65-F5344CB8AC3E}">
        <p14:creationId xmlns:p14="http://schemas.microsoft.com/office/powerpoint/2010/main" val="1813101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87E0D-3FB1-4B99-9457-A21DD19F794A}"/>
              </a:ext>
            </a:extLst>
          </p:cNvPr>
          <p:cNvSpPr>
            <a:spLocks noGrp="1"/>
          </p:cNvSpPr>
          <p:nvPr>
            <p:ph type="title"/>
          </p:nvPr>
        </p:nvSpPr>
        <p:spPr/>
        <p:txBody>
          <a:bodyPr/>
          <a:lstStyle/>
          <a:p>
            <a:r>
              <a:rPr lang="en-US" dirty="0"/>
              <a:t>Er </a:t>
            </a:r>
            <a:r>
              <a:rPr lang="en-US" dirty="0" err="1"/>
              <a:t>en</a:t>
            </a:r>
            <a:r>
              <a:rPr lang="en-US" dirty="0"/>
              <a:t> era over?</a:t>
            </a:r>
            <a:endParaRPr lang="nb-NO" dirty="0"/>
          </a:p>
        </p:txBody>
      </p:sp>
      <p:sp>
        <p:nvSpPr>
          <p:cNvPr id="5" name="Slide Number Placeholder 4">
            <a:extLst>
              <a:ext uri="{FF2B5EF4-FFF2-40B4-BE49-F238E27FC236}">
                <a16:creationId xmlns:a16="http://schemas.microsoft.com/office/drawing/2014/main" id="{18C5FFF9-F325-4110-82F2-898D1E1312D7}"/>
              </a:ext>
            </a:extLst>
          </p:cNvPr>
          <p:cNvSpPr>
            <a:spLocks noGrp="1"/>
          </p:cNvSpPr>
          <p:nvPr>
            <p:ph type="sldNum" sz="quarter" idx="12"/>
          </p:nvPr>
        </p:nvSpPr>
        <p:spPr/>
        <p:txBody>
          <a:bodyPr/>
          <a:lstStyle/>
          <a:p>
            <a:fld id="{D14BCCD3-0010-4FBA-B965-2126ADC31932}" type="slidenum">
              <a:rPr lang="nb-NO" smtClean="0"/>
              <a:t>18</a:t>
            </a:fld>
            <a:endParaRPr lang="nb-NO" dirty="0"/>
          </a:p>
        </p:txBody>
      </p:sp>
      <p:graphicFrame>
        <p:nvGraphicFramePr>
          <p:cNvPr id="6" name="Content Placeholder 6">
            <a:extLst>
              <a:ext uri="{FF2B5EF4-FFF2-40B4-BE49-F238E27FC236}">
                <a16:creationId xmlns:a16="http://schemas.microsoft.com/office/drawing/2014/main" id="{CECF62A8-587B-4EF4-980F-DAEF80231B0B}"/>
              </a:ext>
            </a:extLst>
          </p:cNvPr>
          <p:cNvGraphicFramePr>
            <a:graphicFrameLocks noGrp="1" noChangeAspect="1"/>
          </p:cNvGraphicFramePr>
          <p:nvPr>
            <p:ph sz="half" idx="1"/>
            <p:extLst>
              <p:ext uri="{D42A27DB-BD31-4B8C-83A1-F6EECF244321}">
                <p14:modId xmlns:p14="http://schemas.microsoft.com/office/powerpoint/2010/main" val="977188301"/>
              </p:ext>
            </p:extLst>
          </p:nvPr>
        </p:nvGraphicFramePr>
        <p:xfrm>
          <a:off x="64770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6" name="Content Placeholder 6">
                        <a:extLst>
                          <a:ext uri="{FF2B5EF4-FFF2-40B4-BE49-F238E27FC236}">
                            <a16:creationId xmlns:a16="http://schemas.microsoft.com/office/drawing/2014/main" id="{CECF62A8-587B-4EF4-980F-DAEF80231B0B}"/>
                          </a:ext>
                        </a:extLst>
                      </p:cNvPr>
                      <p:cNvPicPr/>
                      <p:nvPr/>
                    </p:nvPicPr>
                    <p:blipFill>
                      <a:blip r:embed="rId3"/>
                      <a:stretch>
                        <a:fillRect/>
                      </a:stretch>
                    </p:blipFill>
                    <p:spPr>
                      <a:xfrm>
                        <a:off x="647700" y="1850011"/>
                        <a:ext cx="5364163" cy="3391340"/>
                      </a:xfrm>
                      <a:prstGeom prst="rect">
                        <a:avLst/>
                      </a:prstGeom>
                    </p:spPr>
                  </p:pic>
                </p:oleObj>
              </mc:Fallback>
            </mc:AlternateContent>
          </a:graphicData>
        </a:graphic>
      </p:graphicFrame>
      <p:graphicFrame>
        <p:nvGraphicFramePr>
          <p:cNvPr id="7" name="Content Placeholder 5">
            <a:extLst>
              <a:ext uri="{FF2B5EF4-FFF2-40B4-BE49-F238E27FC236}">
                <a16:creationId xmlns:a16="http://schemas.microsoft.com/office/drawing/2014/main" id="{D15F2C1C-884D-46E1-9DC0-EDEE629FDFB1}"/>
              </a:ext>
            </a:extLst>
          </p:cNvPr>
          <p:cNvGraphicFramePr>
            <a:graphicFrameLocks noGrp="1" noChangeAspect="1"/>
          </p:cNvGraphicFramePr>
          <p:nvPr>
            <p:ph sz="half" idx="2"/>
            <p:extLst>
              <p:ext uri="{D42A27DB-BD31-4B8C-83A1-F6EECF244321}">
                <p14:modId xmlns:p14="http://schemas.microsoft.com/office/powerpoint/2010/main" val="4265445105"/>
              </p:ext>
            </p:extLst>
          </p:nvPr>
        </p:nvGraphicFramePr>
        <p:xfrm>
          <a:off x="619125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4" imgW="6759829" imgH="4273558" progId="Mbnd.mbnd">
                  <p:embed/>
                </p:oleObj>
              </mc:Choice>
              <mc:Fallback>
                <p:oleObj name="Macrobond document" r:id="rId4" imgW="6759829" imgH="4273558" progId="Mbnd.mbnd">
                  <p:embed/>
                  <p:pic>
                    <p:nvPicPr>
                      <p:cNvPr id="7" name="Content Placeholder 5">
                        <a:extLst>
                          <a:ext uri="{FF2B5EF4-FFF2-40B4-BE49-F238E27FC236}">
                            <a16:creationId xmlns:a16="http://schemas.microsoft.com/office/drawing/2014/main" id="{D15F2C1C-884D-46E1-9DC0-EDEE629FDFB1}"/>
                          </a:ext>
                        </a:extLst>
                      </p:cNvPr>
                      <p:cNvPicPr/>
                      <p:nvPr/>
                    </p:nvPicPr>
                    <p:blipFill>
                      <a:blip r:embed="rId5"/>
                      <a:stretch>
                        <a:fillRect/>
                      </a:stretch>
                    </p:blipFill>
                    <p:spPr>
                      <a:xfrm>
                        <a:off x="6191250" y="1850011"/>
                        <a:ext cx="5364163" cy="3391340"/>
                      </a:xfrm>
                      <a:prstGeom prst="rect">
                        <a:avLst/>
                      </a:prstGeom>
                    </p:spPr>
                  </p:pic>
                </p:oleObj>
              </mc:Fallback>
            </mc:AlternateContent>
          </a:graphicData>
        </a:graphic>
      </p:graphicFrame>
    </p:spTree>
    <p:extLst>
      <p:ext uri="{BB962C8B-B14F-4D97-AF65-F5344CB8AC3E}">
        <p14:creationId xmlns:p14="http://schemas.microsoft.com/office/powerpoint/2010/main" val="1503280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73B7-3FA0-4BF6-90BE-5C72275F15EC}"/>
              </a:ext>
            </a:extLst>
          </p:cNvPr>
          <p:cNvSpPr>
            <a:spLocks noGrp="1"/>
          </p:cNvSpPr>
          <p:nvPr>
            <p:ph type="title"/>
          </p:nvPr>
        </p:nvSpPr>
        <p:spPr>
          <a:xfrm>
            <a:off x="647999" y="360083"/>
            <a:ext cx="10535816" cy="720167"/>
          </a:xfrm>
        </p:spPr>
        <p:txBody>
          <a:bodyPr/>
          <a:lstStyle/>
          <a:p>
            <a:r>
              <a:rPr lang="en-GB" dirty="0" err="1"/>
              <a:t>Slutt</a:t>
            </a:r>
            <a:r>
              <a:rPr lang="en-GB" dirty="0"/>
              <a:t> </a:t>
            </a:r>
            <a:r>
              <a:rPr lang="en-GB" dirty="0" err="1"/>
              <a:t>på</a:t>
            </a:r>
            <a:r>
              <a:rPr lang="en-GB" dirty="0"/>
              <a:t> </a:t>
            </a:r>
            <a:r>
              <a:rPr lang="en-GB" dirty="0" err="1"/>
              <a:t>billige</a:t>
            </a:r>
            <a:r>
              <a:rPr lang="en-GB" dirty="0"/>
              <a:t> </a:t>
            </a:r>
            <a:r>
              <a:rPr lang="en-GB" dirty="0" err="1"/>
              <a:t>varer</a:t>
            </a:r>
            <a:r>
              <a:rPr lang="en-GB" dirty="0"/>
              <a:t>, </a:t>
            </a:r>
            <a:r>
              <a:rPr lang="en-GB" dirty="0" err="1"/>
              <a:t>arbeidskraft</a:t>
            </a:r>
            <a:r>
              <a:rPr lang="en-GB" dirty="0"/>
              <a:t> </a:t>
            </a:r>
            <a:r>
              <a:rPr lang="en-GB" dirty="0" err="1"/>
              <a:t>og</a:t>
            </a:r>
            <a:r>
              <a:rPr lang="en-GB" dirty="0"/>
              <a:t> </a:t>
            </a:r>
            <a:r>
              <a:rPr lang="en-GB" dirty="0" err="1"/>
              <a:t>energi</a:t>
            </a:r>
            <a:r>
              <a:rPr lang="en-GB" dirty="0"/>
              <a:t>?</a:t>
            </a:r>
            <a:endParaRPr lang="nb-NO" dirty="0"/>
          </a:p>
        </p:txBody>
      </p:sp>
      <p:sp>
        <p:nvSpPr>
          <p:cNvPr id="5" name="Slide Number Placeholder 4">
            <a:extLst>
              <a:ext uri="{FF2B5EF4-FFF2-40B4-BE49-F238E27FC236}">
                <a16:creationId xmlns:a16="http://schemas.microsoft.com/office/drawing/2014/main" id="{83F14CB2-7463-4A7B-A3CA-4E7F78E71005}"/>
              </a:ext>
            </a:extLst>
          </p:cNvPr>
          <p:cNvSpPr>
            <a:spLocks noGrp="1"/>
          </p:cNvSpPr>
          <p:nvPr>
            <p:ph type="sldNum" sz="quarter" idx="12"/>
          </p:nvPr>
        </p:nvSpPr>
        <p:spPr/>
        <p:txBody>
          <a:bodyPr/>
          <a:lstStyle/>
          <a:p>
            <a:fld id="{D14BCCD3-0010-4FBA-B965-2126ADC31932}" type="slidenum">
              <a:rPr lang="nb-NO" smtClean="0"/>
              <a:t>19</a:t>
            </a:fld>
            <a:endParaRPr lang="nb-NO" dirty="0"/>
          </a:p>
        </p:txBody>
      </p:sp>
      <p:sp>
        <p:nvSpPr>
          <p:cNvPr id="3" name="TextBox 2">
            <a:extLst>
              <a:ext uri="{FF2B5EF4-FFF2-40B4-BE49-F238E27FC236}">
                <a16:creationId xmlns:a16="http://schemas.microsoft.com/office/drawing/2014/main" id="{7FB2E635-C2ED-473B-8FF2-C65F84AB8E92}"/>
              </a:ext>
            </a:extLst>
          </p:cNvPr>
          <p:cNvSpPr txBox="1"/>
          <p:nvPr/>
        </p:nvSpPr>
        <p:spPr>
          <a:xfrm>
            <a:off x="647998" y="1838850"/>
            <a:ext cx="5383834" cy="2554545"/>
          </a:xfrm>
          <a:prstGeom prst="rect">
            <a:avLst/>
          </a:prstGeom>
          <a:solidFill>
            <a:schemeClr val="accent3"/>
          </a:solidFill>
        </p:spPr>
        <p:txBody>
          <a:bodyPr wrap="square" rtlCol="0">
            <a:spAutoFit/>
          </a:bodyPr>
          <a:lstStyle/>
          <a:p>
            <a:pPr marL="171450" indent="-171450">
              <a:buFont typeface="Arial" panose="020B0604020202020204" pitchFamily="34" charset="0"/>
              <a:buChar char="•"/>
            </a:pPr>
            <a:r>
              <a:rPr lang="en-US" sz="2000" dirty="0" err="1"/>
              <a:t>Økt</a:t>
            </a:r>
            <a:r>
              <a:rPr lang="en-US" sz="2000" dirty="0"/>
              <a:t> </a:t>
            </a:r>
            <a:r>
              <a:rPr lang="en-US" sz="2000" dirty="0" err="1"/>
              <a:t>globalisering</a:t>
            </a:r>
            <a:endParaRPr lang="en-US" sz="2000" dirty="0"/>
          </a:p>
          <a:p>
            <a:pPr marL="171450" indent="-171450">
              <a:buFont typeface="Arial" panose="020B0604020202020204" pitchFamily="34" charset="0"/>
              <a:buChar char="•"/>
            </a:pPr>
            <a:r>
              <a:rPr lang="en-US" sz="2000" dirty="0"/>
              <a:t>‘Just in time’</a:t>
            </a:r>
          </a:p>
          <a:p>
            <a:pPr marL="171450" indent="-171450">
              <a:buFont typeface="Arial" panose="020B0604020202020204" pitchFamily="34" charset="0"/>
              <a:buChar char="•"/>
            </a:pPr>
            <a:r>
              <a:rPr lang="en-US" sz="2000" dirty="0" err="1"/>
              <a:t>Sterk</a:t>
            </a:r>
            <a:r>
              <a:rPr lang="en-US" sz="2000" dirty="0"/>
              <a:t> </a:t>
            </a:r>
            <a:r>
              <a:rPr lang="en-US" sz="2000" dirty="0" err="1"/>
              <a:t>vekst</a:t>
            </a:r>
            <a:r>
              <a:rPr lang="en-US" sz="2000" dirty="0"/>
              <a:t> i </a:t>
            </a:r>
            <a:r>
              <a:rPr lang="en-US" sz="2000" dirty="0" err="1"/>
              <a:t>arbeidsstyrken</a:t>
            </a:r>
            <a:endParaRPr lang="en-US" sz="2000" dirty="0"/>
          </a:p>
          <a:p>
            <a:pPr marL="171450" indent="-171450">
              <a:buFont typeface="Arial" panose="020B0604020202020204" pitchFamily="34" charset="0"/>
              <a:buChar char="•"/>
            </a:pPr>
            <a:r>
              <a:rPr lang="en-US" sz="2000" dirty="0"/>
              <a:t>“</a:t>
            </a:r>
            <a:r>
              <a:rPr lang="en-US" sz="2000" dirty="0" err="1"/>
              <a:t>Bruning</a:t>
            </a:r>
            <a:r>
              <a:rPr lang="en-US" sz="2000" dirty="0"/>
              <a:t>” av </a:t>
            </a:r>
            <a:r>
              <a:rPr lang="en-US" sz="2000" dirty="0" err="1"/>
              <a:t>økonomiene</a:t>
            </a:r>
            <a:r>
              <a:rPr lang="en-US" sz="2000" dirty="0"/>
              <a:t> </a:t>
            </a:r>
            <a:r>
              <a:rPr lang="en-US" sz="2000" dirty="0" err="1"/>
              <a:t>og</a:t>
            </a:r>
            <a:r>
              <a:rPr lang="en-US" sz="2000" dirty="0"/>
              <a:t> </a:t>
            </a:r>
            <a:r>
              <a:rPr lang="en-US" sz="2000" dirty="0" err="1"/>
              <a:t>billig</a:t>
            </a:r>
            <a:r>
              <a:rPr lang="en-US" sz="2000" dirty="0"/>
              <a:t> </a:t>
            </a:r>
            <a:r>
              <a:rPr lang="en-US" sz="2000" dirty="0" err="1"/>
              <a:t>energi</a:t>
            </a:r>
            <a:endParaRPr lang="en-US" sz="2000" dirty="0"/>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endParaRPr lang="en-US" sz="2000" dirty="0"/>
          </a:p>
          <a:p>
            <a:pPr marL="342900" indent="-342900">
              <a:buFont typeface="Wingdings" panose="05000000000000000000" pitchFamily="2" charset="2"/>
              <a:buChar char="Ø"/>
            </a:pPr>
            <a:r>
              <a:rPr lang="en-US" sz="2000" dirty="0" err="1"/>
              <a:t>Stort</a:t>
            </a:r>
            <a:r>
              <a:rPr lang="en-US" sz="2000" dirty="0"/>
              <a:t> </a:t>
            </a:r>
            <a:r>
              <a:rPr lang="en-US" sz="2000" dirty="0" err="1"/>
              <a:t>tilbud</a:t>
            </a:r>
            <a:r>
              <a:rPr lang="en-US" sz="2000" dirty="0"/>
              <a:t> av </a:t>
            </a:r>
            <a:r>
              <a:rPr lang="en-US" sz="2000" dirty="0" err="1"/>
              <a:t>varer</a:t>
            </a:r>
            <a:r>
              <a:rPr lang="en-US" sz="2000" dirty="0"/>
              <a:t>/</a:t>
            </a:r>
            <a:r>
              <a:rPr lang="en-US" sz="2000" dirty="0" err="1"/>
              <a:t>råvarer</a:t>
            </a:r>
            <a:r>
              <a:rPr lang="en-US" sz="2000" dirty="0"/>
              <a:t>/</a:t>
            </a:r>
            <a:r>
              <a:rPr lang="en-US" sz="2000" dirty="0" err="1"/>
              <a:t>arbeidskraft</a:t>
            </a:r>
            <a:endParaRPr lang="en-US" sz="2000" dirty="0"/>
          </a:p>
          <a:p>
            <a:pPr marL="342900" indent="-342900">
              <a:buFont typeface="Wingdings" panose="05000000000000000000" pitchFamily="2" charset="2"/>
              <a:buChar char="Ø"/>
            </a:pPr>
            <a:r>
              <a:rPr lang="en-US" sz="2000" dirty="0" err="1">
                <a:solidFill>
                  <a:schemeClr val="tx1"/>
                </a:solidFill>
              </a:rPr>
              <a:t>Lavt</a:t>
            </a:r>
            <a:r>
              <a:rPr lang="en-US" sz="2000" dirty="0">
                <a:solidFill>
                  <a:schemeClr val="tx1"/>
                </a:solidFill>
              </a:rPr>
              <a:t> </a:t>
            </a:r>
            <a:r>
              <a:rPr lang="en-US" sz="2000" dirty="0" err="1">
                <a:solidFill>
                  <a:schemeClr val="tx1"/>
                </a:solidFill>
              </a:rPr>
              <a:t>lønns</a:t>
            </a:r>
            <a:r>
              <a:rPr lang="en-US" sz="2000" dirty="0">
                <a:solidFill>
                  <a:schemeClr val="tx1"/>
                </a:solidFill>
              </a:rPr>
              <a:t>- </a:t>
            </a:r>
            <a:r>
              <a:rPr lang="en-US" sz="2000" dirty="0" err="1">
                <a:solidFill>
                  <a:schemeClr val="tx1"/>
                </a:solidFill>
              </a:rPr>
              <a:t>og</a:t>
            </a:r>
            <a:r>
              <a:rPr lang="en-US" sz="2000" dirty="0">
                <a:solidFill>
                  <a:schemeClr val="tx1"/>
                </a:solidFill>
              </a:rPr>
              <a:t> </a:t>
            </a:r>
            <a:r>
              <a:rPr lang="en-US" sz="2000" dirty="0" err="1">
                <a:solidFill>
                  <a:schemeClr val="tx1"/>
                </a:solidFill>
              </a:rPr>
              <a:t>prispress</a:t>
            </a:r>
            <a:endParaRPr lang="en-US" sz="2000" dirty="0">
              <a:solidFill>
                <a:schemeClr val="tx1"/>
              </a:solidFill>
            </a:endParaRPr>
          </a:p>
        </p:txBody>
      </p:sp>
      <p:sp>
        <p:nvSpPr>
          <p:cNvPr id="7" name="TextBox 6">
            <a:extLst>
              <a:ext uri="{FF2B5EF4-FFF2-40B4-BE49-F238E27FC236}">
                <a16:creationId xmlns:a16="http://schemas.microsoft.com/office/drawing/2014/main" id="{24D7D6E6-9C9D-4F04-9E02-44F2179AFBED}"/>
              </a:ext>
            </a:extLst>
          </p:cNvPr>
          <p:cNvSpPr txBox="1"/>
          <p:nvPr/>
        </p:nvSpPr>
        <p:spPr>
          <a:xfrm>
            <a:off x="6031832" y="1838850"/>
            <a:ext cx="6063915" cy="2554545"/>
          </a:xfrm>
          <a:prstGeom prst="rect">
            <a:avLst/>
          </a:prstGeom>
          <a:solidFill>
            <a:schemeClr val="accent4"/>
          </a:solidFill>
        </p:spPr>
        <p:txBody>
          <a:bodyPr wrap="square" rtlCol="0">
            <a:spAutoFit/>
          </a:bodyPr>
          <a:lstStyle/>
          <a:p>
            <a:pPr marL="171450" indent="-171450">
              <a:buFont typeface="Arial" panose="020B0604020202020204" pitchFamily="34" charset="0"/>
              <a:buChar char="•"/>
            </a:pPr>
            <a:r>
              <a:rPr lang="en-US" sz="2000" dirty="0" err="1"/>
              <a:t>Økt</a:t>
            </a:r>
            <a:r>
              <a:rPr lang="en-US" sz="2000" dirty="0"/>
              <a:t> </a:t>
            </a:r>
            <a:r>
              <a:rPr lang="en-US" sz="2000" dirty="0" err="1"/>
              <a:t>proteksjonisme</a:t>
            </a:r>
            <a:endParaRPr lang="en-US" sz="2000" dirty="0"/>
          </a:p>
          <a:p>
            <a:pPr marL="171450" indent="-171450">
              <a:buFont typeface="Arial" panose="020B0604020202020204" pitchFamily="34" charset="0"/>
              <a:buChar char="•"/>
            </a:pPr>
            <a:r>
              <a:rPr lang="en-US" sz="2000" dirty="0"/>
              <a:t>‘Just in case’</a:t>
            </a:r>
          </a:p>
          <a:p>
            <a:pPr marL="171450" indent="-171450">
              <a:buFont typeface="Arial" panose="020B0604020202020204" pitchFamily="34" charset="0"/>
              <a:buChar char="•"/>
            </a:pPr>
            <a:r>
              <a:rPr lang="en-US" sz="2000" dirty="0" err="1"/>
              <a:t>Aldrende</a:t>
            </a:r>
            <a:r>
              <a:rPr lang="en-US" sz="2000" dirty="0"/>
              <a:t> </a:t>
            </a:r>
            <a:r>
              <a:rPr lang="en-US" sz="2000" dirty="0" err="1"/>
              <a:t>befolkning</a:t>
            </a:r>
            <a:endParaRPr lang="en-US" sz="2000" dirty="0"/>
          </a:p>
          <a:p>
            <a:pPr marL="171450" indent="-171450">
              <a:buFont typeface="Arial" panose="020B0604020202020204" pitchFamily="34" charset="0"/>
              <a:buChar char="•"/>
            </a:pPr>
            <a:r>
              <a:rPr lang="en-US" sz="2000" dirty="0"/>
              <a:t>Det </a:t>
            </a:r>
            <a:r>
              <a:rPr lang="en-US" sz="2000" dirty="0" err="1"/>
              <a:t>grønne</a:t>
            </a:r>
            <a:r>
              <a:rPr lang="en-US" sz="2000" dirty="0"/>
              <a:t> </a:t>
            </a:r>
            <a:r>
              <a:rPr lang="en-US" sz="2000" dirty="0" err="1"/>
              <a:t>skiftet</a:t>
            </a:r>
            <a:r>
              <a:rPr lang="en-US" sz="2000" dirty="0"/>
              <a:t> </a:t>
            </a:r>
            <a:r>
              <a:rPr lang="en-US" sz="2000" dirty="0" err="1"/>
              <a:t>og</a:t>
            </a:r>
            <a:r>
              <a:rPr lang="en-US" sz="2000" dirty="0"/>
              <a:t> </a:t>
            </a:r>
            <a:r>
              <a:rPr lang="en-US" sz="2000" dirty="0" err="1"/>
              <a:t>dyr</a:t>
            </a:r>
            <a:r>
              <a:rPr lang="en-US" sz="2000" dirty="0"/>
              <a:t> </a:t>
            </a:r>
            <a:r>
              <a:rPr lang="en-US" sz="2000" dirty="0" err="1"/>
              <a:t>energi</a:t>
            </a:r>
            <a:endParaRPr lang="en-US" sz="2000" dirty="0"/>
          </a:p>
          <a:p>
            <a:pPr marL="171450" indent="-171450">
              <a:buFont typeface="Arial" panose="020B0604020202020204" pitchFamily="34" charset="0"/>
              <a:buChar char="•"/>
            </a:pPr>
            <a:endParaRPr lang="en-US" sz="2000" dirty="0"/>
          </a:p>
          <a:p>
            <a:pPr marL="171450" indent="-171450">
              <a:buFont typeface="Arial" panose="020B0604020202020204" pitchFamily="34" charset="0"/>
              <a:buChar char="•"/>
            </a:pPr>
            <a:endParaRPr lang="en-US" sz="2000" dirty="0"/>
          </a:p>
          <a:p>
            <a:pPr marL="342900" indent="-342900">
              <a:buFont typeface="Wingdings" panose="05000000000000000000" pitchFamily="2" charset="2"/>
              <a:buChar char="Ø"/>
            </a:pPr>
            <a:r>
              <a:rPr lang="en-US" sz="2000" dirty="0" err="1"/>
              <a:t>Knapphet</a:t>
            </a:r>
            <a:r>
              <a:rPr lang="en-US" sz="2000" dirty="0"/>
              <a:t> </a:t>
            </a:r>
            <a:r>
              <a:rPr lang="en-US" sz="2000" dirty="0" err="1"/>
              <a:t>på</a:t>
            </a:r>
            <a:r>
              <a:rPr lang="en-US" sz="2000" dirty="0"/>
              <a:t> </a:t>
            </a:r>
            <a:r>
              <a:rPr lang="en-US" sz="2000" dirty="0" err="1"/>
              <a:t>varer</a:t>
            </a:r>
            <a:r>
              <a:rPr lang="en-US" sz="2000" dirty="0"/>
              <a:t>/</a:t>
            </a:r>
            <a:r>
              <a:rPr lang="en-US" sz="2000" dirty="0" err="1"/>
              <a:t>råvarer</a:t>
            </a:r>
            <a:r>
              <a:rPr lang="en-US" sz="2000" dirty="0"/>
              <a:t>/</a:t>
            </a:r>
            <a:r>
              <a:rPr lang="en-US" sz="2000" dirty="0" err="1"/>
              <a:t>arbeidskraft</a:t>
            </a:r>
            <a:endParaRPr lang="en-US" sz="2000" dirty="0"/>
          </a:p>
          <a:p>
            <a:pPr marL="342900" indent="-342900">
              <a:buFont typeface="Wingdings" panose="05000000000000000000" pitchFamily="2" charset="2"/>
              <a:buChar char="Ø"/>
            </a:pPr>
            <a:r>
              <a:rPr lang="en-US" sz="2000" dirty="0" err="1"/>
              <a:t>Høyt</a:t>
            </a:r>
            <a:r>
              <a:rPr lang="en-US" sz="2000" dirty="0"/>
              <a:t> </a:t>
            </a:r>
            <a:r>
              <a:rPr lang="en-US" sz="2000" dirty="0" err="1"/>
              <a:t>lønns</a:t>
            </a:r>
            <a:r>
              <a:rPr lang="en-US" sz="2000" dirty="0"/>
              <a:t>- </a:t>
            </a:r>
            <a:r>
              <a:rPr lang="en-US" sz="2000" dirty="0" err="1"/>
              <a:t>og</a:t>
            </a:r>
            <a:r>
              <a:rPr lang="en-US" sz="2000" dirty="0"/>
              <a:t> </a:t>
            </a:r>
            <a:r>
              <a:rPr lang="en-US" sz="2000" dirty="0" err="1"/>
              <a:t>prispress</a:t>
            </a:r>
            <a:endParaRPr lang="en-US" sz="2000" dirty="0"/>
          </a:p>
        </p:txBody>
      </p:sp>
      <p:sp>
        <p:nvSpPr>
          <p:cNvPr id="4" name="TextBox 3">
            <a:extLst>
              <a:ext uri="{FF2B5EF4-FFF2-40B4-BE49-F238E27FC236}">
                <a16:creationId xmlns:a16="http://schemas.microsoft.com/office/drawing/2014/main" id="{1F1F90C8-5111-456D-9E89-4B24B26C5858}"/>
              </a:ext>
            </a:extLst>
          </p:cNvPr>
          <p:cNvSpPr txBox="1"/>
          <p:nvPr/>
        </p:nvSpPr>
        <p:spPr>
          <a:xfrm>
            <a:off x="647998" y="1436917"/>
            <a:ext cx="4652236" cy="400110"/>
          </a:xfrm>
          <a:prstGeom prst="rect">
            <a:avLst/>
          </a:prstGeom>
          <a:noFill/>
        </p:spPr>
        <p:txBody>
          <a:bodyPr wrap="none" rtlCol="0">
            <a:spAutoFit/>
          </a:bodyPr>
          <a:lstStyle/>
          <a:p>
            <a:r>
              <a:rPr lang="en-US" sz="2000" b="1" dirty="0">
                <a:solidFill>
                  <a:schemeClr val="tx1"/>
                </a:solidFill>
              </a:rPr>
              <a:t>The Great Moderation 1980/90</a:t>
            </a:r>
            <a:r>
              <a:rPr lang="en-US" sz="2000" b="1" dirty="0">
                <a:solidFill>
                  <a:schemeClr val="tx1"/>
                </a:solidFill>
                <a:sym typeface="Wingdings" panose="05000000000000000000" pitchFamily="2" charset="2"/>
              </a:rPr>
              <a:t></a:t>
            </a:r>
            <a:r>
              <a:rPr lang="en-US" sz="2000" b="1" dirty="0">
                <a:solidFill>
                  <a:schemeClr val="tx1"/>
                </a:solidFill>
              </a:rPr>
              <a:t>2020</a:t>
            </a:r>
            <a:endParaRPr lang="nb-NO" sz="2000" b="1" dirty="0">
              <a:solidFill>
                <a:schemeClr val="tx1"/>
              </a:solidFill>
            </a:endParaRPr>
          </a:p>
        </p:txBody>
      </p:sp>
      <p:sp>
        <p:nvSpPr>
          <p:cNvPr id="8" name="TextBox 7">
            <a:extLst>
              <a:ext uri="{FF2B5EF4-FFF2-40B4-BE49-F238E27FC236}">
                <a16:creationId xmlns:a16="http://schemas.microsoft.com/office/drawing/2014/main" id="{1EF913E7-5FC1-4EFD-B3E5-EECEA064064E}"/>
              </a:ext>
            </a:extLst>
          </p:cNvPr>
          <p:cNvSpPr txBox="1"/>
          <p:nvPr/>
        </p:nvSpPr>
        <p:spPr>
          <a:xfrm>
            <a:off x="6097587" y="1436917"/>
            <a:ext cx="3461397" cy="400110"/>
          </a:xfrm>
          <a:prstGeom prst="rect">
            <a:avLst/>
          </a:prstGeom>
          <a:noFill/>
        </p:spPr>
        <p:txBody>
          <a:bodyPr wrap="none" rtlCol="0">
            <a:spAutoFit/>
          </a:bodyPr>
          <a:lstStyle/>
          <a:p>
            <a:r>
              <a:rPr lang="en-US" sz="2000" b="1">
                <a:solidFill>
                  <a:schemeClr val="tx1"/>
                </a:solidFill>
              </a:rPr>
              <a:t>The Great Volatility 2021</a:t>
            </a:r>
            <a:r>
              <a:rPr lang="en-US" sz="2000" b="1">
                <a:solidFill>
                  <a:schemeClr val="tx1"/>
                </a:solidFill>
                <a:sym typeface="Wingdings" panose="05000000000000000000" pitchFamily="2" charset="2"/>
              </a:rPr>
              <a:t></a:t>
            </a:r>
            <a:endParaRPr lang="nb-NO" sz="2000" b="1" dirty="0">
              <a:solidFill>
                <a:schemeClr val="tx1"/>
              </a:solidFill>
            </a:endParaRPr>
          </a:p>
        </p:txBody>
      </p:sp>
    </p:spTree>
    <p:extLst>
      <p:ext uri="{BB962C8B-B14F-4D97-AF65-F5344CB8AC3E}">
        <p14:creationId xmlns:p14="http://schemas.microsoft.com/office/powerpoint/2010/main" val="176138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6FC60F-35ED-865D-FBDA-C57B9A802B47}"/>
              </a:ext>
            </a:extLst>
          </p:cNvPr>
          <p:cNvSpPr>
            <a:spLocks noGrp="1"/>
          </p:cNvSpPr>
          <p:nvPr>
            <p:ph type="sldNum" sz="quarter" idx="12"/>
          </p:nvPr>
        </p:nvSpPr>
        <p:spPr/>
        <p:txBody>
          <a:bodyPr/>
          <a:lstStyle/>
          <a:p>
            <a:fld id="{D14BCCD3-0010-4FBA-B965-2126ADC31932}" type="slidenum">
              <a:rPr lang="nb-NO" smtClean="0"/>
              <a:pPr/>
              <a:t>2</a:t>
            </a:fld>
            <a:endParaRPr lang="nb-NO" dirty="0"/>
          </a:p>
        </p:txBody>
      </p:sp>
      <p:sp>
        <p:nvSpPr>
          <p:cNvPr id="4" name="Title 3">
            <a:extLst>
              <a:ext uri="{FF2B5EF4-FFF2-40B4-BE49-F238E27FC236}">
                <a16:creationId xmlns:a16="http://schemas.microsoft.com/office/drawing/2014/main" id="{C1FEDE01-34D8-7414-8EF7-34882F4E6F4F}"/>
              </a:ext>
            </a:extLst>
          </p:cNvPr>
          <p:cNvSpPr>
            <a:spLocks noGrp="1"/>
          </p:cNvSpPr>
          <p:nvPr>
            <p:ph type="title"/>
          </p:nvPr>
        </p:nvSpPr>
        <p:spPr>
          <a:xfrm>
            <a:off x="647999" y="360083"/>
            <a:ext cx="7958590" cy="720167"/>
          </a:xfrm>
        </p:spPr>
        <p:txBody>
          <a:bodyPr/>
          <a:lstStyle/>
          <a:p>
            <a:r>
              <a:rPr lang="en-US" dirty="0"/>
              <a:t>Mind the gap</a:t>
            </a:r>
            <a:endParaRPr lang="nb-NO" dirty="0"/>
          </a:p>
        </p:txBody>
      </p:sp>
      <p:sp>
        <p:nvSpPr>
          <p:cNvPr id="11" name="TextBox 10">
            <a:extLst>
              <a:ext uri="{FF2B5EF4-FFF2-40B4-BE49-F238E27FC236}">
                <a16:creationId xmlns:a16="http://schemas.microsoft.com/office/drawing/2014/main" id="{35B004F2-662F-0B57-5541-6DE784187BDD}"/>
              </a:ext>
            </a:extLst>
          </p:cNvPr>
          <p:cNvSpPr txBox="1"/>
          <p:nvPr/>
        </p:nvSpPr>
        <p:spPr>
          <a:xfrm>
            <a:off x="5647576" y="155547"/>
            <a:ext cx="2082297" cy="307777"/>
          </a:xfrm>
          <a:prstGeom prst="rect">
            <a:avLst/>
          </a:prstGeom>
          <a:noFill/>
        </p:spPr>
        <p:txBody>
          <a:bodyPr wrap="square" rtlCol="0">
            <a:spAutoFit/>
          </a:bodyPr>
          <a:lstStyle/>
          <a:p>
            <a:r>
              <a:rPr lang="nb-NO" sz="1400" b="1" dirty="0">
                <a:solidFill>
                  <a:schemeClr val="tx1"/>
                </a:solidFill>
              </a:rPr>
              <a:t>Akershus Eiendom:</a:t>
            </a:r>
          </a:p>
        </p:txBody>
      </p:sp>
      <p:pic>
        <p:nvPicPr>
          <p:cNvPr id="15" name="Content Placeholder 14">
            <a:extLst>
              <a:ext uri="{FF2B5EF4-FFF2-40B4-BE49-F238E27FC236}">
                <a16:creationId xmlns:a16="http://schemas.microsoft.com/office/drawing/2014/main" id="{1785A041-E156-584C-F0E2-CE71656EE262}"/>
              </a:ext>
            </a:extLst>
          </p:cNvPr>
          <p:cNvPicPr>
            <a:picLocks noGrp="1" noChangeAspect="1"/>
          </p:cNvPicPr>
          <p:nvPr>
            <p:ph idx="1"/>
          </p:nvPr>
        </p:nvPicPr>
        <p:blipFill>
          <a:blip r:embed="rId2"/>
          <a:stretch>
            <a:fillRect/>
          </a:stretch>
        </p:blipFill>
        <p:spPr>
          <a:xfrm>
            <a:off x="2276334" y="1331913"/>
            <a:ext cx="7650445" cy="4427537"/>
          </a:xfrm>
          <a:prstGeom prst="rect">
            <a:avLst/>
          </a:prstGeom>
        </p:spPr>
      </p:pic>
      <p:pic>
        <p:nvPicPr>
          <p:cNvPr id="10" name="Content Placeholder 6">
            <a:extLst>
              <a:ext uri="{FF2B5EF4-FFF2-40B4-BE49-F238E27FC236}">
                <a16:creationId xmlns:a16="http://schemas.microsoft.com/office/drawing/2014/main" id="{9506AAE7-CCC8-7ED0-D867-52C8F4BC64A7}"/>
              </a:ext>
            </a:extLst>
          </p:cNvPr>
          <p:cNvPicPr>
            <a:picLocks noChangeAspect="1"/>
          </p:cNvPicPr>
          <p:nvPr/>
        </p:nvPicPr>
        <p:blipFill>
          <a:blip r:embed="rId3"/>
          <a:stretch>
            <a:fillRect/>
          </a:stretch>
        </p:blipFill>
        <p:spPr>
          <a:xfrm>
            <a:off x="5701966" y="461378"/>
            <a:ext cx="3233487" cy="1656180"/>
          </a:xfrm>
          <a:prstGeom prst="rect">
            <a:avLst/>
          </a:prstGeom>
        </p:spPr>
      </p:pic>
    </p:spTree>
    <p:extLst>
      <p:ext uri="{BB962C8B-B14F-4D97-AF65-F5344CB8AC3E}">
        <p14:creationId xmlns:p14="http://schemas.microsoft.com/office/powerpoint/2010/main" val="337918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B974B45-E211-759D-5BC1-5E9F8202D712}"/>
              </a:ext>
            </a:extLst>
          </p:cNvPr>
          <p:cNvSpPr>
            <a:spLocks noGrp="1"/>
          </p:cNvSpPr>
          <p:nvPr>
            <p:ph type="sldNum" sz="quarter" idx="12"/>
          </p:nvPr>
        </p:nvSpPr>
        <p:spPr/>
        <p:txBody>
          <a:bodyPr/>
          <a:lstStyle/>
          <a:p>
            <a:fld id="{D14BCCD3-0010-4FBA-B965-2126ADC31932}" type="slidenum">
              <a:rPr lang="nb-NO" smtClean="0"/>
              <a:pPr/>
              <a:t>20</a:t>
            </a:fld>
            <a:endParaRPr lang="nb-NO" dirty="0"/>
          </a:p>
        </p:txBody>
      </p:sp>
      <p:sp>
        <p:nvSpPr>
          <p:cNvPr id="4" name="Title 3">
            <a:extLst>
              <a:ext uri="{FF2B5EF4-FFF2-40B4-BE49-F238E27FC236}">
                <a16:creationId xmlns:a16="http://schemas.microsoft.com/office/drawing/2014/main" id="{C95DD760-7B49-D4AC-606F-77F5587083B7}"/>
              </a:ext>
            </a:extLst>
          </p:cNvPr>
          <p:cNvSpPr>
            <a:spLocks noGrp="1"/>
          </p:cNvSpPr>
          <p:nvPr>
            <p:ph type="title"/>
          </p:nvPr>
        </p:nvSpPr>
        <p:spPr>
          <a:xfrm>
            <a:off x="647999" y="360083"/>
            <a:ext cx="8263390" cy="720167"/>
          </a:xfrm>
        </p:spPr>
        <p:txBody>
          <a:bodyPr/>
          <a:lstStyle/>
          <a:p>
            <a:r>
              <a:rPr lang="en-US" dirty="0"/>
              <a:t>Mind the gap</a:t>
            </a:r>
            <a:endParaRPr lang="nb-NO" dirty="0"/>
          </a:p>
        </p:txBody>
      </p:sp>
      <p:pic>
        <p:nvPicPr>
          <p:cNvPr id="13" name="Content Placeholder 12">
            <a:extLst>
              <a:ext uri="{FF2B5EF4-FFF2-40B4-BE49-F238E27FC236}">
                <a16:creationId xmlns:a16="http://schemas.microsoft.com/office/drawing/2014/main" id="{0431043D-10A4-8762-CD8C-8DB3000998E2}"/>
              </a:ext>
            </a:extLst>
          </p:cNvPr>
          <p:cNvPicPr>
            <a:picLocks noGrp="1" noChangeAspect="1"/>
          </p:cNvPicPr>
          <p:nvPr>
            <p:ph idx="1"/>
          </p:nvPr>
        </p:nvPicPr>
        <p:blipFill>
          <a:blip r:embed="rId2"/>
          <a:stretch>
            <a:fillRect/>
          </a:stretch>
        </p:blipFill>
        <p:spPr>
          <a:xfrm>
            <a:off x="2277053" y="1331913"/>
            <a:ext cx="7649006" cy="4427537"/>
          </a:xfrm>
          <a:prstGeom prst="rect">
            <a:avLst/>
          </a:prstGeom>
        </p:spPr>
      </p:pic>
    </p:spTree>
    <p:extLst>
      <p:ext uri="{BB962C8B-B14F-4D97-AF65-F5344CB8AC3E}">
        <p14:creationId xmlns:p14="http://schemas.microsoft.com/office/powerpoint/2010/main" val="387130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nb-NO" dirty="0"/>
              <a:t>Takk!</a:t>
            </a:r>
          </a:p>
        </p:txBody>
      </p:sp>
      <p:sp>
        <p:nvSpPr>
          <p:cNvPr id="3" name="Underrubrik 2"/>
          <p:cNvSpPr>
            <a:spLocks noGrp="1"/>
          </p:cNvSpPr>
          <p:nvPr>
            <p:ph type="subTitle" idx="1"/>
          </p:nvPr>
        </p:nvSpPr>
        <p:spPr/>
        <p:txBody>
          <a:bodyPr/>
          <a:lstStyle/>
          <a:p>
            <a:endParaRPr lang="nb-NO" dirty="0"/>
          </a:p>
        </p:txBody>
      </p:sp>
      <p:sp>
        <p:nvSpPr>
          <p:cNvPr id="4" name="Platshållare för text 3"/>
          <p:cNvSpPr>
            <a:spLocks noGrp="1"/>
          </p:cNvSpPr>
          <p:nvPr>
            <p:ph type="body" sz="quarter" idx="10"/>
          </p:nvPr>
        </p:nvSpPr>
        <p:spPr>
          <a:xfrm>
            <a:off x="648000" y="3096000"/>
            <a:ext cx="4377224" cy="1260000"/>
          </a:xfrm>
        </p:spPr>
        <p:txBody>
          <a:bodyPr/>
          <a:lstStyle/>
          <a:p>
            <a:r>
              <a:rPr lang="nb-NO" dirty="0"/>
              <a:t>Nordea Markets er det kommersielle navnet på Nordeas internasjonale kapitalmarkedsaktiviteter. </a:t>
            </a:r>
          </a:p>
          <a:p>
            <a:r>
              <a:rPr lang="nb-NO" dirty="0"/>
              <a:t>Opplysningene her er bare for bruk av mottakere som materialet er rettet mot. Opplysningene er utarbeidet av og gjenspeiler Nordea Markets nåværende vurdering og kan bli endret uten forutgående varsel. Synspunktene gis utelukkende basert på den informasjon som er gjort tilgjengelig for Nordea Markets og med det formål å presentere tjenester som tilbys av Nordea Markets. Denne notis kan ikke erstatte mottakerens eget skjønn.</a:t>
            </a:r>
          </a:p>
          <a:p>
            <a:r>
              <a:rPr lang="nb-NO" dirty="0"/>
              <a:t>Nordea Markets er ikke og skal ikke ses på som rådgiver for så vidt angår juridiske, skattemessige, regnskapsmessige eller lovbestemte forhold i et rettsområde. Det må alltid innhentes relevante og profesjonelle råd før man tar en investerings- eller kredittbeslutning.</a:t>
            </a:r>
          </a:p>
          <a:p>
            <a:r>
              <a:rPr lang="nb-NO" dirty="0"/>
              <a:t>Dette dokumentet skal ikke gjengis, distribueres eller offentliggjøres uten skriftlig forhåndsgodkjennelse av Nordea Markets.</a:t>
            </a:r>
          </a:p>
          <a:p>
            <a:endParaRPr lang="nb-NO" dirty="0"/>
          </a:p>
        </p:txBody>
      </p:sp>
    </p:spTree>
    <p:extLst>
      <p:ext uri="{BB962C8B-B14F-4D97-AF65-F5344CB8AC3E}">
        <p14:creationId xmlns:p14="http://schemas.microsoft.com/office/powerpoint/2010/main" val="482768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27C8-C2C5-9CA2-43EB-F0F51A596D3E}"/>
              </a:ext>
            </a:extLst>
          </p:cNvPr>
          <p:cNvSpPr>
            <a:spLocks noGrp="1"/>
          </p:cNvSpPr>
          <p:nvPr>
            <p:ph type="title"/>
          </p:nvPr>
        </p:nvSpPr>
        <p:spPr/>
        <p:txBody>
          <a:bodyPr/>
          <a:lstStyle/>
          <a:p>
            <a:r>
              <a:rPr lang="en-US" dirty="0" err="1"/>
              <a:t>Nibor</a:t>
            </a:r>
            <a:r>
              <a:rPr lang="en-US" dirty="0"/>
              <a:t> </a:t>
            </a:r>
            <a:r>
              <a:rPr lang="en-US" dirty="0" err="1"/>
              <a:t>blir</a:t>
            </a:r>
            <a:r>
              <a:rPr lang="en-US" dirty="0"/>
              <a:t> </a:t>
            </a:r>
            <a:r>
              <a:rPr lang="en-US" dirty="0" err="1"/>
              <a:t>rundt</a:t>
            </a:r>
            <a:r>
              <a:rPr lang="en-US" dirty="0"/>
              <a:t> 4%, 10-åring </a:t>
            </a:r>
            <a:r>
              <a:rPr lang="en-US" dirty="0" err="1"/>
              <a:t>nå</a:t>
            </a:r>
            <a:r>
              <a:rPr lang="en-US" dirty="0"/>
              <a:t> </a:t>
            </a:r>
            <a:r>
              <a:rPr lang="en-US" dirty="0" err="1"/>
              <a:t>på</a:t>
            </a:r>
            <a:r>
              <a:rPr lang="en-US" dirty="0"/>
              <a:t> 3,35%</a:t>
            </a:r>
            <a:endParaRPr lang="nb-NO" dirty="0"/>
          </a:p>
        </p:txBody>
      </p:sp>
      <p:sp>
        <p:nvSpPr>
          <p:cNvPr id="5" name="Slide Number Placeholder 4">
            <a:extLst>
              <a:ext uri="{FF2B5EF4-FFF2-40B4-BE49-F238E27FC236}">
                <a16:creationId xmlns:a16="http://schemas.microsoft.com/office/drawing/2014/main" id="{DF318410-24B2-195C-E6DA-00AB91E625EF}"/>
              </a:ext>
            </a:extLst>
          </p:cNvPr>
          <p:cNvSpPr>
            <a:spLocks noGrp="1"/>
          </p:cNvSpPr>
          <p:nvPr>
            <p:ph type="sldNum" sz="quarter" idx="12"/>
          </p:nvPr>
        </p:nvSpPr>
        <p:spPr/>
        <p:txBody>
          <a:bodyPr/>
          <a:lstStyle/>
          <a:p>
            <a:fld id="{D14BCCD3-0010-4FBA-B965-2126ADC31932}" type="slidenum">
              <a:rPr lang="nb-NO" smtClean="0"/>
              <a:t>3</a:t>
            </a:fld>
            <a:endParaRPr lang="nb-NO" dirty="0"/>
          </a:p>
        </p:txBody>
      </p:sp>
      <p:graphicFrame>
        <p:nvGraphicFramePr>
          <p:cNvPr id="6" name="Content Placeholder 5">
            <a:extLst>
              <a:ext uri="{FF2B5EF4-FFF2-40B4-BE49-F238E27FC236}">
                <a16:creationId xmlns:a16="http://schemas.microsoft.com/office/drawing/2014/main" id="{8EAE1891-7F02-4E72-4D92-AF52D3AEF294}"/>
              </a:ext>
            </a:extLst>
          </p:cNvPr>
          <p:cNvGraphicFramePr>
            <a:graphicFrameLocks noGrp="1" noChangeAspect="1"/>
          </p:cNvGraphicFramePr>
          <p:nvPr>
            <p:ph sz="half" idx="2"/>
            <p:extLst>
              <p:ext uri="{D42A27DB-BD31-4B8C-83A1-F6EECF244321}">
                <p14:modId xmlns:p14="http://schemas.microsoft.com/office/powerpoint/2010/main" val="1918777031"/>
              </p:ext>
            </p:extLst>
          </p:nvPr>
        </p:nvGraphicFramePr>
        <p:xfrm>
          <a:off x="6191250" y="1850011"/>
          <a:ext cx="5364163" cy="4026914"/>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6" name="Content Placeholder 5">
                        <a:extLst>
                          <a:ext uri="{FF2B5EF4-FFF2-40B4-BE49-F238E27FC236}">
                            <a16:creationId xmlns:a16="http://schemas.microsoft.com/office/drawing/2014/main" id="{8EAE1891-7F02-4E72-4D92-AF52D3AEF294}"/>
                          </a:ext>
                        </a:extLst>
                      </p:cNvPr>
                      <p:cNvPicPr/>
                      <p:nvPr/>
                    </p:nvPicPr>
                    <p:blipFill>
                      <a:blip r:embed="rId3"/>
                      <a:stretch>
                        <a:fillRect/>
                      </a:stretch>
                    </p:blipFill>
                    <p:spPr>
                      <a:xfrm>
                        <a:off x="6191250" y="1850011"/>
                        <a:ext cx="5364163" cy="4026914"/>
                      </a:xfrm>
                      <a:prstGeom prst="rect">
                        <a:avLst/>
                      </a:prstGeom>
                    </p:spPr>
                  </p:pic>
                </p:oleObj>
              </mc:Fallback>
            </mc:AlternateContent>
          </a:graphicData>
        </a:graphic>
      </p:graphicFrame>
      <p:graphicFrame>
        <p:nvGraphicFramePr>
          <p:cNvPr id="8" name="Content Placeholder 7">
            <a:extLst>
              <a:ext uri="{FF2B5EF4-FFF2-40B4-BE49-F238E27FC236}">
                <a16:creationId xmlns:a16="http://schemas.microsoft.com/office/drawing/2014/main" id="{279E0A48-4E2D-137C-810F-B0A0A46ED9F5}"/>
              </a:ext>
            </a:extLst>
          </p:cNvPr>
          <p:cNvGraphicFramePr>
            <a:graphicFrameLocks noGrp="1" noChangeAspect="1"/>
          </p:cNvGraphicFramePr>
          <p:nvPr>
            <p:ph sz="half" idx="1"/>
            <p:extLst>
              <p:ext uri="{D42A27DB-BD31-4B8C-83A1-F6EECF244321}">
                <p14:modId xmlns:p14="http://schemas.microsoft.com/office/powerpoint/2010/main" val="2130834998"/>
              </p:ext>
            </p:extLst>
          </p:nvPr>
        </p:nvGraphicFramePr>
        <p:xfrm>
          <a:off x="64770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4" imgW="6759829" imgH="4273558" progId="Mbnd.mbnd">
                  <p:embed/>
                </p:oleObj>
              </mc:Choice>
              <mc:Fallback>
                <p:oleObj name="Macrobond document" r:id="rId4" imgW="6759829" imgH="4273558" progId="Mbnd.mbnd">
                  <p:embed/>
                  <p:pic>
                    <p:nvPicPr>
                      <p:cNvPr id="9" name="Content Placeholder 7">
                        <a:extLst>
                          <a:ext uri="{FF2B5EF4-FFF2-40B4-BE49-F238E27FC236}">
                            <a16:creationId xmlns:a16="http://schemas.microsoft.com/office/drawing/2014/main" id="{7BC98820-FC23-D6BC-D461-29F5722F2D44}"/>
                          </a:ext>
                        </a:extLst>
                      </p:cNvPr>
                      <p:cNvPicPr/>
                      <p:nvPr/>
                    </p:nvPicPr>
                    <p:blipFill>
                      <a:blip r:embed="rId5"/>
                      <a:stretch>
                        <a:fillRect/>
                      </a:stretch>
                    </p:blipFill>
                    <p:spPr>
                      <a:xfrm>
                        <a:off x="647700" y="1850011"/>
                        <a:ext cx="5364163" cy="3391340"/>
                      </a:xfrm>
                      <a:prstGeom prst="rect">
                        <a:avLst/>
                      </a:prstGeom>
                    </p:spPr>
                  </p:pic>
                </p:oleObj>
              </mc:Fallback>
            </mc:AlternateContent>
          </a:graphicData>
        </a:graphic>
      </p:graphicFrame>
    </p:spTree>
    <p:extLst>
      <p:ext uri="{BB962C8B-B14F-4D97-AF65-F5344CB8AC3E}">
        <p14:creationId xmlns:p14="http://schemas.microsoft.com/office/powerpoint/2010/main" val="3885190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282A14-F7F0-4911-857A-67EFBBBC57AF}"/>
              </a:ext>
            </a:extLst>
          </p:cNvPr>
          <p:cNvSpPr>
            <a:spLocks noGrp="1"/>
          </p:cNvSpPr>
          <p:nvPr>
            <p:ph type="title"/>
          </p:nvPr>
        </p:nvSpPr>
        <p:spPr>
          <a:xfrm>
            <a:off x="647999" y="360083"/>
            <a:ext cx="10573454" cy="720167"/>
          </a:xfrm>
        </p:spPr>
        <p:txBody>
          <a:bodyPr/>
          <a:lstStyle/>
          <a:p>
            <a:r>
              <a:rPr lang="nb-NO" dirty="0"/>
              <a:t>Norges Bank har tråkket hardt på bremsen, med god grunn</a:t>
            </a:r>
          </a:p>
        </p:txBody>
      </p:sp>
      <p:sp>
        <p:nvSpPr>
          <p:cNvPr id="3" name="Slide Number Placeholder 2">
            <a:extLst>
              <a:ext uri="{FF2B5EF4-FFF2-40B4-BE49-F238E27FC236}">
                <a16:creationId xmlns:a16="http://schemas.microsoft.com/office/drawing/2014/main" id="{112B084E-4CBC-4934-B8AE-75819011E193}"/>
              </a:ext>
            </a:extLst>
          </p:cNvPr>
          <p:cNvSpPr>
            <a:spLocks noGrp="1"/>
          </p:cNvSpPr>
          <p:nvPr>
            <p:ph type="sldNum" sz="quarter" idx="12"/>
          </p:nvPr>
        </p:nvSpPr>
        <p:spPr/>
        <p:txBody>
          <a:bodyPr/>
          <a:lstStyle/>
          <a:p>
            <a:fld id="{D14BCCD3-0010-4FBA-B965-2126ADC31932}" type="slidenum">
              <a:rPr lang="nb-NO" smtClean="0"/>
              <a:pPr/>
              <a:t>4</a:t>
            </a:fld>
            <a:endParaRPr lang="nb-NO" dirty="0"/>
          </a:p>
        </p:txBody>
      </p:sp>
      <p:graphicFrame>
        <p:nvGraphicFramePr>
          <p:cNvPr id="17" name="Content Placeholder 10">
            <a:extLst>
              <a:ext uri="{FF2B5EF4-FFF2-40B4-BE49-F238E27FC236}">
                <a16:creationId xmlns:a16="http://schemas.microsoft.com/office/drawing/2014/main" id="{B9588C45-E8F8-4004-A3CF-42C5FCA3AF9E}"/>
              </a:ext>
            </a:extLst>
          </p:cNvPr>
          <p:cNvGraphicFramePr>
            <a:graphicFrameLocks noGrp="1" noChangeAspect="1"/>
          </p:cNvGraphicFramePr>
          <p:nvPr>
            <p:ph sz="half" idx="2"/>
            <p:extLst>
              <p:ext uri="{D42A27DB-BD31-4B8C-83A1-F6EECF244321}">
                <p14:modId xmlns:p14="http://schemas.microsoft.com/office/powerpoint/2010/main" val="1298547280"/>
              </p:ext>
            </p:extLst>
          </p:nvPr>
        </p:nvGraphicFramePr>
        <p:xfrm>
          <a:off x="619125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3" imgW="6759829" imgH="4273558" progId="Mbnd.mbnd">
                  <p:embed/>
                </p:oleObj>
              </mc:Choice>
              <mc:Fallback>
                <p:oleObj name="Macrobond document" r:id="rId3" imgW="6759829" imgH="4273558" progId="Mbnd.mbnd">
                  <p:embed/>
                  <p:pic>
                    <p:nvPicPr>
                      <p:cNvPr id="17" name="Content Placeholder 10">
                        <a:extLst>
                          <a:ext uri="{FF2B5EF4-FFF2-40B4-BE49-F238E27FC236}">
                            <a16:creationId xmlns:a16="http://schemas.microsoft.com/office/drawing/2014/main" id="{B9588C45-E8F8-4004-A3CF-42C5FCA3AF9E}"/>
                          </a:ext>
                        </a:extLst>
                      </p:cNvPr>
                      <p:cNvPicPr/>
                      <p:nvPr/>
                    </p:nvPicPr>
                    <p:blipFill>
                      <a:blip r:embed="rId4"/>
                      <a:stretch>
                        <a:fillRect/>
                      </a:stretch>
                    </p:blipFill>
                    <p:spPr>
                      <a:xfrm>
                        <a:off x="6191250" y="1850011"/>
                        <a:ext cx="5364163" cy="3391340"/>
                      </a:xfrm>
                      <a:prstGeom prst="rect">
                        <a:avLst/>
                      </a:prstGeom>
                    </p:spPr>
                  </p:pic>
                </p:oleObj>
              </mc:Fallback>
            </mc:AlternateContent>
          </a:graphicData>
        </a:graphic>
      </p:graphicFrame>
      <p:graphicFrame>
        <p:nvGraphicFramePr>
          <p:cNvPr id="7" name="Content Placeholder 6">
            <a:extLst>
              <a:ext uri="{FF2B5EF4-FFF2-40B4-BE49-F238E27FC236}">
                <a16:creationId xmlns:a16="http://schemas.microsoft.com/office/drawing/2014/main" id="{A387DAC8-4736-90B3-C0D8-A5A93351ABB3}"/>
              </a:ext>
            </a:extLst>
          </p:cNvPr>
          <p:cNvGraphicFramePr>
            <a:graphicFrameLocks noGrp="1" noChangeAspect="1"/>
          </p:cNvGraphicFramePr>
          <p:nvPr>
            <p:ph sz="half" idx="1"/>
            <p:extLst>
              <p:ext uri="{D42A27DB-BD31-4B8C-83A1-F6EECF244321}">
                <p14:modId xmlns:p14="http://schemas.microsoft.com/office/powerpoint/2010/main" val="1351022454"/>
              </p:ext>
            </p:extLst>
          </p:nvPr>
        </p:nvGraphicFramePr>
        <p:xfrm>
          <a:off x="64770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5" imgW="6759829" imgH="4273558" progId="Mbnd.mbnd">
                  <p:embed/>
                </p:oleObj>
              </mc:Choice>
              <mc:Fallback>
                <p:oleObj name="Macrobond document" r:id="rId5" imgW="6759829" imgH="4273558" progId="Mbnd.mbnd">
                  <p:embed/>
                  <p:pic>
                    <p:nvPicPr>
                      <p:cNvPr id="7" name="Content Placeholder 6">
                        <a:extLst>
                          <a:ext uri="{FF2B5EF4-FFF2-40B4-BE49-F238E27FC236}">
                            <a16:creationId xmlns:a16="http://schemas.microsoft.com/office/drawing/2014/main" id="{A387DAC8-4736-90B3-C0D8-A5A93351ABB3}"/>
                          </a:ext>
                        </a:extLst>
                      </p:cNvPr>
                      <p:cNvPicPr/>
                      <p:nvPr/>
                    </p:nvPicPr>
                    <p:blipFill>
                      <a:blip r:embed="rId6"/>
                      <a:stretch>
                        <a:fillRect/>
                      </a:stretch>
                    </p:blipFill>
                    <p:spPr>
                      <a:xfrm>
                        <a:off x="647700" y="1850011"/>
                        <a:ext cx="5364163" cy="3391340"/>
                      </a:xfrm>
                      <a:prstGeom prst="rect">
                        <a:avLst/>
                      </a:prstGeom>
                    </p:spPr>
                  </p:pic>
                </p:oleObj>
              </mc:Fallback>
            </mc:AlternateContent>
          </a:graphicData>
        </a:graphic>
      </p:graphicFrame>
    </p:spTree>
    <p:extLst>
      <p:ext uri="{BB962C8B-B14F-4D97-AF65-F5344CB8AC3E}">
        <p14:creationId xmlns:p14="http://schemas.microsoft.com/office/powerpoint/2010/main" val="324747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AEE942-9887-AFFF-1671-278E0941808B}"/>
              </a:ext>
            </a:extLst>
          </p:cNvPr>
          <p:cNvSpPr>
            <a:spLocks noGrp="1"/>
          </p:cNvSpPr>
          <p:nvPr>
            <p:ph type="sldNum" sz="quarter" idx="12"/>
          </p:nvPr>
        </p:nvSpPr>
        <p:spPr/>
        <p:txBody>
          <a:bodyPr/>
          <a:lstStyle/>
          <a:p>
            <a:fld id="{D14BCCD3-0010-4FBA-B965-2126ADC31932}" type="slidenum">
              <a:rPr lang="nb-NO" smtClean="0"/>
              <a:pPr/>
              <a:t>5</a:t>
            </a:fld>
            <a:endParaRPr lang="nb-NO" dirty="0"/>
          </a:p>
        </p:txBody>
      </p:sp>
      <p:sp>
        <p:nvSpPr>
          <p:cNvPr id="4" name="Title 3">
            <a:extLst>
              <a:ext uri="{FF2B5EF4-FFF2-40B4-BE49-F238E27FC236}">
                <a16:creationId xmlns:a16="http://schemas.microsoft.com/office/drawing/2014/main" id="{929063A0-CCC7-861F-854F-D43DC2E88728}"/>
              </a:ext>
            </a:extLst>
          </p:cNvPr>
          <p:cNvSpPr>
            <a:spLocks noGrp="1"/>
          </p:cNvSpPr>
          <p:nvPr>
            <p:ph type="title"/>
          </p:nvPr>
        </p:nvSpPr>
        <p:spPr>
          <a:xfrm>
            <a:off x="647998" y="360083"/>
            <a:ext cx="8420587" cy="720167"/>
          </a:xfrm>
        </p:spPr>
        <p:txBody>
          <a:bodyPr/>
          <a:lstStyle/>
          <a:p>
            <a:r>
              <a:rPr lang="en-GB" dirty="0"/>
              <a:t>Det er </a:t>
            </a:r>
            <a:r>
              <a:rPr lang="en-GB" dirty="0" err="1"/>
              <a:t>lettere</a:t>
            </a:r>
            <a:r>
              <a:rPr lang="en-GB" dirty="0"/>
              <a:t> å </a:t>
            </a:r>
            <a:r>
              <a:rPr lang="en-GB" dirty="0" err="1"/>
              <a:t>sette</a:t>
            </a:r>
            <a:r>
              <a:rPr lang="en-GB" dirty="0"/>
              <a:t> </a:t>
            </a:r>
            <a:r>
              <a:rPr lang="en-GB" dirty="0" err="1"/>
              <a:t>opp</a:t>
            </a:r>
            <a:r>
              <a:rPr lang="en-GB" dirty="0"/>
              <a:t> </a:t>
            </a:r>
            <a:r>
              <a:rPr lang="en-GB" dirty="0" err="1"/>
              <a:t>prisene</a:t>
            </a:r>
            <a:r>
              <a:rPr lang="en-GB" dirty="0"/>
              <a:t> </a:t>
            </a:r>
            <a:r>
              <a:rPr lang="en-GB" dirty="0" err="1"/>
              <a:t>når</a:t>
            </a:r>
            <a:r>
              <a:rPr lang="en-GB" dirty="0"/>
              <a:t> </a:t>
            </a:r>
            <a:r>
              <a:rPr lang="en-GB" dirty="0" err="1"/>
              <a:t>etterspørselen</a:t>
            </a:r>
            <a:r>
              <a:rPr lang="en-GB" dirty="0"/>
              <a:t> er </a:t>
            </a:r>
            <a:r>
              <a:rPr lang="en-GB" dirty="0" err="1"/>
              <a:t>høy</a:t>
            </a:r>
            <a:r>
              <a:rPr lang="en-GB" dirty="0"/>
              <a:t> </a:t>
            </a:r>
            <a:r>
              <a:rPr lang="en-GB" dirty="0" err="1"/>
              <a:t>og</a:t>
            </a:r>
            <a:r>
              <a:rPr lang="en-GB" dirty="0"/>
              <a:t> </a:t>
            </a:r>
            <a:r>
              <a:rPr lang="en-GB" dirty="0" err="1"/>
              <a:t>når</a:t>
            </a:r>
            <a:r>
              <a:rPr lang="en-GB" dirty="0"/>
              <a:t> alle </a:t>
            </a:r>
            <a:r>
              <a:rPr lang="en-GB" dirty="0" err="1"/>
              <a:t>andre</a:t>
            </a:r>
            <a:r>
              <a:rPr lang="en-GB" dirty="0"/>
              <a:t> </a:t>
            </a:r>
            <a:r>
              <a:rPr lang="en-GB" dirty="0" err="1"/>
              <a:t>gjør</a:t>
            </a:r>
            <a:r>
              <a:rPr lang="en-GB" dirty="0"/>
              <a:t> det </a:t>
            </a:r>
            <a:r>
              <a:rPr lang="en-GB" dirty="0" err="1"/>
              <a:t>samme</a:t>
            </a:r>
            <a:endParaRPr lang="nb-NO" dirty="0"/>
          </a:p>
        </p:txBody>
      </p:sp>
      <p:graphicFrame>
        <p:nvGraphicFramePr>
          <p:cNvPr id="5" name="Content Placeholder 5">
            <a:extLst>
              <a:ext uri="{FF2B5EF4-FFF2-40B4-BE49-F238E27FC236}">
                <a16:creationId xmlns:a16="http://schemas.microsoft.com/office/drawing/2014/main" id="{DED1156A-053C-2953-EB3E-6063F08E32EE}"/>
              </a:ext>
            </a:extLst>
          </p:cNvPr>
          <p:cNvGraphicFramePr>
            <a:graphicFrameLocks noGrp="1" noChangeAspect="1"/>
          </p:cNvGraphicFramePr>
          <p:nvPr>
            <p:ph idx="1"/>
            <p:extLst>
              <p:ext uri="{D42A27DB-BD31-4B8C-83A1-F6EECF244321}">
                <p14:modId xmlns:p14="http://schemas.microsoft.com/office/powerpoint/2010/main" val="24829705"/>
              </p:ext>
            </p:extLst>
          </p:nvPr>
        </p:nvGraphicFramePr>
        <p:xfrm>
          <a:off x="2721769" y="1408906"/>
          <a:ext cx="6759575" cy="4273550"/>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5" name="Content Placeholder 5">
                        <a:extLst>
                          <a:ext uri="{FF2B5EF4-FFF2-40B4-BE49-F238E27FC236}">
                            <a16:creationId xmlns:a16="http://schemas.microsoft.com/office/drawing/2014/main" id="{DED1156A-053C-2953-EB3E-6063F08E32EE}"/>
                          </a:ext>
                        </a:extLst>
                      </p:cNvPr>
                      <p:cNvPicPr/>
                      <p:nvPr/>
                    </p:nvPicPr>
                    <p:blipFill>
                      <a:blip r:embed="rId3"/>
                      <a:stretch>
                        <a:fillRect/>
                      </a:stretch>
                    </p:blipFill>
                    <p:spPr>
                      <a:xfrm>
                        <a:off x="2721769" y="1408906"/>
                        <a:ext cx="6759575" cy="4273550"/>
                      </a:xfrm>
                      <a:prstGeom prst="rect">
                        <a:avLst/>
                      </a:prstGeom>
                    </p:spPr>
                  </p:pic>
                </p:oleObj>
              </mc:Fallback>
            </mc:AlternateContent>
          </a:graphicData>
        </a:graphic>
      </p:graphicFrame>
    </p:spTree>
    <p:extLst>
      <p:ext uri="{BB962C8B-B14F-4D97-AF65-F5344CB8AC3E}">
        <p14:creationId xmlns:p14="http://schemas.microsoft.com/office/powerpoint/2010/main" val="244130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79D388-4F34-4D4C-85CB-66C9EC4F14DC}"/>
              </a:ext>
            </a:extLst>
          </p:cNvPr>
          <p:cNvSpPr>
            <a:spLocks noGrp="1"/>
          </p:cNvSpPr>
          <p:nvPr>
            <p:ph type="title"/>
          </p:nvPr>
        </p:nvSpPr>
        <p:spPr/>
        <p:txBody>
          <a:bodyPr/>
          <a:lstStyle/>
          <a:p>
            <a:r>
              <a:rPr lang="nb-NO" dirty="0"/>
              <a:t>Lønnsoppgjøret gjør jobben tung for Norges Bank, </a:t>
            </a:r>
            <a:br>
              <a:rPr lang="nb-NO" dirty="0"/>
            </a:br>
            <a:r>
              <a:rPr lang="nb-NO" dirty="0"/>
              <a:t>LO sa nei til en ramme på 5,2%</a:t>
            </a:r>
          </a:p>
        </p:txBody>
      </p:sp>
      <p:sp>
        <p:nvSpPr>
          <p:cNvPr id="3" name="Slide Number Placeholder 2">
            <a:extLst>
              <a:ext uri="{FF2B5EF4-FFF2-40B4-BE49-F238E27FC236}">
                <a16:creationId xmlns:a16="http://schemas.microsoft.com/office/drawing/2014/main" id="{318806BF-D4AC-4B49-B5EF-B6014D5FCB38}"/>
              </a:ext>
            </a:extLst>
          </p:cNvPr>
          <p:cNvSpPr>
            <a:spLocks noGrp="1"/>
          </p:cNvSpPr>
          <p:nvPr>
            <p:ph type="sldNum" sz="quarter" idx="12"/>
          </p:nvPr>
        </p:nvSpPr>
        <p:spPr/>
        <p:txBody>
          <a:bodyPr/>
          <a:lstStyle/>
          <a:p>
            <a:fld id="{D14BCCD3-0010-4FBA-B965-2126ADC31932}" type="slidenum">
              <a:rPr lang="nb-NO" smtClean="0"/>
              <a:pPr/>
              <a:t>6</a:t>
            </a:fld>
            <a:endParaRPr lang="nb-NO" dirty="0"/>
          </a:p>
        </p:txBody>
      </p:sp>
      <p:sp>
        <p:nvSpPr>
          <p:cNvPr id="7" name="Rectangle 6">
            <a:extLst>
              <a:ext uri="{FF2B5EF4-FFF2-40B4-BE49-F238E27FC236}">
                <a16:creationId xmlns:a16="http://schemas.microsoft.com/office/drawing/2014/main" id="{D80321F5-D562-4B79-A16B-A76570C0F6F9}"/>
              </a:ext>
            </a:extLst>
          </p:cNvPr>
          <p:cNvSpPr/>
          <p:nvPr/>
        </p:nvSpPr>
        <p:spPr>
          <a:xfrm>
            <a:off x="9058275" y="3120189"/>
            <a:ext cx="2165272" cy="167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sp>
        <p:nvSpPr>
          <p:cNvPr id="5" name="Rectangle 4">
            <a:extLst>
              <a:ext uri="{FF2B5EF4-FFF2-40B4-BE49-F238E27FC236}">
                <a16:creationId xmlns:a16="http://schemas.microsoft.com/office/drawing/2014/main" id="{3408368F-46E9-427F-97A5-DE1842ECF95C}"/>
              </a:ext>
            </a:extLst>
          </p:cNvPr>
          <p:cNvSpPr/>
          <p:nvPr/>
        </p:nvSpPr>
        <p:spPr>
          <a:xfrm>
            <a:off x="7224112" y="2892668"/>
            <a:ext cx="1247775" cy="260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graphicFrame>
        <p:nvGraphicFramePr>
          <p:cNvPr id="12" name="Content Placeholder 11">
            <a:extLst>
              <a:ext uri="{FF2B5EF4-FFF2-40B4-BE49-F238E27FC236}">
                <a16:creationId xmlns:a16="http://schemas.microsoft.com/office/drawing/2014/main" id="{91AA6AE4-08BB-450B-953C-5931224540CB}"/>
              </a:ext>
            </a:extLst>
          </p:cNvPr>
          <p:cNvGraphicFramePr>
            <a:graphicFrameLocks noGrp="1" noChangeAspect="1"/>
          </p:cNvGraphicFramePr>
          <p:nvPr>
            <p:ph sz="half" idx="2"/>
          </p:nvPr>
        </p:nvGraphicFramePr>
        <p:xfrm>
          <a:off x="619125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12" name="Content Placeholder 11">
                        <a:extLst>
                          <a:ext uri="{FF2B5EF4-FFF2-40B4-BE49-F238E27FC236}">
                            <a16:creationId xmlns:a16="http://schemas.microsoft.com/office/drawing/2014/main" id="{91AA6AE4-08BB-450B-953C-5931224540CB}"/>
                          </a:ext>
                        </a:extLst>
                      </p:cNvPr>
                      <p:cNvPicPr/>
                      <p:nvPr/>
                    </p:nvPicPr>
                    <p:blipFill>
                      <a:blip r:embed="rId3"/>
                      <a:stretch>
                        <a:fillRect/>
                      </a:stretch>
                    </p:blipFill>
                    <p:spPr>
                      <a:xfrm>
                        <a:off x="6191250" y="1850011"/>
                        <a:ext cx="5364163" cy="3391340"/>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161D2542-F7A2-64DB-5BA4-197DCC7D066C}"/>
              </a:ext>
            </a:extLst>
          </p:cNvPr>
          <p:cNvPicPr>
            <a:picLocks noChangeAspect="1"/>
          </p:cNvPicPr>
          <p:nvPr/>
        </p:nvPicPr>
        <p:blipFill>
          <a:blip r:embed="rId4"/>
          <a:stretch>
            <a:fillRect/>
          </a:stretch>
        </p:blipFill>
        <p:spPr>
          <a:xfrm>
            <a:off x="130619" y="2150636"/>
            <a:ext cx="3631255" cy="2727062"/>
          </a:xfrm>
          <a:prstGeom prst="rect">
            <a:avLst/>
          </a:prstGeom>
        </p:spPr>
      </p:pic>
      <p:pic>
        <p:nvPicPr>
          <p:cNvPr id="9" name="Picture 8">
            <a:extLst>
              <a:ext uri="{FF2B5EF4-FFF2-40B4-BE49-F238E27FC236}">
                <a16:creationId xmlns:a16="http://schemas.microsoft.com/office/drawing/2014/main" id="{CFB2F725-6FCF-4E27-C08C-99505D7B8CC8}"/>
              </a:ext>
            </a:extLst>
          </p:cNvPr>
          <p:cNvPicPr>
            <a:picLocks noChangeAspect="1"/>
          </p:cNvPicPr>
          <p:nvPr/>
        </p:nvPicPr>
        <p:blipFill>
          <a:blip r:embed="rId5"/>
          <a:stretch>
            <a:fillRect/>
          </a:stretch>
        </p:blipFill>
        <p:spPr>
          <a:xfrm>
            <a:off x="4515853" y="2122058"/>
            <a:ext cx="1581734" cy="2755640"/>
          </a:xfrm>
          <a:prstGeom prst="rect">
            <a:avLst/>
          </a:prstGeom>
        </p:spPr>
      </p:pic>
      <p:graphicFrame>
        <p:nvGraphicFramePr>
          <p:cNvPr id="15" name="Table 15">
            <a:extLst>
              <a:ext uri="{FF2B5EF4-FFF2-40B4-BE49-F238E27FC236}">
                <a16:creationId xmlns:a16="http://schemas.microsoft.com/office/drawing/2014/main" id="{D21E879D-8EFA-C32E-E7DB-78825ADF5142}"/>
              </a:ext>
            </a:extLst>
          </p:cNvPr>
          <p:cNvGraphicFramePr>
            <a:graphicFrameLocks noGrp="1"/>
          </p:cNvGraphicFramePr>
          <p:nvPr>
            <p:extLst>
              <p:ext uri="{D42A27DB-BD31-4B8C-83A1-F6EECF244321}">
                <p14:modId xmlns:p14="http://schemas.microsoft.com/office/powerpoint/2010/main" val="3027790972"/>
              </p:ext>
            </p:extLst>
          </p:nvPr>
        </p:nvGraphicFramePr>
        <p:xfrm>
          <a:off x="3760512" y="3216392"/>
          <a:ext cx="760148" cy="1661308"/>
        </p:xfrm>
        <a:graphic>
          <a:graphicData uri="http://schemas.openxmlformats.org/drawingml/2006/table">
            <a:tbl>
              <a:tblPr firstRow="1" bandRow="1">
                <a:tableStyleId>{5C22544A-7EE6-4342-B048-85BDC9FD1C3A}</a:tableStyleId>
              </a:tblPr>
              <a:tblGrid>
                <a:gridCol w="760148">
                  <a:extLst>
                    <a:ext uri="{9D8B030D-6E8A-4147-A177-3AD203B41FA5}">
                      <a16:colId xmlns:a16="http://schemas.microsoft.com/office/drawing/2014/main" val="4128951172"/>
                    </a:ext>
                  </a:extLst>
                </a:gridCol>
              </a:tblGrid>
              <a:tr h="415327">
                <a:tc>
                  <a:txBody>
                    <a:bodyPr/>
                    <a:lstStyle/>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4970810"/>
                  </a:ext>
                </a:extLst>
              </a:tr>
              <a:tr h="415327">
                <a:tc>
                  <a:txBody>
                    <a:bodyPr/>
                    <a:lstStyle/>
                    <a:p>
                      <a:endParaRPr lang="nb-NO" sz="140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4823858"/>
                  </a:ext>
                </a:extLst>
              </a:tr>
              <a:tr h="415327">
                <a:tc>
                  <a:txBody>
                    <a:bodyPr/>
                    <a:lstStyle/>
                    <a:p>
                      <a:endParaRPr lang="nb-NO"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6352279"/>
                  </a:ext>
                </a:extLst>
              </a:tr>
              <a:tr h="415327">
                <a:tc>
                  <a:txBody>
                    <a:bodyPr/>
                    <a:lstStyle/>
                    <a:p>
                      <a:endParaRPr lang="nb-NO"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91749"/>
                  </a:ext>
                </a:extLst>
              </a:tr>
            </a:tbl>
          </a:graphicData>
        </a:graphic>
      </p:graphicFrame>
      <p:graphicFrame>
        <p:nvGraphicFramePr>
          <p:cNvPr id="16" name="Table 16">
            <a:extLst>
              <a:ext uri="{FF2B5EF4-FFF2-40B4-BE49-F238E27FC236}">
                <a16:creationId xmlns:a16="http://schemas.microsoft.com/office/drawing/2014/main" id="{FFCF5E77-A870-CC77-179C-6F8E51967664}"/>
              </a:ext>
            </a:extLst>
          </p:cNvPr>
          <p:cNvGraphicFramePr>
            <a:graphicFrameLocks noGrp="1"/>
          </p:cNvGraphicFramePr>
          <p:nvPr>
            <p:extLst>
              <p:ext uri="{D42A27DB-BD31-4B8C-83A1-F6EECF244321}">
                <p14:modId xmlns:p14="http://schemas.microsoft.com/office/powerpoint/2010/main" val="1478311987"/>
              </p:ext>
            </p:extLst>
          </p:nvPr>
        </p:nvGraphicFramePr>
        <p:xfrm>
          <a:off x="3761976" y="2146004"/>
          <a:ext cx="755341" cy="1070386"/>
        </p:xfrm>
        <a:graphic>
          <a:graphicData uri="http://schemas.openxmlformats.org/drawingml/2006/table">
            <a:tbl>
              <a:tblPr firstRow="1" bandRow="1">
                <a:tableStyleId>{5C22544A-7EE6-4342-B048-85BDC9FD1C3A}</a:tableStyleId>
              </a:tblPr>
              <a:tblGrid>
                <a:gridCol w="755341">
                  <a:extLst>
                    <a:ext uri="{9D8B030D-6E8A-4147-A177-3AD203B41FA5}">
                      <a16:colId xmlns:a16="http://schemas.microsoft.com/office/drawing/2014/main" val="463839849"/>
                    </a:ext>
                  </a:extLst>
                </a:gridCol>
              </a:tblGrid>
              <a:tr h="535193">
                <a:tc>
                  <a:txBody>
                    <a:bodyPr/>
                    <a:lstStyle/>
                    <a:p>
                      <a:endParaRPr lang="nb-NO"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007943380"/>
                  </a:ext>
                </a:extLst>
              </a:tr>
              <a:tr h="535193">
                <a:tc>
                  <a:txBody>
                    <a:bodyPr/>
                    <a:lstStyle/>
                    <a:p>
                      <a:endParaRPr lang="en-US" sz="1400" dirty="0">
                        <a:solidFill>
                          <a:schemeClr val="bg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356634"/>
                  </a:ext>
                </a:extLst>
              </a:tr>
            </a:tbl>
          </a:graphicData>
        </a:graphic>
      </p:graphicFrame>
      <p:sp>
        <p:nvSpPr>
          <p:cNvPr id="17" name="Rectangle 16">
            <a:extLst>
              <a:ext uri="{FF2B5EF4-FFF2-40B4-BE49-F238E27FC236}">
                <a16:creationId xmlns:a16="http://schemas.microsoft.com/office/drawing/2014/main" id="{FF45E2BF-206B-72DA-2653-7C08B8AB5514}"/>
              </a:ext>
            </a:extLst>
          </p:cNvPr>
          <p:cNvSpPr/>
          <p:nvPr/>
        </p:nvSpPr>
        <p:spPr>
          <a:xfrm>
            <a:off x="3895518" y="2752406"/>
            <a:ext cx="554331" cy="28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bg1"/>
                </a:solidFill>
                <a:latin typeface="Arial Narrow" panose="020B0606020202030204" pitchFamily="34" charset="0"/>
                <a:cs typeface="AngsanaUPC" panose="020B0502040204020203" pitchFamily="18" charset="-34"/>
              </a:rPr>
              <a:t>2021</a:t>
            </a:r>
            <a:endParaRPr lang="nb-NO" sz="1400" b="1" dirty="0">
              <a:solidFill>
                <a:schemeClr val="bg1"/>
              </a:solidFill>
              <a:latin typeface="Arial Narrow" panose="020B0606020202030204" pitchFamily="34" charset="0"/>
              <a:cs typeface="AngsanaUPC" panose="020B0502040204020203" pitchFamily="18" charset="-34"/>
            </a:endParaRPr>
          </a:p>
        </p:txBody>
      </p:sp>
      <p:sp>
        <p:nvSpPr>
          <p:cNvPr id="18" name="Rectangle 17">
            <a:extLst>
              <a:ext uri="{FF2B5EF4-FFF2-40B4-BE49-F238E27FC236}">
                <a16:creationId xmlns:a16="http://schemas.microsoft.com/office/drawing/2014/main" id="{FE236339-D580-1082-3426-07E7EEBE7AF6}"/>
              </a:ext>
            </a:extLst>
          </p:cNvPr>
          <p:cNvSpPr/>
          <p:nvPr/>
        </p:nvSpPr>
        <p:spPr>
          <a:xfrm>
            <a:off x="3881330" y="4122644"/>
            <a:ext cx="554331" cy="28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latin typeface="Arial Narrow" panose="020B0606020202030204" pitchFamily="34" charset="0"/>
                <a:cs typeface="AngsanaUPC" panose="020B0502040204020203" pitchFamily="18" charset="-34"/>
              </a:rPr>
              <a:t>1,7</a:t>
            </a:r>
            <a:endParaRPr lang="nb-NO" sz="1400" b="1" dirty="0">
              <a:solidFill>
                <a:schemeClr val="tx1"/>
              </a:solidFill>
              <a:latin typeface="Arial Narrow" panose="020B0606020202030204" pitchFamily="34" charset="0"/>
              <a:cs typeface="AngsanaUPC" panose="020B0502040204020203" pitchFamily="18" charset="-34"/>
            </a:endParaRPr>
          </a:p>
        </p:txBody>
      </p:sp>
      <p:sp>
        <p:nvSpPr>
          <p:cNvPr id="21" name="Rectangle 20">
            <a:extLst>
              <a:ext uri="{FF2B5EF4-FFF2-40B4-BE49-F238E27FC236}">
                <a16:creationId xmlns:a16="http://schemas.microsoft.com/office/drawing/2014/main" id="{EAC5099C-988E-5C40-BD63-5A37610ADB0B}"/>
              </a:ext>
            </a:extLst>
          </p:cNvPr>
          <p:cNvSpPr/>
          <p:nvPr/>
        </p:nvSpPr>
        <p:spPr>
          <a:xfrm>
            <a:off x="3881330" y="3701857"/>
            <a:ext cx="554331" cy="28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latin typeface="Arial Narrow" panose="020B0606020202030204" pitchFamily="34" charset="0"/>
                <a:cs typeface="AngsanaUPC" panose="020B0502040204020203" pitchFamily="18" charset="-34"/>
              </a:rPr>
              <a:t>3,5</a:t>
            </a:r>
            <a:endParaRPr lang="nb-NO" sz="1400" b="1" dirty="0">
              <a:solidFill>
                <a:schemeClr val="tx1"/>
              </a:solidFill>
              <a:latin typeface="Arial Narrow" panose="020B0606020202030204" pitchFamily="34" charset="0"/>
              <a:cs typeface="AngsanaUPC" panose="020B0502040204020203" pitchFamily="18" charset="-34"/>
            </a:endParaRPr>
          </a:p>
        </p:txBody>
      </p:sp>
      <p:sp>
        <p:nvSpPr>
          <p:cNvPr id="22" name="Rectangle 21">
            <a:extLst>
              <a:ext uri="{FF2B5EF4-FFF2-40B4-BE49-F238E27FC236}">
                <a16:creationId xmlns:a16="http://schemas.microsoft.com/office/drawing/2014/main" id="{C5428AA6-1F62-C6BB-C1BD-DE00284EAE50}"/>
              </a:ext>
            </a:extLst>
          </p:cNvPr>
          <p:cNvSpPr/>
          <p:nvPr/>
        </p:nvSpPr>
        <p:spPr>
          <a:xfrm>
            <a:off x="3862803" y="4588707"/>
            <a:ext cx="554331" cy="2805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latin typeface="Arial Narrow" panose="020B0606020202030204" pitchFamily="34" charset="0"/>
                <a:cs typeface="AngsanaUPC" panose="020B0502040204020203" pitchFamily="18" charset="-34"/>
              </a:rPr>
              <a:t>3,5</a:t>
            </a:r>
            <a:endParaRPr lang="nb-NO" sz="1400" b="1" dirty="0">
              <a:solidFill>
                <a:schemeClr val="tx1"/>
              </a:solidFill>
              <a:latin typeface="Arial Narrow" panose="020B0606020202030204" pitchFamily="34" charset="0"/>
              <a:cs typeface="AngsanaUPC" panose="020B0502040204020203" pitchFamily="18" charset="-34"/>
            </a:endParaRPr>
          </a:p>
        </p:txBody>
      </p:sp>
      <p:sp>
        <p:nvSpPr>
          <p:cNvPr id="23" name="Rectangle 22">
            <a:extLst>
              <a:ext uri="{FF2B5EF4-FFF2-40B4-BE49-F238E27FC236}">
                <a16:creationId xmlns:a16="http://schemas.microsoft.com/office/drawing/2014/main" id="{E9D52DAD-5097-93B2-743B-4F1060E04050}"/>
              </a:ext>
            </a:extLst>
          </p:cNvPr>
          <p:cNvSpPr/>
          <p:nvPr/>
        </p:nvSpPr>
        <p:spPr>
          <a:xfrm>
            <a:off x="3760512" y="4403168"/>
            <a:ext cx="2430738" cy="4984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sz="1200" dirty="0">
              <a:solidFill>
                <a:schemeClr val="tx1"/>
              </a:solidFill>
            </a:endParaRPr>
          </a:p>
        </p:txBody>
      </p:sp>
      <p:sp>
        <p:nvSpPr>
          <p:cNvPr id="20" name="Rectangle 19">
            <a:extLst>
              <a:ext uri="{FF2B5EF4-FFF2-40B4-BE49-F238E27FC236}">
                <a16:creationId xmlns:a16="http://schemas.microsoft.com/office/drawing/2014/main" id="{3E055994-75EC-ECCC-8D3E-2F4D69D31C27}"/>
              </a:ext>
            </a:extLst>
          </p:cNvPr>
          <p:cNvSpPr/>
          <p:nvPr/>
        </p:nvSpPr>
        <p:spPr>
          <a:xfrm>
            <a:off x="130619" y="1753522"/>
            <a:ext cx="5966968" cy="4968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200" b="1" dirty="0" err="1">
                <a:solidFill>
                  <a:schemeClr val="bg1"/>
                </a:solidFill>
              </a:rPr>
              <a:t>Norges</a:t>
            </a:r>
            <a:r>
              <a:rPr lang="en-GB" sz="1200" b="1" dirty="0">
                <a:solidFill>
                  <a:schemeClr val="bg1"/>
                </a:solidFill>
              </a:rPr>
              <a:t> Bank </a:t>
            </a:r>
            <a:r>
              <a:rPr lang="en-GB" sz="1200" b="1" dirty="0" err="1">
                <a:solidFill>
                  <a:schemeClr val="bg1"/>
                </a:solidFill>
              </a:rPr>
              <a:t>anslag</a:t>
            </a:r>
            <a:r>
              <a:rPr lang="en-GB" sz="1200" b="1" dirty="0">
                <a:solidFill>
                  <a:schemeClr val="bg1"/>
                </a:solidFill>
              </a:rPr>
              <a:t> (mars 2023</a:t>
            </a:r>
            <a:r>
              <a:rPr lang="en-GB" sz="1200" b="1" dirty="0">
                <a:solidFill>
                  <a:schemeClr val="tx1"/>
                </a:solidFill>
              </a:rPr>
              <a:t>)</a:t>
            </a:r>
            <a:endParaRPr lang="nb-NO" sz="1200" b="1" dirty="0">
              <a:solidFill>
                <a:schemeClr val="tx1"/>
              </a:solidFill>
            </a:endParaRPr>
          </a:p>
        </p:txBody>
      </p:sp>
    </p:spTree>
    <p:extLst>
      <p:ext uri="{BB962C8B-B14F-4D97-AF65-F5344CB8AC3E}">
        <p14:creationId xmlns:p14="http://schemas.microsoft.com/office/powerpoint/2010/main" val="1893875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DC277-E0AA-CD2A-CE28-F244D703B91D}"/>
              </a:ext>
            </a:extLst>
          </p:cNvPr>
          <p:cNvSpPr>
            <a:spLocks noGrp="1"/>
          </p:cNvSpPr>
          <p:nvPr>
            <p:ph type="title"/>
          </p:nvPr>
        </p:nvSpPr>
        <p:spPr>
          <a:xfrm>
            <a:off x="647999" y="360083"/>
            <a:ext cx="8901353" cy="720167"/>
          </a:xfrm>
        </p:spPr>
        <p:txBody>
          <a:bodyPr/>
          <a:lstStyle/>
          <a:p>
            <a:r>
              <a:rPr lang="nb-NO" dirty="0"/>
              <a:t>NOK er på ingen måte vinneren i konkurransen om høyest rente</a:t>
            </a:r>
          </a:p>
        </p:txBody>
      </p:sp>
      <p:sp>
        <p:nvSpPr>
          <p:cNvPr id="5" name="Slide Number Placeholder 4">
            <a:extLst>
              <a:ext uri="{FF2B5EF4-FFF2-40B4-BE49-F238E27FC236}">
                <a16:creationId xmlns:a16="http://schemas.microsoft.com/office/drawing/2014/main" id="{1BE5E410-45DF-0CB8-3C1D-765552008890}"/>
              </a:ext>
            </a:extLst>
          </p:cNvPr>
          <p:cNvSpPr>
            <a:spLocks noGrp="1"/>
          </p:cNvSpPr>
          <p:nvPr>
            <p:ph type="sldNum" sz="quarter" idx="12"/>
          </p:nvPr>
        </p:nvSpPr>
        <p:spPr/>
        <p:txBody>
          <a:bodyPr/>
          <a:lstStyle/>
          <a:p>
            <a:fld id="{D14BCCD3-0010-4FBA-B965-2126ADC31932}" type="slidenum">
              <a:rPr lang="nb-NO" smtClean="0"/>
              <a:t>7</a:t>
            </a:fld>
            <a:endParaRPr lang="nb-NO" dirty="0"/>
          </a:p>
        </p:txBody>
      </p:sp>
      <p:graphicFrame>
        <p:nvGraphicFramePr>
          <p:cNvPr id="6" name="Content Placeholder 11">
            <a:extLst>
              <a:ext uri="{FF2B5EF4-FFF2-40B4-BE49-F238E27FC236}">
                <a16:creationId xmlns:a16="http://schemas.microsoft.com/office/drawing/2014/main" id="{7623FB85-F72A-C897-AB65-5991CB69D906}"/>
              </a:ext>
            </a:extLst>
          </p:cNvPr>
          <p:cNvGraphicFramePr>
            <a:graphicFrameLocks noGrp="1" noChangeAspect="1"/>
          </p:cNvGraphicFramePr>
          <p:nvPr>
            <p:ph sz="half" idx="1"/>
            <p:extLst>
              <p:ext uri="{D42A27DB-BD31-4B8C-83A1-F6EECF244321}">
                <p14:modId xmlns:p14="http://schemas.microsoft.com/office/powerpoint/2010/main" val="2939505716"/>
              </p:ext>
            </p:extLst>
          </p:nvPr>
        </p:nvGraphicFramePr>
        <p:xfrm>
          <a:off x="647700" y="1849438"/>
          <a:ext cx="5364163" cy="3392487"/>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8" name="Content Placeholder 11">
                        <a:extLst>
                          <a:ext uri="{FF2B5EF4-FFF2-40B4-BE49-F238E27FC236}">
                            <a16:creationId xmlns:a16="http://schemas.microsoft.com/office/drawing/2014/main" id="{AC5D2843-4B89-9766-F1DE-18A436F2859E}"/>
                          </a:ext>
                        </a:extLst>
                      </p:cNvPr>
                      <p:cNvPicPr/>
                      <p:nvPr/>
                    </p:nvPicPr>
                    <p:blipFill>
                      <a:blip r:embed="rId3"/>
                      <a:stretch>
                        <a:fillRect/>
                      </a:stretch>
                    </p:blipFill>
                    <p:spPr>
                      <a:xfrm>
                        <a:off x="647700" y="1849438"/>
                        <a:ext cx="5364163" cy="3392487"/>
                      </a:xfrm>
                      <a:prstGeom prst="rect">
                        <a:avLst/>
                      </a:prstGeom>
                    </p:spPr>
                  </p:pic>
                </p:oleObj>
              </mc:Fallback>
            </mc:AlternateContent>
          </a:graphicData>
        </a:graphic>
      </p:graphicFrame>
      <p:graphicFrame>
        <p:nvGraphicFramePr>
          <p:cNvPr id="7" name="Content Placeholder 7">
            <a:extLst>
              <a:ext uri="{FF2B5EF4-FFF2-40B4-BE49-F238E27FC236}">
                <a16:creationId xmlns:a16="http://schemas.microsoft.com/office/drawing/2014/main" id="{28AFE2A4-C73D-687E-ED4B-92EDCA250853}"/>
              </a:ext>
            </a:extLst>
          </p:cNvPr>
          <p:cNvGraphicFramePr>
            <a:graphicFrameLocks noGrp="1" noChangeAspect="1"/>
          </p:cNvGraphicFramePr>
          <p:nvPr>
            <p:ph sz="half" idx="2"/>
            <p:extLst>
              <p:ext uri="{D42A27DB-BD31-4B8C-83A1-F6EECF244321}">
                <p14:modId xmlns:p14="http://schemas.microsoft.com/office/powerpoint/2010/main" val="1148976157"/>
              </p:ext>
            </p:extLst>
          </p:nvPr>
        </p:nvGraphicFramePr>
        <p:xfrm>
          <a:off x="619125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4" imgW="6759829" imgH="4273558" progId="Mbnd.mbnd">
                  <p:embed/>
                </p:oleObj>
              </mc:Choice>
              <mc:Fallback>
                <p:oleObj name="Macrobond document" r:id="rId4" imgW="6759829" imgH="4273558" progId="Mbnd.mbnd">
                  <p:embed/>
                  <p:pic>
                    <p:nvPicPr>
                      <p:cNvPr id="8" name="Content Placeholder 7">
                        <a:extLst>
                          <a:ext uri="{FF2B5EF4-FFF2-40B4-BE49-F238E27FC236}">
                            <a16:creationId xmlns:a16="http://schemas.microsoft.com/office/drawing/2014/main" id="{BF065067-A771-D456-BBD7-F6FB89D9C6F7}"/>
                          </a:ext>
                        </a:extLst>
                      </p:cNvPr>
                      <p:cNvPicPr/>
                      <p:nvPr/>
                    </p:nvPicPr>
                    <p:blipFill>
                      <a:blip r:embed="rId5"/>
                      <a:stretch>
                        <a:fillRect/>
                      </a:stretch>
                    </p:blipFill>
                    <p:spPr>
                      <a:xfrm>
                        <a:off x="6191250" y="1850011"/>
                        <a:ext cx="5364163" cy="339134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0EA7F527-8B56-CDA5-870C-DA585AF39A27}"/>
              </a:ext>
            </a:extLst>
          </p:cNvPr>
          <p:cNvSpPr txBox="1"/>
          <p:nvPr/>
        </p:nvSpPr>
        <p:spPr>
          <a:xfrm>
            <a:off x="638761" y="5269862"/>
            <a:ext cx="10916652" cy="1077218"/>
          </a:xfrm>
          <a:prstGeom prst="rect">
            <a:avLst/>
          </a:prstGeom>
          <a:noFill/>
        </p:spPr>
        <p:txBody>
          <a:bodyPr wrap="square">
            <a:spAutoFit/>
          </a:bodyPr>
          <a:lstStyle/>
          <a:p>
            <a:r>
              <a:rPr lang="nb-NO" sz="1600" i="1" dirty="0"/>
              <a:t>«Dersom aktørene i valutamarkedene ikke har tillit til at pengepolitikken strammes til når inflasjonen øker, kan kronekursen svekke seg. </a:t>
            </a:r>
            <a:r>
              <a:rPr lang="nb-NO" sz="1600" i="1" dirty="0">
                <a:highlight>
                  <a:srgbClr val="FFFF00"/>
                </a:highlight>
              </a:rPr>
              <a:t>En svakere krone gir økt importert prisvekst. I tillegg vil en svakere krone kunne gi økt lønnsvekst fordi industriens lønnsevne bedres. Pris- og lønnsveksten kan bli selvforsterkende</a:t>
            </a:r>
            <a:r>
              <a:rPr lang="nb-NO" sz="1600" dirty="0">
                <a:highlight>
                  <a:srgbClr val="FFFF00"/>
                </a:highlight>
              </a:rPr>
              <a:t>.</a:t>
            </a:r>
            <a:r>
              <a:rPr lang="nb-NO" sz="1600" dirty="0"/>
              <a:t>»</a:t>
            </a:r>
            <a:r>
              <a:rPr lang="nb-NO" sz="1600" i="1" dirty="0"/>
              <a:t> </a:t>
            </a:r>
          </a:p>
          <a:p>
            <a:r>
              <a:rPr lang="nb-NO" sz="1600" b="1" dirty="0"/>
              <a:t>Ida Wolden Bache, årstalen</a:t>
            </a:r>
          </a:p>
        </p:txBody>
      </p:sp>
    </p:spTree>
    <p:extLst>
      <p:ext uri="{BB962C8B-B14F-4D97-AF65-F5344CB8AC3E}">
        <p14:creationId xmlns:p14="http://schemas.microsoft.com/office/powerpoint/2010/main" val="246794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8C512-7549-4E6C-9CD5-E7F103BA7345}"/>
              </a:ext>
            </a:extLst>
          </p:cNvPr>
          <p:cNvSpPr>
            <a:spLocks noGrp="1"/>
          </p:cNvSpPr>
          <p:nvPr>
            <p:ph type="title"/>
          </p:nvPr>
        </p:nvSpPr>
        <p:spPr>
          <a:xfrm>
            <a:off x="647999" y="360083"/>
            <a:ext cx="11393437" cy="720167"/>
          </a:xfrm>
        </p:spPr>
        <p:txBody>
          <a:bodyPr/>
          <a:lstStyle/>
          <a:p>
            <a:r>
              <a:rPr lang="en-US" dirty="0" err="1"/>
              <a:t>Inflasjonen</a:t>
            </a:r>
            <a:r>
              <a:rPr lang="en-US" dirty="0"/>
              <a:t> </a:t>
            </a:r>
            <a:r>
              <a:rPr lang="en-US" dirty="0" err="1"/>
              <a:t>kommer</a:t>
            </a:r>
            <a:r>
              <a:rPr lang="en-US" dirty="0"/>
              <a:t> </a:t>
            </a:r>
            <a:r>
              <a:rPr lang="en-US" dirty="0" err="1"/>
              <a:t>ikke</a:t>
            </a:r>
            <a:r>
              <a:rPr lang="en-US" dirty="0"/>
              <a:t> </a:t>
            </a:r>
            <a:r>
              <a:rPr lang="en-US" dirty="0" err="1"/>
              <a:t>ned</a:t>
            </a:r>
            <a:r>
              <a:rPr lang="en-US" dirty="0"/>
              <a:t> </a:t>
            </a:r>
            <a:r>
              <a:rPr lang="en-US" dirty="0" err="1"/>
              <a:t>uten</a:t>
            </a:r>
            <a:r>
              <a:rPr lang="en-US" dirty="0"/>
              <a:t> at det </a:t>
            </a:r>
            <a:r>
              <a:rPr lang="en-US" dirty="0" err="1"/>
              <a:t>gjør</a:t>
            </a:r>
            <a:r>
              <a:rPr lang="en-US" dirty="0"/>
              <a:t> </a:t>
            </a:r>
            <a:r>
              <a:rPr lang="en-US" dirty="0" err="1"/>
              <a:t>litt</a:t>
            </a:r>
            <a:r>
              <a:rPr lang="en-US" dirty="0"/>
              <a:t> </a:t>
            </a:r>
            <a:r>
              <a:rPr lang="en-US" dirty="0" err="1"/>
              <a:t>vondt</a:t>
            </a:r>
            <a:endParaRPr lang="nb-NO" dirty="0"/>
          </a:p>
        </p:txBody>
      </p:sp>
      <p:sp>
        <p:nvSpPr>
          <p:cNvPr id="5" name="Slide Number Placeholder 4">
            <a:extLst>
              <a:ext uri="{FF2B5EF4-FFF2-40B4-BE49-F238E27FC236}">
                <a16:creationId xmlns:a16="http://schemas.microsoft.com/office/drawing/2014/main" id="{F91A0D7E-1A83-4658-9D3D-47BFD60A0D8B}"/>
              </a:ext>
            </a:extLst>
          </p:cNvPr>
          <p:cNvSpPr>
            <a:spLocks noGrp="1"/>
          </p:cNvSpPr>
          <p:nvPr>
            <p:ph type="sldNum" sz="quarter" idx="12"/>
          </p:nvPr>
        </p:nvSpPr>
        <p:spPr/>
        <p:txBody>
          <a:bodyPr/>
          <a:lstStyle/>
          <a:p>
            <a:fld id="{D14BCCD3-0010-4FBA-B965-2126ADC31932}" type="slidenum">
              <a:rPr lang="nb-NO" smtClean="0"/>
              <a:t>8</a:t>
            </a:fld>
            <a:endParaRPr lang="nb-NO" dirty="0"/>
          </a:p>
        </p:txBody>
      </p:sp>
      <p:graphicFrame>
        <p:nvGraphicFramePr>
          <p:cNvPr id="6" name="Content Placeholder 7">
            <a:extLst>
              <a:ext uri="{FF2B5EF4-FFF2-40B4-BE49-F238E27FC236}">
                <a16:creationId xmlns:a16="http://schemas.microsoft.com/office/drawing/2014/main" id="{29D5A0FE-1188-4264-873E-479760114B3A}"/>
              </a:ext>
            </a:extLst>
          </p:cNvPr>
          <p:cNvGraphicFramePr>
            <a:graphicFrameLocks noGrp="1" noChangeAspect="1"/>
          </p:cNvGraphicFramePr>
          <p:nvPr>
            <p:ph sz="half" idx="1"/>
            <p:extLst>
              <p:ext uri="{D42A27DB-BD31-4B8C-83A1-F6EECF244321}">
                <p14:modId xmlns:p14="http://schemas.microsoft.com/office/powerpoint/2010/main" val="3493194431"/>
              </p:ext>
            </p:extLst>
          </p:nvPr>
        </p:nvGraphicFramePr>
        <p:xfrm>
          <a:off x="64770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6" name="Content Placeholder 7">
                        <a:extLst>
                          <a:ext uri="{FF2B5EF4-FFF2-40B4-BE49-F238E27FC236}">
                            <a16:creationId xmlns:a16="http://schemas.microsoft.com/office/drawing/2014/main" id="{29D5A0FE-1188-4264-873E-479760114B3A}"/>
                          </a:ext>
                        </a:extLst>
                      </p:cNvPr>
                      <p:cNvPicPr/>
                      <p:nvPr/>
                    </p:nvPicPr>
                    <p:blipFill>
                      <a:blip r:embed="rId3"/>
                      <a:stretch>
                        <a:fillRect/>
                      </a:stretch>
                    </p:blipFill>
                    <p:spPr>
                      <a:xfrm>
                        <a:off x="647700" y="1850011"/>
                        <a:ext cx="5364163" cy="3391340"/>
                      </a:xfrm>
                      <a:prstGeom prst="rect">
                        <a:avLst/>
                      </a:prstGeom>
                    </p:spPr>
                  </p:pic>
                </p:oleObj>
              </mc:Fallback>
            </mc:AlternateContent>
          </a:graphicData>
        </a:graphic>
      </p:graphicFrame>
      <p:graphicFrame>
        <p:nvGraphicFramePr>
          <p:cNvPr id="8" name="Content Placeholder 5">
            <a:extLst>
              <a:ext uri="{FF2B5EF4-FFF2-40B4-BE49-F238E27FC236}">
                <a16:creationId xmlns:a16="http://schemas.microsoft.com/office/drawing/2014/main" id="{E24C5D7E-025F-ABCA-46B5-06CD3242C703}"/>
              </a:ext>
            </a:extLst>
          </p:cNvPr>
          <p:cNvGraphicFramePr>
            <a:graphicFrameLocks noGrp="1" noChangeAspect="1"/>
          </p:cNvGraphicFramePr>
          <p:nvPr>
            <p:ph sz="half" idx="2"/>
          </p:nvPr>
        </p:nvGraphicFramePr>
        <p:xfrm>
          <a:off x="6191250" y="1850011"/>
          <a:ext cx="5364163" cy="3391340"/>
        </p:xfrm>
        <a:graphic>
          <a:graphicData uri="http://schemas.openxmlformats.org/presentationml/2006/ole">
            <mc:AlternateContent xmlns:mc="http://schemas.openxmlformats.org/markup-compatibility/2006">
              <mc:Choice xmlns:v="urn:schemas-microsoft-com:vml" Requires="v">
                <p:oleObj name="Macrobond document" r:id="rId4" imgW="6759829" imgH="4273558" progId="Mbnd.mbnd">
                  <p:embed/>
                </p:oleObj>
              </mc:Choice>
              <mc:Fallback>
                <p:oleObj name="Macrobond document" r:id="rId4" imgW="6759829" imgH="4273558" progId="Mbnd.mbnd">
                  <p:embed/>
                  <p:pic>
                    <p:nvPicPr>
                      <p:cNvPr id="8" name="Content Placeholder 5">
                        <a:extLst>
                          <a:ext uri="{FF2B5EF4-FFF2-40B4-BE49-F238E27FC236}">
                            <a16:creationId xmlns:a16="http://schemas.microsoft.com/office/drawing/2014/main" id="{E24C5D7E-025F-ABCA-46B5-06CD3242C703}"/>
                          </a:ext>
                        </a:extLst>
                      </p:cNvPr>
                      <p:cNvPicPr/>
                      <p:nvPr/>
                    </p:nvPicPr>
                    <p:blipFill>
                      <a:blip r:embed="rId5"/>
                      <a:stretch>
                        <a:fillRect/>
                      </a:stretch>
                    </p:blipFill>
                    <p:spPr>
                      <a:xfrm>
                        <a:off x="6191250" y="1850011"/>
                        <a:ext cx="5364163" cy="3391340"/>
                      </a:xfrm>
                      <a:prstGeom prst="rect">
                        <a:avLst/>
                      </a:prstGeom>
                    </p:spPr>
                  </p:pic>
                </p:oleObj>
              </mc:Fallback>
            </mc:AlternateContent>
          </a:graphicData>
        </a:graphic>
      </p:graphicFrame>
    </p:spTree>
    <p:extLst>
      <p:ext uri="{BB962C8B-B14F-4D97-AF65-F5344CB8AC3E}">
        <p14:creationId xmlns:p14="http://schemas.microsoft.com/office/powerpoint/2010/main" val="2354736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7F90FFA-BB96-A7DC-1D04-D35F52B10800}"/>
              </a:ext>
            </a:extLst>
          </p:cNvPr>
          <p:cNvSpPr>
            <a:spLocks noGrp="1"/>
          </p:cNvSpPr>
          <p:nvPr>
            <p:ph type="sldNum" sz="quarter" idx="12"/>
          </p:nvPr>
        </p:nvSpPr>
        <p:spPr/>
        <p:txBody>
          <a:bodyPr/>
          <a:lstStyle/>
          <a:p>
            <a:fld id="{D14BCCD3-0010-4FBA-B965-2126ADC31932}" type="slidenum">
              <a:rPr lang="nb-NO" smtClean="0"/>
              <a:pPr/>
              <a:t>9</a:t>
            </a:fld>
            <a:endParaRPr lang="nb-NO" dirty="0"/>
          </a:p>
        </p:txBody>
      </p:sp>
      <p:sp>
        <p:nvSpPr>
          <p:cNvPr id="4" name="Title 3">
            <a:extLst>
              <a:ext uri="{FF2B5EF4-FFF2-40B4-BE49-F238E27FC236}">
                <a16:creationId xmlns:a16="http://schemas.microsoft.com/office/drawing/2014/main" id="{2DC1A2AE-AACF-45C9-8706-E64AE64ACC20}"/>
              </a:ext>
            </a:extLst>
          </p:cNvPr>
          <p:cNvSpPr>
            <a:spLocks noGrp="1"/>
          </p:cNvSpPr>
          <p:nvPr>
            <p:ph type="title"/>
          </p:nvPr>
        </p:nvSpPr>
        <p:spPr/>
        <p:txBody>
          <a:bodyPr/>
          <a:lstStyle/>
          <a:p>
            <a:r>
              <a:rPr lang="en-US" dirty="0" err="1"/>
              <a:t>Konsumet</a:t>
            </a:r>
            <a:r>
              <a:rPr lang="en-US" dirty="0"/>
              <a:t> </a:t>
            </a:r>
            <a:r>
              <a:rPr lang="en-US" dirty="0" err="1"/>
              <a:t>har</a:t>
            </a:r>
            <a:r>
              <a:rPr lang="en-US" dirty="0"/>
              <a:t> </a:t>
            </a:r>
            <a:r>
              <a:rPr lang="en-US" dirty="0" err="1"/>
              <a:t>holdt</a:t>
            </a:r>
            <a:r>
              <a:rPr lang="en-US" dirty="0"/>
              <a:t> seg </a:t>
            </a:r>
            <a:r>
              <a:rPr lang="en-US" dirty="0" err="1"/>
              <a:t>overraskende</a:t>
            </a:r>
            <a:r>
              <a:rPr lang="en-US" dirty="0"/>
              <a:t> bra </a:t>
            </a:r>
            <a:r>
              <a:rPr lang="en-US" dirty="0" err="1"/>
              <a:t>oppe</a:t>
            </a:r>
            <a:endParaRPr lang="nb-NO" dirty="0"/>
          </a:p>
        </p:txBody>
      </p:sp>
      <p:graphicFrame>
        <p:nvGraphicFramePr>
          <p:cNvPr id="5" name="Content Placeholder 5">
            <a:extLst>
              <a:ext uri="{FF2B5EF4-FFF2-40B4-BE49-F238E27FC236}">
                <a16:creationId xmlns:a16="http://schemas.microsoft.com/office/drawing/2014/main" id="{9C2A4EAB-FAAE-0080-8AD6-2C28DC3DBE8B}"/>
              </a:ext>
            </a:extLst>
          </p:cNvPr>
          <p:cNvGraphicFramePr>
            <a:graphicFrameLocks noGrp="1" noChangeAspect="1"/>
          </p:cNvGraphicFramePr>
          <p:nvPr>
            <p:ph idx="1"/>
            <p:extLst>
              <p:ext uri="{D42A27DB-BD31-4B8C-83A1-F6EECF244321}">
                <p14:modId xmlns:p14="http://schemas.microsoft.com/office/powerpoint/2010/main" val="972186469"/>
              </p:ext>
            </p:extLst>
          </p:nvPr>
        </p:nvGraphicFramePr>
        <p:xfrm>
          <a:off x="2721769" y="1408906"/>
          <a:ext cx="6759575" cy="4273550"/>
        </p:xfrm>
        <a:graphic>
          <a:graphicData uri="http://schemas.openxmlformats.org/presentationml/2006/ole">
            <mc:AlternateContent xmlns:mc="http://schemas.openxmlformats.org/markup-compatibility/2006">
              <mc:Choice xmlns:v="urn:schemas-microsoft-com:vml" Requires="v">
                <p:oleObj name="Macrobond document" r:id="rId2" imgW="6759829" imgH="4273558" progId="Mbnd.mbnd">
                  <p:embed/>
                </p:oleObj>
              </mc:Choice>
              <mc:Fallback>
                <p:oleObj name="Macrobond document" r:id="rId2" imgW="6759829" imgH="4273558" progId="Mbnd.mbnd">
                  <p:embed/>
                  <p:pic>
                    <p:nvPicPr>
                      <p:cNvPr id="7" name="Content Placeholder 5">
                        <a:extLst>
                          <a:ext uri="{FF2B5EF4-FFF2-40B4-BE49-F238E27FC236}">
                            <a16:creationId xmlns:a16="http://schemas.microsoft.com/office/drawing/2014/main" id="{492CCBC8-2760-9CFE-7C10-8353D702F439}"/>
                          </a:ext>
                        </a:extLst>
                      </p:cNvPr>
                      <p:cNvPicPr/>
                      <p:nvPr/>
                    </p:nvPicPr>
                    <p:blipFill>
                      <a:blip r:embed="rId3"/>
                      <a:stretch>
                        <a:fillRect/>
                      </a:stretch>
                    </p:blipFill>
                    <p:spPr>
                      <a:xfrm>
                        <a:off x="2721769" y="1408906"/>
                        <a:ext cx="6759575" cy="4273550"/>
                      </a:xfrm>
                      <a:prstGeom prst="rect">
                        <a:avLst/>
                      </a:prstGeom>
                    </p:spPr>
                  </p:pic>
                </p:oleObj>
              </mc:Fallback>
            </mc:AlternateContent>
          </a:graphicData>
        </a:graphic>
      </p:graphicFrame>
    </p:spTree>
    <p:extLst>
      <p:ext uri="{BB962C8B-B14F-4D97-AF65-F5344CB8AC3E}">
        <p14:creationId xmlns:p14="http://schemas.microsoft.com/office/powerpoint/2010/main" val="38734873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Nor"/>
</p:tagLst>
</file>

<file path=ppt/theme/theme1.xml><?xml version="1.0" encoding="utf-8"?>
<a:theme xmlns:a="http://schemas.openxmlformats.org/drawingml/2006/main" name="Nordea">
  <a:themeElements>
    <a:clrScheme name="Nordea">
      <a:dk1>
        <a:sysClr val="windowText" lastClr="000000"/>
      </a:dk1>
      <a:lt1>
        <a:sysClr val="window" lastClr="FFFFFF"/>
      </a:lt1>
      <a:dk2>
        <a:srgbClr val="00005E"/>
      </a:dk2>
      <a:lt2>
        <a:srgbClr val="0000A0"/>
      </a:lt2>
      <a:accent1>
        <a:srgbClr val="0000A0"/>
      </a:accent1>
      <a:accent2>
        <a:srgbClr val="3399FF"/>
      </a:accent2>
      <a:accent3>
        <a:srgbClr val="99CCFF"/>
      </a:accent3>
      <a:accent4>
        <a:srgbClr val="FBD9CA"/>
      </a:accent4>
      <a:accent5>
        <a:srgbClr val="C9C7C7"/>
      </a:accent5>
      <a:accent6>
        <a:srgbClr val="474748"/>
      </a:accent6>
      <a:hlink>
        <a:srgbClr val="000000"/>
      </a:hlink>
      <a:folHlink>
        <a:srgbClr val="3399FF"/>
      </a:folHlink>
    </a:clrScheme>
    <a:fontScheme name="Nord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8B8A8D"/>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a:solidFill>
              <a:schemeClr val="tx1"/>
            </a:solidFill>
          </a:defRPr>
        </a:defPPr>
      </a:lstStyle>
    </a:txDef>
  </a:objectDefaults>
  <a:extraClrSchemeLst/>
  <a:custClrLst>
    <a:custClr name="Nordea Deep Blue B5">
      <a:srgbClr val="00005E"/>
    </a:custClr>
    <a:custClr name="Nordea Blue B4">
      <a:srgbClr val="0000A0"/>
    </a:custClr>
    <a:custClr name="Nordea Vivid Blue B3">
      <a:srgbClr val="0000FF"/>
    </a:custClr>
    <a:custClr name="Nordea Medium Blue B2">
      <a:srgbClr val="3399FF"/>
    </a:custClr>
    <a:custClr name="Nordea Light Blue B1">
      <a:srgbClr val="99CCFF"/>
    </a:custClr>
    <a:custClr name="Nordea Dark Pink P3">
      <a:srgbClr val="F0C1AE"/>
    </a:custClr>
    <a:custClr name="Nordea Pink P2">
      <a:srgbClr val="FBD9CA"/>
    </a:custClr>
    <a:custClr name="Nordea Light Pink P1">
      <a:srgbClr val="FDECE4"/>
    </a:custClr>
    <a:custClr name="Nordea Dark Gray G4">
      <a:srgbClr val="474748"/>
    </a:custClr>
    <a:custClr name="Nordea Gray G3">
      <a:srgbClr val="8B8A8D"/>
    </a:custClr>
    <a:custClr name="Nordea Medium Gray G2">
      <a:srgbClr val="C9C7C7"/>
    </a:custClr>
    <a:custClr name="Nordea Light Gray G1">
      <a:srgbClr val="E6E4E3"/>
    </a:custClr>
    <a:custClr name="Nordea Accent Red">
      <a:srgbClr val="FF5959"/>
    </a:custClr>
    <a:custClr name="Nordea Accent Yellow">
      <a:srgbClr val="FFE183"/>
    </a:custClr>
    <a:custClr name="Nordea Accent Green">
      <a:srgbClr val="40BFA3"/>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141466</TotalTime>
  <Words>693</Words>
  <Application>Microsoft Office PowerPoint</Application>
  <PresentationFormat>Custom</PresentationFormat>
  <Paragraphs>156</Paragraphs>
  <Slides>21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Arial Narrow</vt:lpstr>
      <vt:lpstr>Calibri</vt:lpstr>
      <vt:lpstr>Nordea Sans Small Bold</vt:lpstr>
      <vt:lpstr>Wingdings</vt:lpstr>
      <vt:lpstr>Nordea</vt:lpstr>
      <vt:lpstr>Macrobond document</vt:lpstr>
      <vt:lpstr>PowerPoint Presentation</vt:lpstr>
      <vt:lpstr>Mind the gap</vt:lpstr>
      <vt:lpstr>Nibor blir rundt 4%, 10-åring nå på 3,35%</vt:lpstr>
      <vt:lpstr>Norges Bank har tråkket hardt på bremsen, med god grunn</vt:lpstr>
      <vt:lpstr>Det er lettere å sette opp prisene når etterspørselen er høy og når alle andre gjør det samme</vt:lpstr>
      <vt:lpstr>Lønnsoppgjøret gjør jobben tung for Norges Bank,  LO sa nei til en ramme på 5,2%</vt:lpstr>
      <vt:lpstr>NOK er på ingen måte vinneren i konkurransen om høyest rente</vt:lpstr>
      <vt:lpstr>Inflasjonen kommer ikke ned uten at det gjør litt vondt</vt:lpstr>
      <vt:lpstr>Konsumet har holdt seg overraskende bra oppe</vt:lpstr>
      <vt:lpstr>Vi får mindre å rutte med, men pust med magen</vt:lpstr>
      <vt:lpstr>Vi får dårligere råd, men ikke dårlig råd (Kantar for Tv2)</vt:lpstr>
      <vt:lpstr>Sparingen falt mye i Q4 (mange biler), men fortsatt mye buffer igjen</vt:lpstr>
      <vt:lpstr>Ledige jobber og oljeinvesteringer virker som en buffer mot nedturen</vt:lpstr>
      <vt:lpstr>Hva jeg “har råd til” eller hvor mye får jeg låne?</vt:lpstr>
      <vt:lpstr>Nibor blir rundt 4%, ingen kutt med 5% inflasjon</vt:lpstr>
      <vt:lpstr>For første gang på 40 år har vi nå høy prisvekst verden over</vt:lpstr>
      <vt:lpstr>Slutt på billige varer, arbeidskraft og energi?</vt:lpstr>
      <vt:lpstr>Er en era over?</vt:lpstr>
      <vt:lpstr>Slutt på billige varer, arbeidskraft og energi?</vt:lpstr>
      <vt:lpstr>Mind the gap</vt:lpstr>
      <vt:lpstr>Takk!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Norway</dc:title>
  <dc:creator>Cekov, Dane</dc:creator>
  <cp:lastModifiedBy>Olsen, Kjetil (Dep470121)</cp:lastModifiedBy>
  <cp:revision>1643</cp:revision>
  <cp:lastPrinted>2022-08-11T06:26:29Z</cp:lastPrinted>
  <dcterms:created xsi:type="dcterms:W3CDTF">2016-03-23T08:04:09Z</dcterms:created>
  <dcterms:modified xsi:type="dcterms:W3CDTF">2023-04-19T08:56:43Z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0b7bbd-7ade-49ce-aa5e-23220b76cd08_Enabled">
    <vt:lpwstr>true</vt:lpwstr>
  </property>
  <property fmtid="{D5CDD505-2E9C-101B-9397-08002B2CF9AE}" pid="3" name="MSIP_Label_400b7bbd-7ade-49ce-aa5e-23220b76cd08_SetDate">
    <vt:lpwstr>2023-04-19T08:56:42Z</vt:lpwstr>
  </property>
  <property fmtid="{D5CDD505-2E9C-101B-9397-08002B2CF9AE}" pid="4" name="MSIP_Label_400b7bbd-7ade-49ce-aa5e-23220b76cd08_Method">
    <vt:lpwstr>Standard</vt:lpwstr>
  </property>
  <property fmtid="{D5CDD505-2E9C-101B-9397-08002B2CF9AE}" pid="5" name="MSIP_Label_400b7bbd-7ade-49ce-aa5e-23220b76cd08_Name">
    <vt:lpwstr>Confidential</vt:lpwstr>
  </property>
  <property fmtid="{D5CDD505-2E9C-101B-9397-08002B2CF9AE}" pid="6" name="MSIP_Label_400b7bbd-7ade-49ce-aa5e-23220b76cd08_SiteId">
    <vt:lpwstr>8beccd60-0be6-4025-8e24-ca9ae679e1f4</vt:lpwstr>
  </property>
  <property fmtid="{D5CDD505-2E9C-101B-9397-08002B2CF9AE}" pid="7" name="MSIP_Label_400b7bbd-7ade-49ce-aa5e-23220b76cd08_ActionId">
    <vt:lpwstr>24b274c5-eef5-425f-8ae0-d114ffc7e62b</vt:lpwstr>
  </property>
  <property fmtid="{D5CDD505-2E9C-101B-9397-08002B2CF9AE}" pid="8" name="MSIP_Label_400b7bbd-7ade-49ce-aa5e-23220b76cd08_ContentBits">
    <vt:lpwstr>2</vt:lpwstr>
  </property>
</Properties>
</file>