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8024" r:id="rId5"/>
    <p:sldId id="740" r:id="rId6"/>
    <p:sldId id="8251" r:id="rId7"/>
    <p:sldId id="8252" r:id="rId8"/>
    <p:sldId id="2147375716" r:id="rId9"/>
    <p:sldId id="2147375804" r:id="rId10"/>
    <p:sldId id="2147375809" r:id="rId11"/>
    <p:sldId id="2147375810" r:id="rId12"/>
    <p:sldId id="8009" r:id="rId13"/>
    <p:sldId id="2147375790" r:id="rId14"/>
    <p:sldId id="2147375792" r:id="rId15"/>
    <p:sldId id="8308" r:id="rId16"/>
    <p:sldId id="8307" r:id="rId17"/>
    <p:sldId id="2147375672" r:id="rId18"/>
    <p:sldId id="2147375815" r:id="rId19"/>
    <p:sldId id="2147375824" r:id="rId20"/>
    <p:sldId id="2147375825" r:id="rId21"/>
    <p:sldId id="2147375820" r:id="rId22"/>
    <p:sldId id="2147375821" r:id="rId23"/>
    <p:sldId id="2147375822" r:id="rId24"/>
    <p:sldId id="2147375823" r:id="rId25"/>
    <p:sldId id="2147375826" r:id="rId26"/>
    <p:sldId id="2147375827" r:id="rId27"/>
    <p:sldId id="2147375828" r:id="rId28"/>
    <p:sldId id="2147375829" r:id="rId29"/>
    <p:sldId id="2147375830" r:id="rId30"/>
    <p:sldId id="2147375832" r:id="rId31"/>
    <p:sldId id="1612" r:id="rId32"/>
    <p:sldId id="2147375814" r:id="rId33"/>
  </p:sldIdLst>
  <p:sldSz cx="12192000" cy="6858000"/>
  <p:notesSz cx="6819900" cy="9918700"/>
  <p:defaultTextStyle>
    <a:defPPr>
      <a:defRPr lang="en-US"/>
    </a:defPPr>
    <a:lvl1pPr marL="0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5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0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3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58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1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2" userDrawn="1">
          <p15:clr>
            <a:srgbClr val="A4A3A4"/>
          </p15:clr>
        </p15:guide>
        <p15:guide id="2" orient="horz" pos="3633" userDrawn="1">
          <p15:clr>
            <a:srgbClr val="A4A3A4"/>
          </p15:clr>
        </p15:guide>
        <p15:guide id="3" orient="horz" pos="688" userDrawn="1">
          <p15:clr>
            <a:srgbClr val="A4A3A4"/>
          </p15:clr>
        </p15:guide>
        <p15:guide id="4" pos="7231" userDrawn="1">
          <p15:clr>
            <a:srgbClr val="A4A3A4"/>
          </p15:clr>
        </p15:guide>
        <p15:guide id="5" pos="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997E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170" y="96"/>
      </p:cViewPr>
      <p:guideLst>
        <p:guide orient="horz" pos="842"/>
        <p:guide orient="horz" pos="3633"/>
        <p:guide orient="horz" pos="688"/>
        <p:guide pos="7231"/>
        <p:guide pos="4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Juli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Pengemarked (3mnd NIBOR)</c:v>
                </c:pt>
                <c:pt idx="1">
                  <c:v>Skatt</c:v>
                </c:pt>
                <c:pt idx="2">
                  <c:v>Formuesskatt</c:v>
                </c:pt>
                <c:pt idx="3">
                  <c:v>Avkastning</c:v>
                </c:pt>
                <c:pt idx="4">
                  <c:v>Prisstigning</c:v>
                </c:pt>
                <c:pt idx="5">
                  <c:v>Realavkastning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2E-3</c:v>
                </c:pt>
                <c:pt idx="1">
                  <c:v>-4.0000000000000002E-4</c:v>
                </c:pt>
                <c:pt idx="2">
                  <c:v>-8.9999999999999993E-3</c:v>
                </c:pt>
                <c:pt idx="3">
                  <c:v>-7.4000000000000003E-3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3-4DCB-ABB6-B81312279A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dag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Pengemarked (3mnd NIBOR)</c:v>
                </c:pt>
                <c:pt idx="1">
                  <c:v>Skatt</c:v>
                </c:pt>
                <c:pt idx="2">
                  <c:v>Formuesskatt</c:v>
                </c:pt>
                <c:pt idx="3">
                  <c:v>Avkastning</c:v>
                </c:pt>
                <c:pt idx="4">
                  <c:v>Prisstigning</c:v>
                </c:pt>
                <c:pt idx="5">
                  <c:v>Realavkastning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3.6999999999999998E-2</c:v>
                </c:pt>
                <c:pt idx="1">
                  <c:v>-8.0000000000000002E-3</c:v>
                </c:pt>
                <c:pt idx="2">
                  <c:v>-0.01</c:v>
                </c:pt>
                <c:pt idx="3">
                  <c:v>1.9E-2</c:v>
                </c:pt>
                <c:pt idx="4">
                  <c:v>-0.03</c:v>
                </c:pt>
                <c:pt idx="5">
                  <c:v>-1.0999999999999999E-2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3-4DCB-ABB6-B81312279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6311048"/>
        <c:axId val="1286307768"/>
      </c:barChart>
      <c:catAx>
        <c:axId val="128631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6307768"/>
        <c:crosses val="autoZero"/>
        <c:auto val="1"/>
        <c:lblAlgn val="ctr"/>
        <c:lblOffset val="100"/>
        <c:noMultiLvlLbl val="0"/>
      </c:catAx>
      <c:valAx>
        <c:axId val="128630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28631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Avkastning</a:t>
            </a:r>
            <a:r>
              <a:rPr lang="en-US" dirty="0"/>
              <a:t> </a:t>
            </a:r>
            <a:r>
              <a:rPr lang="en-US" dirty="0" err="1"/>
              <a:t>næringseiendom</a:t>
            </a:r>
            <a:r>
              <a:rPr lang="en-US" dirty="0"/>
              <a:t> i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Livselskap3</c:v>
                </c:pt>
                <c:pt idx="1">
                  <c:v>Norges Bank (NBIM)</c:v>
                </c:pt>
                <c:pt idx="2">
                  <c:v>Livselskap2</c:v>
                </c:pt>
                <c:pt idx="3">
                  <c:v>Livselskap1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-2.5000000000000001E-2</c:v>
                </c:pt>
                <c:pt idx="1">
                  <c:v>6.9999999999999999E-4</c:v>
                </c:pt>
                <c:pt idx="2">
                  <c:v>5.2999999999999999E-2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E-4BCB-965F-6E0462486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699568"/>
        <c:axId val="1340702848"/>
      </c:barChart>
      <c:catAx>
        <c:axId val="134069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40702848"/>
        <c:crosses val="autoZero"/>
        <c:auto val="1"/>
        <c:lblAlgn val="ctr"/>
        <c:lblOffset val="100"/>
        <c:noMultiLvlLbl val="0"/>
      </c:catAx>
      <c:valAx>
        <c:axId val="1340702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4069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Aksjer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0.0\ %</c:formatCode>
                <c:ptCount val="10"/>
                <c:pt idx="0">
                  <c:v>0.26280000000000003</c:v>
                </c:pt>
                <c:pt idx="1">
                  <c:v>7.9000000000000001E-2</c:v>
                </c:pt>
                <c:pt idx="2">
                  <c:v>3.8300000000000001E-2</c:v>
                </c:pt>
                <c:pt idx="3">
                  <c:v>8.72E-2</c:v>
                </c:pt>
                <c:pt idx="4">
                  <c:v>0.19440000000000002</c:v>
                </c:pt>
                <c:pt idx="5">
                  <c:v>-9.4899999999999998E-2</c:v>
                </c:pt>
                <c:pt idx="6">
                  <c:v>0.26019999999999999</c:v>
                </c:pt>
                <c:pt idx="7">
                  <c:v>0.12140000000000001</c:v>
                </c:pt>
                <c:pt idx="8">
                  <c:v>0.20760000000000001</c:v>
                </c:pt>
                <c:pt idx="9">
                  <c:v>-0.15359999999999999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4-476E-B8B7-66BE6B746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0.0\ %</c:formatCode>
                <c:ptCount val="10"/>
                <c:pt idx="0">
                  <c:v>1E-3</c:v>
                </c:pt>
                <c:pt idx="1">
                  <c:v>6.88E-2</c:v>
                </c:pt>
                <c:pt idx="2">
                  <c:v>3.3E-3</c:v>
                </c:pt>
                <c:pt idx="3">
                  <c:v>4.3200000000000002E-2</c:v>
                </c:pt>
                <c:pt idx="4">
                  <c:v>3.3099999999999997E-2</c:v>
                </c:pt>
                <c:pt idx="5">
                  <c:v>5.6000000000000008E-3</c:v>
                </c:pt>
                <c:pt idx="6">
                  <c:v>7.5600000000000001E-2</c:v>
                </c:pt>
                <c:pt idx="7">
                  <c:v>7.46E-2</c:v>
                </c:pt>
                <c:pt idx="8">
                  <c:v>-1.9299999999999998E-2</c:v>
                </c:pt>
                <c:pt idx="9">
                  <c:v>-0.1211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4-476E-B8B7-66BE6B7461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Eiendom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Sheet1!$D$2:$D$11</c:f>
              <c:numCache>
                <c:formatCode>0.0\ %</c:formatCode>
                <c:ptCount val="10"/>
                <c:pt idx="0">
                  <c:v>0.11789999999999999</c:v>
                </c:pt>
                <c:pt idx="1">
                  <c:v>0.1042</c:v>
                </c:pt>
                <c:pt idx="2">
                  <c:v>9.9900000000000003E-2</c:v>
                </c:pt>
                <c:pt idx="3">
                  <c:v>7.8000000000000005E-3</c:v>
                </c:pt>
                <c:pt idx="4">
                  <c:v>7.5199999999999989E-2</c:v>
                </c:pt>
                <c:pt idx="5">
                  <c:v>7.5300000000000006E-2</c:v>
                </c:pt>
                <c:pt idx="6">
                  <c:v>6.8400000000000002E-2</c:v>
                </c:pt>
                <c:pt idx="7">
                  <c:v>-8.0000000000000004E-4</c:v>
                </c:pt>
                <c:pt idx="8">
                  <c:v>0.13639999999999999</c:v>
                </c:pt>
                <c:pt idx="9">
                  <c:v>7.000000000000001E-4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4-476E-B8B7-66BE6B746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700248"/>
        <c:axId val="532703200"/>
      </c:barChart>
      <c:catAx>
        <c:axId val="53270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2703200"/>
        <c:crosses val="autoZero"/>
        <c:auto val="1"/>
        <c:lblAlgn val="ctr"/>
        <c:lblOffset val="100"/>
        <c:noMultiLvlLbl val="0"/>
      </c:catAx>
      <c:valAx>
        <c:axId val="532703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53270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Årlig</a:t>
            </a:r>
            <a:r>
              <a:rPr lang="en-US" sz="2800" dirty="0"/>
              <a:t> </a:t>
            </a:r>
            <a:r>
              <a:rPr lang="en-US" sz="2800" dirty="0" err="1"/>
              <a:t>avkastning</a:t>
            </a:r>
            <a:endParaRPr lang="en-US" sz="2800" dirty="0"/>
          </a:p>
        </c:rich>
      </c:tx>
      <c:layout>
        <c:manualLayout>
          <c:xMode val="edge"/>
          <c:yMode val="edge"/>
          <c:x val="0.16533706899265541"/>
          <c:y val="2.294729552796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Aksjer</c:v>
                </c:pt>
                <c:pt idx="1">
                  <c:v>Renter</c:v>
                </c:pt>
                <c:pt idx="2">
                  <c:v>Eiendom</c:v>
                </c:pt>
              </c:strCache>
            </c:strRef>
          </c:cat>
          <c:val>
            <c:numRef>
              <c:f>Sheet1!$B$2:$B$4</c:f>
              <c:numCache>
                <c:formatCode>0.0\ %</c:formatCode>
                <c:ptCount val="3"/>
                <c:pt idx="0">
                  <c:v>9.1574410678580298E-2</c:v>
                </c:pt>
                <c:pt idx="1">
                  <c:v>1.486197570202652E-2</c:v>
                </c:pt>
                <c:pt idx="2">
                  <c:v>6.7436032000187218E-2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E-4B84-BC43-7664BE8A7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796864"/>
        <c:axId val="1284792600"/>
      </c:barChart>
      <c:catAx>
        <c:axId val="12847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4792600"/>
        <c:crosses val="autoZero"/>
        <c:auto val="1"/>
        <c:lblAlgn val="ctr"/>
        <c:lblOffset val="100"/>
        <c:noMultiLvlLbl val="0"/>
      </c:catAx>
      <c:valAx>
        <c:axId val="128479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12847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Risiko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Aksjer</c:v>
                </c:pt>
                <c:pt idx="1">
                  <c:v>Renter</c:v>
                </c:pt>
                <c:pt idx="2">
                  <c:v>Eiendom</c:v>
                </c:pt>
              </c:strCache>
            </c:strRef>
          </c:cat>
          <c:val>
            <c:numRef>
              <c:f>Sheet1!$B$2:$B$4</c:f>
              <c:numCache>
                <c:formatCode>0.0\ %</c:formatCode>
                <c:ptCount val="3"/>
                <c:pt idx="0">
                  <c:v>0.14135262604171486</c:v>
                </c:pt>
                <c:pt idx="1">
                  <c:v>5.9011162785809708E-2</c:v>
                </c:pt>
                <c:pt idx="2">
                  <c:v>4.9984642085789184E-2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C-45A5-95A5-C81177987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796864"/>
        <c:axId val="1284792600"/>
      </c:barChart>
      <c:catAx>
        <c:axId val="12847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4792600"/>
        <c:crosses val="autoZero"/>
        <c:auto val="1"/>
        <c:lblAlgn val="ctr"/>
        <c:lblOffset val="100"/>
        <c:noMultiLvlLbl val="0"/>
      </c:catAx>
      <c:valAx>
        <c:axId val="128479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12847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Risikojustert</a:t>
            </a:r>
            <a:r>
              <a:rPr lang="en-US" sz="2800" dirty="0"/>
              <a:t> </a:t>
            </a:r>
            <a:r>
              <a:rPr lang="en-US" sz="2800" dirty="0" err="1"/>
              <a:t>avkastning</a:t>
            </a:r>
            <a:endParaRPr lang="en-US" sz="2800" dirty="0"/>
          </a:p>
        </c:rich>
      </c:tx>
      <c:layout>
        <c:manualLayout>
          <c:xMode val="edge"/>
          <c:yMode val="edge"/>
          <c:x val="0.159035221289548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4122259560849865"/>
          <c:w val="0.93375231712770534"/>
          <c:h val="0.64331060792606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Aksjer</c:v>
                </c:pt>
                <c:pt idx="1">
                  <c:v>Renter</c:v>
                </c:pt>
                <c:pt idx="2">
                  <c:v>Eiendom</c:v>
                </c:pt>
              </c:strCache>
            </c:strRef>
          </c:cat>
          <c:val>
            <c:numRef>
              <c:f>Sheet1!$B$2:$B$4</c:f>
              <c:numCache>
                <c:formatCode>0.0\ %</c:formatCode>
                <c:ptCount val="3"/>
                <c:pt idx="0">
                  <c:v>0.54172612722442293</c:v>
                </c:pt>
                <c:pt idx="1">
                  <c:v>0</c:v>
                </c:pt>
                <c:pt idx="2">
                  <c:v>1.0490428622093699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0-4165-B677-19888D373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796864"/>
        <c:axId val="1284792600"/>
      </c:barChart>
      <c:catAx>
        <c:axId val="12847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4792600"/>
        <c:crosses val="autoZero"/>
        <c:auto val="1"/>
        <c:lblAlgn val="ctr"/>
        <c:lblOffset val="100"/>
        <c:noMultiLvlLbl val="0"/>
      </c:catAx>
      <c:valAx>
        <c:axId val="128479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12847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Avkastning</a:t>
            </a:r>
            <a:r>
              <a:rPr lang="en-US" sz="2000" dirty="0"/>
              <a:t>,</a:t>
            </a:r>
            <a:r>
              <a:rPr lang="en-US" sz="2000" baseline="0" dirty="0"/>
              <a:t> </a:t>
            </a:r>
            <a:r>
              <a:rPr lang="en-US" sz="2000" baseline="0" dirty="0" err="1"/>
              <a:t>lokal</a:t>
            </a:r>
            <a:r>
              <a:rPr lang="en-US" sz="2000" baseline="0" dirty="0"/>
              <a:t> valuta </a:t>
            </a:r>
            <a:r>
              <a:rPr lang="en-US" sz="2000" baseline="0" dirty="0" err="1"/>
              <a:t>inklusiv</a:t>
            </a:r>
            <a:r>
              <a:rPr lang="en-US" sz="2000" baseline="0" dirty="0"/>
              <a:t> </a:t>
            </a:r>
            <a:r>
              <a:rPr lang="en-US" sz="2000" baseline="0" dirty="0" err="1"/>
              <a:t>utbytte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Entra</c:v>
                </c:pt>
                <c:pt idx="1">
                  <c:v>Nordiske (samlet)</c:v>
                </c:pt>
                <c:pt idx="2">
                  <c:v>Europeiske</c:v>
                </c:pt>
                <c:pt idx="3">
                  <c:v>Amerikanske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-0.44</c:v>
                </c:pt>
                <c:pt idx="1">
                  <c:v>-0.41</c:v>
                </c:pt>
                <c:pt idx="2">
                  <c:v>-0.38</c:v>
                </c:pt>
                <c:pt idx="3">
                  <c:v>-0.26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3-492A-B9F1-57E388C7D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83704"/>
        <c:axId val="56384032"/>
      </c:barChart>
      <c:catAx>
        <c:axId val="563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384032"/>
        <c:crosses val="autoZero"/>
        <c:auto val="1"/>
        <c:lblAlgn val="ctr"/>
        <c:lblOffset val="100"/>
        <c:noMultiLvlLbl val="0"/>
      </c:catAx>
      <c:valAx>
        <c:axId val="56384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638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Yield, </a:t>
            </a:r>
            <a:r>
              <a:rPr lang="en-US" dirty="0" err="1"/>
              <a:t>næringseiendom</a:t>
            </a:r>
            <a:r>
              <a:rPr lang="en-US" dirty="0"/>
              <a:t> (Hentet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verdianslag</a:t>
            </a:r>
            <a:r>
              <a:rPr lang="en-US" baseline="0" dirty="0"/>
              <a:t> </a:t>
            </a:r>
            <a:r>
              <a:rPr lang="en-US" baseline="0" dirty="0" err="1"/>
              <a:t>på</a:t>
            </a:r>
            <a:r>
              <a:rPr lang="en-US" baseline="0" dirty="0"/>
              <a:t> Olav Thon’s </a:t>
            </a:r>
            <a:r>
              <a:rPr lang="en-US" baseline="0" dirty="0" err="1"/>
              <a:t>kontoreiendommer</a:t>
            </a:r>
            <a:r>
              <a:rPr lang="en-US" baseline="0" dirty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37847310137620865"/>
          <c:y val="1.1473647763982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Yield, næring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Sheet1!$A$2:$A$33</c:f>
              <c:strCache>
                <c:ptCount val="32"/>
                <c:pt idx="0">
                  <c:v>1Q15</c:v>
                </c:pt>
                <c:pt idx="1">
                  <c:v>2Q15</c:v>
                </c:pt>
                <c:pt idx="2">
                  <c:v>3Q15</c:v>
                </c:pt>
                <c:pt idx="3">
                  <c:v>4Q15</c:v>
                </c:pt>
                <c:pt idx="4">
                  <c:v>1Q16</c:v>
                </c:pt>
                <c:pt idx="5">
                  <c:v>2Q16</c:v>
                </c:pt>
                <c:pt idx="6">
                  <c:v>3Q16</c:v>
                </c:pt>
                <c:pt idx="7">
                  <c:v>4Q16</c:v>
                </c:pt>
                <c:pt idx="8">
                  <c:v>1Q17</c:v>
                </c:pt>
                <c:pt idx="9">
                  <c:v>2Q17</c:v>
                </c:pt>
                <c:pt idx="10">
                  <c:v>3Q17</c:v>
                </c:pt>
                <c:pt idx="11">
                  <c:v>4Q17</c:v>
                </c:pt>
                <c:pt idx="12">
                  <c:v>1Q18</c:v>
                </c:pt>
                <c:pt idx="13">
                  <c:v>2Q18</c:v>
                </c:pt>
                <c:pt idx="14">
                  <c:v>3Q18</c:v>
                </c:pt>
                <c:pt idx="15">
                  <c:v>4Q18</c:v>
                </c:pt>
                <c:pt idx="16">
                  <c:v>1Q19</c:v>
                </c:pt>
                <c:pt idx="17">
                  <c:v>2Q19</c:v>
                </c:pt>
                <c:pt idx="18">
                  <c:v>3Q19</c:v>
                </c:pt>
                <c:pt idx="19">
                  <c:v>4Q19</c:v>
                </c:pt>
                <c:pt idx="20">
                  <c:v>1Q20</c:v>
                </c:pt>
                <c:pt idx="21">
                  <c:v>2Q20</c:v>
                </c:pt>
                <c:pt idx="22">
                  <c:v>3Q20</c:v>
                </c:pt>
                <c:pt idx="23">
                  <c:v>4Q20</c:v>
                </c:pt>
                <c:pt idx="24">
                  <c:v>1Q21</c:v>
                </c:pt>
                <c:pt idx="25">
                  <c:v>2Q21</c:v>
                </c:pt>
                <c:pt idx="26">
                  <c:v>3Q21</c:v>
                </c:pt>
                <c:pt idx="27">
                  <c:v>4Q21</c:v>
                </c:pt>
                <c:pt idx="28">
                  <c:v>1Q22</c:v>
                </c:pt>
                <c:pt idx="29">
                  <c:v>2Q22</c:v>
                </c:pt>
                <c:pt idx="30">
                  <c:v>3Q22</c:v>
                </c:pt>
                <c:pt idx="31">
                  <c:v>4Q22</c:v>
                </c:pt>
              </c:strCache>
            </c:strRef>
          </c:cat>
          <c:val>
            <c:numRef>
              <c:f>Sheet1!$B$2:$B$33</c:f>
              <c:numCache>
                <c:formatCode>0.0\ %</c:formatCode>
                <c:ptCount val="32"/>
                <c:pt idx="0">
                  <c:v>6.0999999999999999E-2</c:v>
                </c:pt>
                <c:pt idx="1">
                  <c:v>5.8999999999999997E-2</c:v>
                </c:pt>
                <c:pt idx="2">
                  <c:v>5.7500000000000002E-2</c:v>
                </c:pt>
                <c:pt idx="3">
                  <c:v>5.7000000000000002E-2</c:v>
                </c:pt>
                <c:pt idx="4">
                  <c:v>5.5500000000000001E-2</c:v>
                </c:pt>
                <c:pt idx="5">
                  <c:v>5.5E-2</c:v>
                </c:pt>
                <c:pt idx="6">
                  <c:v>5.3999999999999999E-2</c:v>
                </c:pt>
                <c:pt idx="7">
                  <c:v>5.2499999999999998E-2</c:v>
                </c:pt>
                <c:pt idx="8">
                  <c:v>5.1999999999999998E-2</c:v>
                </c:pt>
                <c:pt idx="9">
                  <c:v>5.0999999999999997E-2</c:v>
                </c:pt>
                <c:pt idx="10">
                  <c:v>4.9000000000000002E-2</c:v>
                </c:pt>
                <c:pt idx="11">
                  <c:v>4.8500000000000001E-2</c:v>
                </c:pt>
                <c:pt idx="12">
                  <c:v>4.8000000000000001E-2</c:v>
                </c:pt>
                <c:pt idx="13">
                  <c:v>4.7500000000000001E-2</c:v>
                </c:pt>
                <c:pt idx="14">
                  <c:v>4.4999999999999998E-2</c:v>
                </c:pt>
                <c:pt idx="15">
                  <c:v>4.4499999999999998E-2</c:v>
                </c:pt>
                <c:pt idx="16">
                  <c:v>4.3999999999999997E-2</c:v>
                </c:pt>
                <c:pt idx="17">
                  <c:v>4.4499999999999998E-2</c:v>
                </c:pt>
                <c:pt idx="18">
                  <c:v>4.3999999999999997E-2</c:v>
                </c:pt>
                <c:pt idx="19">
                  <c:v>4.3499999999999997E-2</c:v>
                </c:pt>
                <c:pt idx="20">
                  <c:v>4.3499999999999997E-2</c:v>
                </c:pt>
                <c:pt idx="21">
                  <c:v>4.5999999999999999E-2</c:v>
                </c:pt>
                <c:pt idx="22">
                  <c:v>4.4999999999999998E-2</c:v>
                </c:pt>
                <c:pt idx="23">
                  <c:v>4.2999999999999997E-2</c:v>
                </c:pt>
                <c:pt idx="24">
                  <c:v>4.3200000000000002E-2</c:v>
                </c:pt>
                <c:pt idx="25">
                  <c:v>4.2500000000000003E-2</c:v>
                </c:pt>
                <c:pt idx="26">
                  <c:v>4.1500000000000002E-2</c:v>
                </c:pt>
                <c:pt idx="27">
                  <c:v>4.1000000000000002E-2</c:v>
                </c:pt>
                <c:pt idx="28">
                  <c:v>0.04</c:v>
                </c:pt>
                <c:pt idx="29">
                  <c:v>0.04</c:v>
                </c:pt>
                <c:pt idx="30">
                  <c:v>4.1500000000000002E-2</c:v>
                </c:pt>
                <c:pt idx="3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F-474C-BC11-77F3F1B3D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6342208"/>
        <c:axId val="1286341552"/>
      </c:areaChart>
      <c:catAx>
        <c:axId val="12863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6341552"/>
        <c:crosses val="autoZero"/>
        <c:auto val="1"/>
        <c:lblAlgn val="ctr"/>
        <c:lblOffset val="100"/>
        <c:noMultiLvlLbl val="0"/>
      </c:catAx>
      <c:valAx>
        <c:axId val="1286341552"/>
        <c:scaling>
          <c:orientation val="minMax"/>
          <c:min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6342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Yield, </a:t>
            </a:r>
            <a:r>
              <a:rPr lang="en-US" dirty="0" err="1"/>
              <a:t>næringseiendom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statsrenter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5-års rente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2355637722364156E-2"/>
                  <c:y val="1.4904515882202677E-2"/>
                </c:manualLayout>
              </c:layout>
              <c:tx>
                <c:rich>
                  <a:bodyPr/>
                  <a:lstStyle/>
                  <a:p>
                    <a:fld id="{1D6A37EB-FDA1-44C8-86EA-060B48295CFC}" type="SERIESNAME">
                      <a:rPr lang="en-US" smtClean="0"/>
                      <a:pPr/>
                      <a:t>[SERIENAVN]</a:t>
                    </a:fld>
                    <a:r>
                      <a:rPr lang="en-US" dirty="0"/>
                      <a:t> stat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64446470180589"/>
                      <c:h val="0.219691670560855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3E-4342-ADA7-AAAC0EA38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1Q15</c:v>
                </c:pt>
                <c:pt idx="1">
                  <c:v>2Q15</c:v>
                </c:pt>
                <c:pt idx="2">
                  <c:v>3Q15</c:v>
                </c:pt>
                <c:pt idx="3">
                  <c:v>4Q15</c:v>
                </c:pt>
                <c:pt idx="4">
                  <c:v>1Q16</c:v>
                </c:pt>
                <c:pt idx="5">
                  <c:v>2Q16</c:v>
                </c:pt>
                <c:pt idx="6">
                  <c:v>3Q16</c:v>
                </c:pt>
                <c:pt idx="7">
                  <c:v>4Q16</c:v>
                </c:pt>
                <c:pt idx="8">
                  <c:v>1Q17</c:v>
                </c:pt>
                <c:pt idx="9">
                  <c:v>2Q17</c:v>
                </c:pt>
                <c:pt idx="10">
                  <c:v>3Q17</c:v>
                </c:pt>
                <c:pt idx="11">
                  <c:v>4Q17</c:v>
                </c:pt>
                <c:pt idx="12">
                  <c:v>1Q18</c:v>
                </c:pt>
                <c:pt idx="13">
                  <c:v>2Q18</c:v>
                </c:pt>
                <c:pt idx="14">
                  <c:v>3Q18</c:v>
                </c:pt>
                <c:pt idx="15">
                  <c:v>4Q18</c:v>
                </c:pt>
                <c:pt idx="16">
                  <c:v>1Q19</c:v>
                </c:pt>
                <c:pt idx="17">
                  <c:v>2Q19</c:v>
                </c:pt>
                <c:pt idx="18">
                  <c:v>3Q19</c:v>
                </c:pt>
                <c:pt idx="19">
                  <c:v>4Q19</c:v>
                </c:pt>
                <c:pt idx="20">
                  <c:v>1Q20</c:v>
                </c:pt>
                <c:pt idx="21">
                  <c:v>2Q20</c:v>
                </c:pt>
                <c:pt idx="22">
                  <c:v>3Q20</c:v>
                </c:pt>
                <c:pt idx="23">
                  <c:v>4Q20</c:v>
                </c:pt>
                <c:pt idx="24">
                  <c:v>1Q21</c:v>
                </c:pt>
                <c:pt idx="25">
                  <c:v>2Q21</c:v>
                </c:pt>
                <c:pt idx="26">
                  <c:v>3Q21</c:v>
                </c:pt>
                <c:pt idx="27">
                  <c:v>4Q21</c:v>
                </c:pt>
                <c:pt idx="28">
                  <c:v>1Q22</c:v>
                </c:pt>
                <c:pt idx="29">
                  <c:v>2Q22</c:v>
                </c:pt>
                <c:pt idx="30">
                  <c:v>3Q22</c:v>
                </c:pt>
                <c:pt idx="31">
                  <c:v>4Q22</c:v>
                </c:pt>
              </c:strCache>
            </c:strRef>
          </c:cat>
          <c:val>
            <c:numRef>
              <c:f>Sheet1!$B$2:$B$33</c:f>
              <c:numCache>
                <c:formatCode>0.0\ %</c:formatCode>
                <c:ptCount val="32"/>
                <c:pt idx="0">
                  <c:v>1.4750000000000001E-2</c:v>
                </c:pt>
                <c:pt idx="1">
                  <c:v>1.7967E-2</c:v>
                </c:pt>
                <c:pt idx="2">
                  <c:v>1.2725999999999999E-2</c:v>
                </c:pt>
                <c:pt idx="3">
                  <c:v>1.26E-2</c:v>
                </c:pt>
                <c:pt idx="4">
                  <c:v>9.4500000000000001E-3</c:v>
                </c:pt>
                <c:pt idx="5">
                  <c:v>9.4399999999999987E-3</c:v>
                </c:pt>
                <c:pt idx="6">
                  <c:v>1.2500000000000001E-2</c:v>
                </c:pt>
                <c:pt idx="7">
                  <c:v>1.555E-2</c:v>
                </c:pt>
                <c:pt idx="8">
                  <c:v>1.4950000000000001E-2</c:v>
                </c:pt>
                <c:pt idx="9">
                  <c:v>1.4999999999999999E-2</c:v>
                </c:pt>
                <c:pt idx="10">
                  <c:v>1.49E-2</c:v>
                </c:pt>
                <c:pt idx="11">
                  <c:v>1.5429999999999999E-2</c:v>
                </c:pt>
                <c:pt idx="12">
                  <c:v>1.9099999999999999E-2</c:v>
                </c:pt>
                <c:pt idx="13">
                  <c:v>1.8100000000000002E-2</c:v>
                </c:pt>
                <c:pt idx="14">
                  <c:v>1.9900000000000001E-2</c:v>
                </c:pt>
                <c:pt idx="15">
                  <c:v>1.8000000000000002E-2</c:v>
                </c:pt>
                <c:pt idx="16">
                  <c:v>1.8000000000000002E-2</c:v>
                </c:pt>
                <c:pt idx="17">
                  <c:v>1.7500000000000002E-2</c:v>
                </c:pt>
                <c:pt idx="18">
                  <c:v>1.7100000000000001E-2</c:v>
                </c:pt>
                <c:pt idx="19">
                  <c:v>2.0049999999999998E-2</c:v>
                </c:pt>
                <c:pt idx="20">
                  <c:v>7.980000000000001E-3</c:v>
                </c:pt>
                <c:pt idx="21">
                  <c:v>6.5500000000000003E-3</c:v>
                </c:pt>
                <c:pt idx="22">
                  <c:v>6.0599999999999994E-3</c:v>
                </c:pt>
                <c:pt idx="23">
                  <c:v>9.5499999999999995E-3</c:v>
                </c:pt>
                <c:pt idx="24">
                  <c:v>1.4579999999999999E-2</c:v>
                </c:pt>
                <c:pt idx="25">
                  <c:v>1.46E-2</c:v>
                </c:pt>
                <c:pt idx="26">
                  <c:v>1.7193E-2</c:v>
                </c:pt>
                <c:pt idx="27">
                  <c:v>1.8700000000000001E-2</c:v>
                </c:pt>
                <c:pt idx="28">
                  <c:v>2.8349000000000003E-2</c:v>
                </c:pt>
                <c:pt idx="29">
                  <c:v>3.2549999999999996E-2</c:v>
                </c:pt>
                <c:pt idx="30">
                  <c:v>3.499E-2</c:v>
                </c:pt>
                <c:pt idx="31">
                  <c:v>3.2549999999999996E-2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F-474C-BC11-77F3F1B3DF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Yield minus 5år stat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Sheet1!$A$2:$A$33</c:f>
              <c:strCache>
                <c:ptCount val="32"/>
                <c:pt idx="0">
                  <c:v>1Q15</c:v>
                </c:pt>
                <c:pt idx="1">
                  <c:v>2Q15</c:v>
                </c:pt>
                <c:pt idx="2">
                  <c:v>3Q15</c:v>
                </c:pt>
                <c:pt idx="3">
                  <c:v>4Q15</c:v>
                </c:pt>
                <c:pt idx="4">
                  <c:v>1Q16</c:v>
                </c:pt>
                <c:pt idx="5">
                  <c:v>2Q16</c:v>
                </c:pt>
                <c:pt idx="6">
                  <c:v>3Q16</c:v>
                </c:pt>
                <c:pt idx="7">
                  <c:v>4Q16</c:v>
                </c:pt>
                <c:pt idx="8">
                  <c:v>1Q17</c:v>
                </c:pt>
                <c:pt idx="9">
                  <c:v>2Q17</c:v>
                </c:pt>
                <c:pt idx="10">
                  <c:v>3Q17</c:v>
                </c:pt>
                <c:pt idx="11">
                  <c:v>4Q17</c:v>
                </c:pt>
                <c:pt idx="12">
                  <c:v>1Q18</c:v>
                </c:pt>
                <c:pt idx="13">
                  <c:v>2Q18</c:v>
                </c:pt>
                <c:pt idx="14">
                  <c:v>3Q18</c:v>
                </c:pt>
                <c:pt idx="15">
                  <c:v>4Q18</c:v>
                </c:pt>
                <c:pt idx="16">
                  <c:v>1Q19</c:v>
                </c:pt>
                <c:pt idx="17">
                  <c:v>2Q19</c:v>
                </c:pt>
                <c:pt idx="18">
                  <c:v>3Q19</c:v>
                </c:pt>
                <c:pt idx="19">
                  <c:v>4Q19</c:v>
                </c:pt>
                <c:pt idx="20">
                  <c:v>1Q20</c:v>
                </c:pt>
                <c:pt idx="21">
                  <c:v>2Q20</c:v>
                </c:pt>
                <c:pt idx="22">
                  <c:v>3Q20</c:v>
                </c:pt>
                <c:pt idx="23">
                  <c:v>4Q20</c:v>
                </c:pt>
                <c:pt idx="24">
                  <c:v>1Q21</c:v>
                </c:pt>
                <c:pt idx="25">
                  <c:v>2Q21</c:v>
                </c:pt>
                <c:pt idx="26">
                  <c:v>3Q21</c:v>
                </c:pt>
                <c:pt idx="27">
                  <c:v>4Q21</c:v>
                </c:pt>
                <c:pt idx="28">
                  <c:v>1Q22</c:v>
                </c:pt>
                <c:pt idx="29">
                  <c:v>2Q22</c:v>
                </c:pt>
                <c:pt idx="30">
                  <c:v>3Q22</c:v>
                </c:pt>
                <c:pt idx="31">
                  <c:v>4Q22</c:v>
                </c:pt>
              </c:strCache>
            </c:strRef>
          </c:cat>
          <c:val>
            <c:numRef>
              <c:f>Sheet1!$C$2:$C$33</c:f>
              <c:numCache>
                <c:formatCode>0.0\ %</c:formatCode>
                <c:ptCount val="32"/>
                <c:pt idx="0">
                  <c:v>4.6249999999999999E-2</c:v>
                </c:pt>
                <c:pt idx="1">
                  <c:v>4.1033E-2</c:v>
                </c:pt>
                <c:pt idx="2">
                  <c:v>4.4774000000000001E-2</c:v>
                </c:pt>
                <c:pt idx="3">
                  <c:v>4.4400000000000002E-2</c:v>
                </c:pt>
                <c:pt idx="4">
                  <c:v>4.6050000000000001E-2</c:v>
                </c:pt>
                <c:pt idx="5">
                  <c:v>4.5560000000000003E-2</c:v>
                </c:pt>
                <c:pt idx="6">
                  <c:v>4.1499999999999995E-2</c:v>
                </c:pt>
                <c:pt idx="7">
                  <c:v>3.6949999999999997E-2</c:v>
                </c:pt>
                <c:pt idx="8">
                  <c:v>3.705E-2</c:v>
                </c:pt>
                <c:pt idx="9">
                  <c:v>3.5999999999999997E-2</c:v>
                </c:pt>
                <c:pt idx="10">
                  <c:v>3.4100000000000005E-2</c:v>
                </c:pt>
                <c:pt idx="11">
                  <c:v>3.3070000000000002E-2</c:v>
                </c:pt>
                <c:pt idx="12">
                  <c:v>2.8900000000000002E-2</c:v>
                </c:pt>
                <c:pt idx="13">
                  <c:v>2.9399999999999999E-2</c:v>
                </c:pt>
                <c:pt idx="14">
                  <c:v>2.5099999999999997E-2</c:v>
                </c:pt>
                <c:pt idx="15">
                  <c:v>2.6499999999999996E-2</c:v>
                </c:pt>
                <c:pt idx="16">
                  <c:v>2.5999999999999995E-2</c:v>
                </c:pt>
                <c:pt idx="17">
                  <c:v>2.6999999999999996E-2</c:v>
                </c:pt>
                <c:pt idx="18">
                  <c:v>2.6899999999999997E-2</c:v>
                </c:pt>
                <c:pt idx="19">
                  <c:v>2.3449999999999999E-2</c:v>
                </c:pt>
                <c:pt idx="20">
                  <c:v>3.5519999999999996E-2</c:v>
                </c:pt>
                <c:pt idx="21">
                  <c:v>3.9449999999999999E-2</c:v>
                </c:pt>
                <c:pt idx="22">
                  <c:v>3.8940000000000002E-2</c:v>
                </c:pt>
                <c:pt idx="23">
                  <c:v>3.3449999999999994E-2</c:v>
                </c:pt>
                <c:pt idx="24">
                  <c:v>2.8620000000000003E-2</c:v>
                </c:pt>
                <c:pt idx="25">
                  <c:v>2.7900000000000001E-2</c:v>
                </c:pt>
                <c:pt idx="26">
                  <c:v>2.4307000000000002E-2</c:v>
                </c:pt>
                <c:pt idx="27">
                  <c:v>2.23E-2</c:v>
                </c:pt>
                <c:pt idx="28">
                  <c:v>1.1650999999999998E-2</c:v>
                </c:pt>
                <c:pt idx="29">
                  <c:v>7.4500000000000052E-3</c:v>
                </c:pt>
                <c:pt idx="30">
                  <c:v>6.5100000000000019E-3</c:v>
                </c:pt>
                <c:pt idx="31">
                  <c:v>9.450000000000007E-3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E-4342-ADA7-AAAC0EA38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6342208"/>
        <c:axId val="1286341552"/>
      </c:areaChart>
      <c:catAx>
        <c:axId val="12863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6341552"/>
        <c:crosses val="autoZero"/>
        <c:auto val="1"/>
        <c:lblAlgn val="ctr"/>
        <c:lblOffset val="100"/>
        <c:noMultiLvlLbl val="0"/>
      </c:catAx>
      <c:valAx>
        <c:axId val="1286341552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6342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31931325420334E-2"/>
          <c:y val="1.7487166294300565E-2"/>
          <c:w val="0.94867098844395914"/>
          <c:h val="0.844412417824221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PX_TO_BOOK_RATIO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Sheet1!$A$2:$A$2023</c:f>
              <c:numCache>
                <c:formatCode>dd\.mm\.yyyy</c:formatCode>
                <c:ptCount val="2022"/>
                <c:pt idx="0">
                  <c:v>42094</c:v>
                </c:pt>
                <c:pt idx="1">
                  <c:v>42095</c:v>
                </c:pt>
                <c:pt idx="2">
                  <c:v>42101</c:v>
                </c:pt>
                <c:pt idx="3">
                  <c:v>42102</c:v>
                </c:pt>
                <c:pt idx="4">
                  <c:v>42103</c:v>
                </c:pt>
                <c:pt idx="5">
                  <c:v>42104</c:v>
                </c:pt>
                <c:pt idx="6">
                  <c:v>42107</c:v>
                </c:pt>
                <c:pt idx="7">
                  <c:v>42108</c:v>
                </c:pt>
                <c:pt idx="8">
                  <c:v>42109</c:v>
                </c:pt>
                <c:pt idx="9">
                  <c:v>42110</c:v>
                </c:pt>
                <c:pt idx="10">
                  <c:v>42111</c:v>
                </c:pt>
                <c:pt idx="11">
                  <c:v>42114</c:v>
                </c:pt>
                <c:pt idx="12">
                  <c:v>42115</c:v>
                </c:pt>
                <c:pt idx="13">
                  <c:v>42116</c:v>
                </c:pt>
                <c:pt idx="14">
                  <c:v>42117</c:v>
                </c:pt>
                <c:pt idx="15">
                  <c:v>42118</c:v>
                </c:pt>
                <c:pt idx="16">
                  <c:v>42121</c:v>
                </c:pt>
                <c:pt idx="17">
                  <c:v>42122</c:v>
                </c:pt>
                <c:pt idx="18">
                  <c:v>42123</c:v>
                </c:pt>
                <c:pt idx="19">
                  <c:v>42124</c:v>
                </c:pt>
                <c:pt idx="20">
                  <c:v>42128</c:v>
                </c:pt>
                <c:pt idx="21">
                  <c:v>42129</c:v>
                </c:pt>
                <c:pt idx="22">
                  <c:v>42130</c:v>
                </c:pt>
                <c:pt idx="23">
                  <c:v>42131</c:v>
                </c:pt>
                <c:pt idx="24">
                  <c:v>42132</c:v>
                </c:pt>
                <c:pt idx="25">
                  <c:v>42135</c:v>
                </c:pt>
                <c:pt idx="26">
                  <c:v>42136</c:v>
                </c:pt>
                <c:pt idx="27">
                  <c:v>42137</c:v>
                </c:pt>
                <c:pt idx="28">
                  <c:v>42139</c:v>
                </c:pt>
                <c:pt idx="29">
                  <c:v>42142</c:v>
                </c:pt>
                <c:pt idx="30">
                  <c:v>42143</c:v>
                </c:pt>
                <c:pt idx="31">
                  <c:v>42144</c:v>
                </c:pt>
                <c:pt idx="32">
                  <c:v>42145</c:v>
                </c:pt>
                <c:pt idx="33">
                  <c:v>42146</c:v>
                </c:pt>
                <c:pt idx="34">
                  <c:v>42150</c:v>
                </c:pt>
                <c:pt idx="35">
                  <c:v>42151</c:v>
                </c:pt>
                <c:pt idx="36">
                  <c:v>42152</c:v>
                </c:pt>
                <c:pt idx="37">
                  <c:v>42153</c:v>
                </c:pt>
                <c:pt idx="38">
                  <c:v>42156</c:v>
                </c:pt>
                <c:pt idx="39">
                  <c:v>42157</c:v>
                </c:pt>
                <c:pt idx="40">
                  <c:v>42158</c:v>
                </c:pt>
                <c:pt idx="41">
                  <c:v>42159</c:v>
                </c:pt>
                <c:pt idx="42">
                  <c:v>42160</c:v>
                </c:pt>
                <c:pt idx="43">
                  <c:v>42163</c:v>
                </c:pt>
                <c:pt idx="44">
                  <c:v>42164</c:v>
                </c:pt>
                <c:pt idx="45">
                  <c:v>42165</c:v>
                </c:pt>
                <c:pt idx="46">
                  <c:v>42166</c:v>
                </c:pt>
                <c:pt idx="47">
                  <c:v>42167</c:v>
                </c:pt>
                <c:pt idx="48">
                  <c:v>42170</c:v>
                </c:pt>
                <c:pt idx="49">
                  <c:v>42171</c:v>
                </c:pt>
                <c:pt idx="50">
                  <c:v>42172</c:v>
                </c:pt>
                <c:pt idx="51">
                  <c:v>42173</c:v>
                </c:pt>
                <c:pt idx="52">
                  <c:v>42174</c:v>
                </c:pt>
                <c:pt idx="53">
                  <c:v>42177</c:v>
                </c:pt>
                <c:pt idx="54">
                  <c:v>42178</c:v>
                </c:pt>
                <c:pt idx="55">
                  <c:v>42179</c:v>
                </c:pt>
                <c:pt idx="56">
                  <c:v>42180</c:v>
                </c:pt>
                <c:pt idx="57">
                  <c:v>42181</c:v>
                </c:pt>
                <c:pt idx="58">
                  <c:v>42184</c:v>
                </c:pt>
                <c:pt idx="59">
                  <c:v>42185</c:v>
                </c:pt>
                <c:pt idx="60">
                  <c:v>42186</c:v>
                </c:pt>
                <c:pt idx="61">
                  <c:v>42187</c:v>
                </c:pt>
                <c:pt idx="62">
                  <c:v>42188</c:v>
                </c:pt>
                <c:pt idx="63">
                  <c:v>42191</c:v>
                </c:pt>
                <c:pt idx="64">
                  <c:v>42192</c:v>
                </c:pt>
                <c:pt idx="65">
                  <c:v>42193</c:v>
                </c:pt>
                <c:pt idx="66">
                  <c:v>42194</c:v>
                </c:pt>
                <c:pt idx="67">
                  <c:v>42195</c:v>
                </c:pt>
                <c:pt idx="68">
                  <c:v>42198</c:v>
                </c:pt>
                <c:pt idx="69">
                  <c:v>42199</c:v>
                </c:pt>
                <c:pt idx="70">
                  <c:v>42200</c:v>
                </c:pt>
                <c:pt idx="71">
                  <c:v>42201</c:v>
                </c:pt>
                <c:pt idx="72">
                  <c:v>42202</c:v>
                </c:pt>
                <c:pt idx="73">
                  <c:v>42205</c:v>
                </c:pt>
                <c:pt idx="74">
                  <c:v>42206</c:v>
                </c:pt>
                <c:pt idx="75">
                  <c:v>42207</c:v>
                </c:pt>
                <c:pt idx="76">
                  <c:v>42208</c:v>
                </c:pt>
                <c:pt idx="77">
                  <c:v>42209</c:v>
                </c:pt>
                <c:pt idx="78">
                  <c:v>42212</c:v>
                </c:pt>
                <c:pt idx="79">
                  <c:v>42213</c:v>
                </c:pt>
                <c:pt idx="80">
                  <c:v>42214</c:v>
                </c:pt>
                <c:pt idx="81">
                  <c:v>42215</c:v>
                </c:pt>
                <c:pt idx="82">
                  <c:v>42216</c:v>
                </c:pt>
                <c:pt idx="83">
                  <c:v>42219</c:v>
                </c:pt>
                <c:pt idx="84">
                  <c:v>42220</c:v>
                </c:pt>
                <c:pt idx="85">
                  <c:v>42221</c:v>
                </c:pt>
                <c:pt idx="86">
                  <c:v>42222</c:v>
                </c:pt>
                <c:pt idx="87">
                  <c:v>42223</c:v>
                </c:pt>
                <c:pt idx="88">
                  <c:v>42226</c:v>
                </c:pt>
                <c:pt idx="89">
                  <c:v>42227</c:v>
                </c:pt>
                <c:pt idx="90">
                  <c:v>42228</c:v>
                </c:pt>
                <c:pt idx="91">
                  <c:v>42229</c:v>
                </c:pt>
                <c:pt idx="92">
                  <c:v>42230</c:v>
                </c:pt>
                <c:pt idx="93">
                  <c:v>42233</c:v>
                </c:pt>
                <c:pt idx="94">
                  <c:v>42234</c:v>
                </c:pt>
                <c:pt idx="95">
                  <c:v>42235</c:v>
                </c:pt>
                <c:pt idx="96">
                  <c:v>42236</c:v>
                </c:pt>
                <c:pt idx="97">
                  <c:v>42237</c:v>
                </c:pt>
                <c:pt idx="98">
                  <c:v>42240</c:v>
                </c:pt>
                <c:pt idx="99">
                  <c:v>42241</c:v>
                </c:pt>
                <c:pt idx="100">
                  <c:v>42242</c:v>
                </c:pt>
                <c:pt idx="101">
                  <c:v>42243</c:v>
                </c:pt>
                <c:pt idx="102">
                  <c:v>42244</c:v>
                </c:pt>
                <c:pt idx="103">
                  <c:v>42247</c:v>
                </c:pt>
                <c:pt idx="104">
                  <c:v>42248</c:v>
                </c:pt>
                <c:pt idx="105">
                  <c:v>42249</c:v>
                </c:pt>
                <c:pt idx="106">
                  <c:v>42250</c:v>
                </c:pt>
                <c:pt idx="107">
                  <c:v>42251</c:v>
                </c:pt>
                <c:pt idx="108">
                  <c:v>42254</c:v>
                </c:pt>
                <c:pt idx="109">
                  <c:v>42255</c:v>
                </c:pt>
                <c:pt idx="110">
                  <c:v>42256</c:v>
                </c:pt>
                <c:pt idx="111">
                  <c:v>42257</c:v>
                </c:pt>
                <c:pt idx="112">
                  <c:v>42258</c:v>
                </c:pt>
                <c:pt idx="113">
                  <c:v>42261</c:v>
                </c:pt>
                <c:pt idx="114">
                  <c:v>42262</c:v>
                </c:pt>
                <c:pt idx="115">
                  <c:v>42263</c:v>
                </c:pt>
                <c:pt idx="116">
                  <c:v>42264</c:v>
                </c:pt>
                <c:pt idx="117">
                  <c:v>42265</c:v>
                </c:pt>
                <c:pt idx="118">
                  <c:v>42268</c:v>
                </c:pt>
                <c:pt idx="119">
                  <c:v>42269</c:v>
                </c:pt>
                <c:pt idx="120">
                  <c:v>42270</c:v>
                </c:pt>
                <c:pt idx="121">
                  <c:v>42271</c:v>
                </c:pt>
                <c:pt idx="122">
                  <c:v>42272</c:v>
                </c:pt>
                <c:pt idx="123">
                  <c:v>42275</c:v>
                </c:pt>
                <c:pt idx="124">
                  <c:v>42276</c:v>
                </c:pt>
                <c:pt idx="125">
                  <c:v>42277</c:v>
                </c:pt>
                <c:pt idx="126">
                  <c:v>42278</c:v>
                </c:pt>
                <c:pt idx="127">
                  <c:v>42279</c:v>
                </c:pt>
                <c:pt idx="128">
                  <c:v>42282</c:v>
                </c:pt>
                <c:pt idx="129">
                  <c:v>42283</c:v>
                </c:pt>
                <c:pt idx="130">
                  <c:v>42284</c:v>
                </c:pt>
                <c:pt idx="131">
                  <c:v>42285</c:v>
                </c:pt>
                <c:pt idx="132">
                  <c:v>42286</c:v>
                </c:pt>
                <c:pt idx="133">
                  <c:v>42289</c:v>
                </c:pt>
                <c:pt idx="134">
                  <c:v>42290</c:v>
                </c:pt>
                <c:pt idx="135">
                  <c:v>42291</c:v>
                </c:pt>
                <c:pt idx="136">
                  <c:v>42292</c:v>
                </c:pt>
                <c:pt idx="137">
                  <c:v>42293</c:v>
                </c:pt>
                <c:pt idx="138">
                  <c:v>42296</c:v>
                </c:pt>
                <c:pt idx="139">
                  <c:v>42297</c:v>
                </c:pt>
                <c:pt idx="140">
                  <c:v>42298</c:v>
                </c:pt>
                <c:pt idx="141">
                  <c:v>42299</c:v>
                </c:pt>
                <c:pt idx="142">
                  <c:v>42300</c:v>
                </c:pt>
                <c:pt idx="143">
                  <c:v>42303</c:v>
                </c:pt>
                <c:pt idx="144">
                  <c:v>42304</c:v>
                </c:pt>
                <c:pt idx="145">
                  <c:v>42305</c:v>
                </c:pt>
                <c:pt idx="146">
                  <c:v>42306</c:v>
                </c:pt>
                <c:pt idx="147">
                  <c:v>42307</c:v>
                </c:pt>
                <c:pt idx="148">
                  <c:v>42310</c:v>
                </c:pt>
                <c:pt idx="149">
                  <c:v>42311</c:v>
                </c:pt>
                <c:pt idx="150">
                  <c:v>42312</c:v>
                </c:pt>
                <c:pt idx="151">
                  <c:v>42313</c:v>
                </c:pt>
                <c:pt idx="152">
                  <c:v>42314</c:v>
                </c:pt>
                <c:pt idx="153">
                  <c:v>42317</c:v>
                </c:pt>
                <c:pt idx="154">
                  <c:v>42318</c:v>
                </c:pt>
                <c:pt idx="155">
                  <c:v>42319</c:v>
                </c:pt>
                <c:pt idx="156">
                  <c:v>42320</c:v>
                </c:pt>
                <c:pt idx="157">
                  <c:v>42321</c:v>
                </c:pt>
                <c:pt idx="158">
                  <c:v>42324</c:v>
                </c:pt>
                <c:pt idx="159">
                  <c:v>42325</c:v>
                </c:pt>
                <c:pt idx="160">
                  <c:v>42326</c:v>
                </c:pt>
                <c:pt idx="161">
                  <c:v>42327</c:v>
                </c:pt>
                <c:pt idx="162">
                  <c:v>42328</c:v>
                </c:pt>
                <c:pt idx="163">
                  <c:v>42331</c:v>
                </c:pt>
                <c:pt idx="164">
                  <c:v>42332</c:v>
                </c:pt>
                <c:pt idx="165">
                  <c:v>42333</c:v>
                </c:pt>
                <c:pt idx="166">
                  <c:v>42334</c:v>
                </c:pt>
                <c:pt idx="167">
                  <c:v>42335</c:v>
                </c:pt>
                <c:pt idx="168">
                  <c:v>42338</c:v>
                </c:pt>
                <c:pt idx="169">
                  <c:v>42339</c:v>
                </c:pt>
                <c:pt idx="170">
                  <c:v>42340</c:v>
                </c:pt>
                <c:pt idx="171">
                  <c:v>42341</c:v>
                </c:pt>
                <c:pt idx="172">
                  <c:v>42342</c:v>
                </c:pt>
                <c:pt idx="173">
                  <c:v>42345</c:v>
                </c:pt>
                <c:pt idx="174">
                  <c:v>42346</c:v>
                </c:pt>
                <c:pt idx="175">
                  <c:v>42347</c:v>
                </c:pt>
                <c:pt idx="176">
                  <c:v>42348</c:v>
                </c:pt>
                <c:pt idx="177">
                  <c:v>42349</c:v>
                </c:pt>
                <c:pt idx="178">
                  <c:v>42352</c:v>
                </c:pt>
                <c:pt idx="179">
                  <c:v>42353</c:v>
                </c:pt>
                <c:pt idx="180">
                  <c:v>42354</c:v>
                </c:pt>
                <c:pt idx="181">
                  <c:v>42355</c:v>
                </c:pt>
                <c:pt idx="182">
                  <c:v>42356</c:v>
                </c:pt>
                <c:pt idx="183">
                  <c:v>42359</c:v>
                </c:pt>
                <c:pt idx="184">
                  <c:v>42360</c:v>
                </c:pt>
                <c:pt idx="185">
                  <c:v>42361</c:v>
                </c:pt>
                <c:pt idx="186">
                  <c:v>42366</c:v>
                </c:pt>
                <c:pt idx="187">
                  <c:v>42367</c:v>
                </c:pt>
                <c:pt idx="188">
                  <c:v>42368</c:v>
                </c:pt>
                <c:pt idx="189">
                  <c:v>42373</c:v>
                </c:pt>
                <c:pt idx="190">
                  <c:v>42374</c:v>
                </c:pt>
                <c:pt idx="191">
                  <c:v>42375</c:v>
                </c:pt>
                <c:pt idx="192">
                  <c:v>42376</c:v>
                </c:pt>
                <c:pt idx="193">
                  <c:v>42377</c:v>
                </c:pt>
                <c:pt idx="194">
                  <c:v>42380</c:v>
                </c:pt>
                <c:pt idx="195">
                  <c:v>42381</c:v>
                </c:pt>
                <c:pt idx="196">
                  <c:v>42382</c:v>
                </c:pt>
                <c:pt idx="197">
                  <c:v>42383</c:v>
                </c:pt>
                <c:pt idx="198">
                  <c:v>42384</c:v>
                </c:pt>
                <c:pt idx="199">
                  <c:v>42387</c:v>
                </c:pt>
                <c:pt idx="200">
                  <c:v>42388</c:v>
                </c:pt>
                <c:pt idx="201">
                  <c:v>42389</c:v>
                </c:pt>
                <c:pt idx="202">
                  <c:v>42390</c:v>
                </c:pt>
                <c:pt idx="203">
                  <c:v>42391</c:v>
                </c:pt>
                <c:pt idx="204">
                  <c:v>42394</c:v>
                </c:pt>
                <c:pt idx="205">
                  <c:v>42395</c:v>
                </c:pt>
                <c:pt idx="206">
                  <c:v>42396</c:v>
                </c:pt>
                <c:pt idx="207">
                  <c:v>42397</c:v>
                </c:pt>
                <c:pt idx="208">
                  <c:v>42398</c:v>
                </c:pt>
                <c:pt idx="209">
                  <c:v>42401</c:v>
                </c:pt>
                <c:pt idx="210">
                  <c:v>42402</c:v>
                </c:pt>
                <c:pt idx="211">
                  <c:v>42403</c:v>
                </c:pt>
                <c:pt idx="212">
                  <c:v>42404</c:v>
                </c:pt>
                <c:pt idx="213">
                  <c:v>42405</c:v>
                </c:pt>
                <c:pt idx="214">
                  <c:v>42408</c:v>
                </c:pt>
                <c:pt idx="215">
                  <c:v>42409</c:v>
                </c:pt>
                <c:pt idx="216">
                  <c:v>42410</c:v>
                </c:pt>
                <c:pt idx="217">
                  <c:v>42411</c:v>
                </c:pt>
                <c:pt idx="218">
                  <c:v>42412</c:v>
                </c:pt>
                <c:pt idx="219">
                  <c:v>42415</c:v>
                </c:pt>
                <c:pt idx="220">
                  <c:v>42416</c:v>
                </c:pt>
                <c:pt idx="221">
                  <c:v>42417</c:v>
                </c:pt>
                <c:pt idx="222">
                  <c:v>42418</c:v>
                </c:pt>
                <c:pt idx="223">
                  <c:v>42419</c:v>
                </c:pt>
                <c:pt idx="224">
                  <c:v>42422</c:v>
                </c:pt>
                <c:pt idx="225">
                  <c:v>42423</c:v>
                </c:pt>
                <c:pt idx="226">
                  <c:v>42424</c:v>
                </c:pt>
                <c:pt idx="227">
                  <c:v>42425</c:v>
                </c:pt>
                <c:pt idx="228">
                  <c:v>42426</c:v>
                </c:pt>
                <c:pt idx="229">
                  <c:v>42429</c:v>
                </c:pt>
                <c:pt idx="230">
                  <c:v>42430</c:v>
                </c:pt>
                <c:pt idx="231">
                  <c:v>42431</c:v>
                </c:pt>
                <c:pt idx="232">
                  <c:v>42432</c:v>
                </c:pt>
                <c:pt idx="233">
                  <c:v>42433</c:v>
                </c:pt>
                <c:pt idx="234">
                  <c:v>42436</c:v>
                </c:pt>
                <c:pt idx="235">
                  <c:v>42437</c:v>
                </c:pt>
                <c:pt idx="236">
                  <c:v>42438</c:v>
                </c:pt>
                <c:pt idx="237">
                  <c:v>42439</c:v>
                </c:pt>
                <c:pt idx="238">
                  <c:v>42440</c:v>
                </c:pt>
                <c:pt idx="239">
                  <c:v>42443</c:v>
                </c:pt>
                <c:pt idx="240">
                  <c:v>42444</c:v>
                </c:pt>
                <c:pt idx="241">
                  <c:v>42445</c:v>
                </c:pt>
                <c:pt idx="242">
                  <c:v>42446</c:v>
                </c:pt>
                <c:pt idx="243">
                  <c:v>42447</c:v>
                </c:pt>
                <c:pt idx="244">
                  <c:v>42450</c:v>
                </c:pt>
                <c:pt idx="245">
                  <c:v>42451</c:v>
                </c:pt>
                <c:pt idx="246">
                  <c:v>42452</c:v>
                </c:pt>
                <c:pt idx="247">
                  <c:v>42458</c:v>
                </c:pt>
                <c:pt idx="248">
                  <c:v>42459</c:v>
                </c:pt>
                <c:pt idx="249">
                  <c:v>42460</c:v>
                </c:pt>
                <c:pt idx="250">
                  <c:v>42461</c:v>
                </c:pt>
                <c:pt idx="251">
                  <c:v>42464</c:v>
                </c:pt>
                <c:pt idx="252">
                  <c:v>42465</c:v>
                </c:pt>
                <c:pt idx="253">
                  <c:v>42466</c:v>
                </c:pt>
                <c:pt idx="254">
                  <c:v>42467</c:v>
                </c:pt>
                <c:pt idx="255">
                  <c:v>42468</c:v>
                </c:pt>
                <c:pt idx="256">
                  <c:v>42471</c:v>
                </c:pt>
                <c:pt idx="257">
                  <c:v>42472</c:v>
                </c:pt>
                <c:pt idx="258">
                  <c:v>42473</c:v>
                </c:pt>
                <c:pt idx="259">
                  <c:v>42474</c:v>
                </c:pt>
                <c:pt idx="260">
                  <c:v>42475</c:v>
                </c:pt>
                <c:pt idx="261">
                  <c:v>42478</c:v>
                </c:pt>
                <c:pt idx="262">
                  <c:v>42479</c:v>
                </c:pt>
                <c:pt idx="263">
                  <c:v>42480</c:v>
                </c:pt>
                <c:pt idx="264">
                  <c:v>42481</c:v>
                </c:pt>
                <c:pt idx="265">
                  <c:v>42482</c:v>
                </c:pt>
                <c:pt idx="266">
                  <c:v>42485</c:v>
                </c:pt>
                <c:pt idx="267">
                  <c:v>42486</c:v>
                </c:pt>
                <c:pt idx="268">
                  <c:v>42487</c:v>
                </c:pt>
                <c:pt idx="269">
                  <c:v>42488</c:v>
                </c:pt>
                <c:pt idx="270">
                  <c:v>42489</c:v>
                </c:pt>
                <c:pt idx="271">
                  <c:v>42492</c:v>
                </c:pt>
                <c:pt idx="272">
                  <c:v>42493</c:v>
                </c:pt>
                <c:pt idx="273">
                  <c:v>42494</c:v>
                </c:pt>
                <c:pt idx="274">
                  <c:v>42496</c:v>
                </c:pt>
                <c:pt idx="275">
                  <c:v>42499</c:v>
                </c:pt>
                <c:pt idx="276">
                  <c:v>42500</c:v>
                </c:pt>
                <c:pt idx="277">
                  <c:v>42501</c:v>
                </c:pt>
                <c:pt idx="278">
                  <c:v>42502</c:v>
                </c:pt>
                <c:pt idx="279">
                  <c:v>42503</c:v>
                </c:pt>
                <c:pt idx="280">
                  <c:v>42508</c:v>
                </c:pt>
                <c:pt idx="281">
                  <c:v>42509</c:v>
                </c:pt>
                <c:pt idx="282">
                  <c:v>42510</c:v>
                </c:pt>
                <c:pt idx="283">
                  <c:v>42513</c:v>
                </c:pt>
                <c:pt idx="284">
                  <c:v>42514</c:v>
                </c:pt>
                <c:pt idx="285">
                  <c:v>42515</c:v>
                </c:pt>
                <c:pt idx="286">
                  <c:v>42516</c:v>
                </c:pt>
                <c:pt idx="287">
                  <c:v>42517</c:v>
                </c:pt>
                <c:pt idx="288">
                  <c:v>42520</c:v>
                </c:pt>
                <c:pt idx="289">
                  <c:v>42521</c:v>
                </c:pt>
                <c:pt idx="290">
                  <c:v>42522</c:v>
                </c:pt>
                <c:pt idx="291">
                  <c:v>42523</c:v>
                </c:pt>
                <c:pt idx="292">
                  <c:v>42524</c:v>
                </c:pt>
                <c:pt idx="293">
                  <c:v>42527</c:v>
                </c:pt>
                <c:pt idx="294">
                  <c:v>42528</c:v>
                </c:pt>
                <c:pt idx="295">
                  <c:v>42529</c:v>
                </c:pt>
                <c:pt idx="296">
                  <c:v>42530</c:v>
                </c:pt>
                <c:pt idx="297">
                  <c:v>42531</c:v>
                </c:pt>
                <c:pt idx="298">
                  <c:v>42534</c:v>
                </c:pt>
                <c:pt idx="299">
                  <c:v>42535</c:v>
                </c:pt>
                <c:pt idx="300">
                  <c:v>42536</c:v>
                </c:pt>
                <c:pt idx="301">
                  <c:v>42537</c:v>
                </c:pt>
                <c:pt idx="302">
                  <c:v>42538</c:v>
                </c:pt>
                <c:pt idx="303">
                  <c:v>42541</c:v>
                </c:pt>
                <c:pt idx="304">
                  <c:v>42542</c:v>
                </c:pt>
                <c:pt idx="305">
                  <c:v>42543</c:v>
                </c:pt>
                <c:pt idx="306">
                  <c:v>42544</c:v>
                </c:pt>
                <c:pt idx="307">
                  <c:v>42545</c:v>
                </c:pt>
                <c:pt idx="308">
                  <c:v>42548</c:v>
                </c:pt>
                <c:pt idx="309">
                  <c:v>42549</c:v>
                </c:pt>
                <c:pt idx="310">
                  <c:v>42550</c:v>
                </c:pt>
                <c:pt idx="311">
                  <c:v>42551</c:v>
                </c:pt>
                <c:pt idx="312">
                  <c:v>42552</c:v>
                </c:pt>
                <c:pt idx="313">
                  <c:v>42555</c:v>
                </c:pt>
                <c:pt idx="314">
                  <c:v>42556</c:v>
                </c:pt>
                <c:pt idx="315">
                  <c:v>42557</c:v>
                </c:pt>
                <c:pt idx="316">
                  <c:v>42558</c:v>
                </c:pt>
                <c:pt idx="317">
                  <c:v>42559</c:v>
                </c:pt>
                <c:pt idx="318">
                  <c:v>42562</c:v>
                </c:pt>
                <c:pt idx="319">
                  <c:v>42563</c:v>
                </c:pt>
                <c:pt idx="320">
                  <c:v>42564</c:v>
                </c:pt>
                <c:pt idx="321">
                  <c:v>42565</c:v>
                </c:pt>
                <c:pt idx="322">
                  <c:v>42566</c:v>
                </c:pt>
                <c:pt idx="323">
                  <c:v>42569</c:v>
                </c:pt>
                <c:pt idx="324">
                  <c:v>42570</c:v>
                </c:pt>
                <c:pt idx="325">
                  <c:v>42571</c:v>
                </c:pt>
                <c:pt idx="326">
                  <c:v>42572</c:v>
                </c:pt>
                <c:pt idx="327">
                  <c:v>42573</c:v>
                </c:pt>
                <c:pt idx="328">
                  <c:v>42576</c:v>
                </c:pt>
                <c:pt idx="329">
                  <c:v>42577</c:v>
                </c:pt>
                <c:pt idx="330">
                  <c:v>42578</c:v>
                </c:pt>
                <c:pt idx="331">
                  <c:v>42579</c:v>
                </c:pt>
                <c:pt idx="332">
                  <c:v>42580</c:v>
                </c:pt>
                <c:pt idx="333">
                  <c:v>42583</c:v>
                </c:pt>
                <c:pt idx="334">
                  <c:v>42584</c:v>
                </c:pt>
                <c:pt idx="335">
                  <c:v>42585</c:v>
                </c:pt>
                <c:pt idx="336">
                  <c:v>42586</c:v>
                </c:pt>
                <c:pt idx="337">
                  <c:v>42587</c:v>
                </c:pt>
                <c:pt idx="338">
                  <c:v>42590</c:v>
                </c:pt>
                <c:pt idx="339">
                  <c:v>42591</c:v>
                </c:pt>
                <c:pt idx="340">
                  <c:v>42592</c:v>
                </c:pt>
                <c:pt idx="341">
                  <c:v>42593</c:v>
                </c:pt>
                <c:pt idx="342">
                  <c:v>42594</c:v>
                </c:pt>
                <c:pt idx="343">
                  <c:v>42597</c:v>
                </c:pt>
                <c:pt idx="344">
                  <c:v>42598</c:v>
                </c:pt>
                <c:pt idx="345">
                  <c:v>42599</c:v>
                </c:pt>
                <c:pt idx="346">
                  <c:v>42600</c:v>
                </c:pt>
                <c:pt idx="347">
                  <c:v>42601</c:v>
                </c:pt>
                <c:pt idx="348">
                  <c:v>42604</c:v>
                </c:pt>
                <c:pt idx="349">
                  <c:v>42605</c:v>
                </c:pt>
                <c:pt idx="350">
                  <c:v>42606</c:v>
                </c:pt>
                <c:pt idx="351">
                  <c:v>42607</c:v>
                </c:pt>
                <c:pt idx="352">
                  <c:v>42608</c:v>
                </c:pt>
                <c:pt idx="353">
                  <c:v>42611</c:v>
                </c:pt>
                <c:pt idx="354">
                  <c:v>42612</c:v>
                </c:pt>
                <c:pt idx="355">
                  <c:v>42613</c:v>
                </c:pt>
                <c:pt idx="356">
                  <c:v>42614</c:v>
                </c:pt>
                <c:pt idx="357">
                  <c:v>42615</c:v>
                </c:pt>
                <c:pt idx="358">
                  <c:v>42618</c:v>
                </c:pt>
                <c:pt idx="359">
                  <c:v>42619</c:v>
                </c:pt>
                <c:pt idx="360">
                  <c:v>42620</c:v>
                </c:pt>
                <c:pt idx="361">
                  <c:v>42621</c:v>
                </c:pt>
                <c:pt idx="362">
                  <c:v>42622</c:v>
                </c:pt>
                <c:pt idx="363">
                  <c:v>42625</c:v>
                </c:pt>
                <c:pt idx="364">
                  <c:v>42626</c:v>
                </c:pt>
                <c:pt idx="365">
                  <c:v>42627</c:v>
                </c:pt>
                <c:pt idx="366">
                  <c:v>42628</c:v>
                </c:pt>
                <c:pt idx="367">
                  <c:v>42629</c:v>
                </c:pt>
                <c:pt idx="368">
                  <c:v>42632</c:v>
                </c:pt>
                <c:pt idx="369">
                  <c:v>42633</c:v>
                </c:pt>
                <c:pt idx="370">
                  <c:v>42634</c:v>
                </c:pt>
                <c:pt idx="371">
                  <c:v>42635</c:v>
                </c:pt>
                <c:pt idx="372">
                  <c:v>42636</c:v>
                </c:pt>
                <c:pt idx="373">
                  <c:v>42639</c:v>
                </c:pt>
                <c:pt idx="374">
                  <c:v>42640</c:v>
                </c:pt>
                <c:pt idx="375">
                  <c:v>42641</c:v>
                </c:pt>
                <c:pt idx="376">
                  <c:v>42642</c:v>
                </c:pt>
                <c:pt idx="377">
                  <c:v>42643</c:v>
                </c:pt>
                <c:pt idx="378">
                  <c:v>42646</c:v>
                </c:pt>
                <c:pt idx="379">
                  <c:v>42647</c:v>
                </c:pt>
                <c:pt idx="380">
                  <c:v>42648</c:v>
                </c:pt>
                <c:pt idx="381">
                  <c:v>42649</c:v>
                </c:pt>
                <c:pt idx="382">
                  <c:v>42650</c:v>
                </c:pt>
                <c:pt idx="383">
                  <c:v>42653</c:v>
                </c:pt>
                <c:pt idx="384">
                  <c:v>42654</c:v>
                </c:pt>
                <c:pt idx="385">
                  <c:v>42655</c:v>
                </c:pt>
                <c:pt idx="386">
                  <c:v>42656</c:v>
                </c:pt>
                <c:pt idx="387">
                  <c:v>42657</c:v>
                </c:pt>
                <c:pt idx="388">
                  <c:v>42660</c:v>
                </c:pt>
                <c:pt idx="389">
                  <c:v>42661</c:v>
                </c:pt>
                <c:pt idx="390">
                  <c:v>42662</c:v>
                </c:pt>
                <c:pt idx="391">
                  <c:v>42663</c:v>
                </c:pt>
                <c:pt idx="392">
                  <c:v>42664</c:v>
                </c:pt>
                <c:pt idx="393">
                  <c:v>42667</c:v>
                </c:pt>
                <c:pt idx="394">
                  <c:v>42668</c:v>
                </c:pt>
                <c:pt idx="395">
                  <c:v>42669</c:v>
                </c:pt>
                <c:pt idx="396">
                  <c:v>42670</c:v>
                </c:pt>
                <c:pt idx="397">
                  <c:v>42671</c:v>
                </c:pt>
                <c:pt idx="398">
                  <c:v>42674</c:v>
                </c:pt>
                <c:pt idx="399">
                  <c:v>42675</c:v>
                </c:pt>
                <c:pt idx="400">
                  <c:v>42676</c:v>
                </c:pt>
                <c:pt idx="401">
                  <c:v>42677</c:v>
                </c:pt>
                <c:pt idx="402">
                  <c:v>42678</c:v>
                </c:pt>
                <c:pt idx="403">
                  <c:v>42681</c:v>
                </c:pt>
                <c:pt idx="404">
                  <c:v>42682</c:v>
                </c:pt>
                <c:pt idx="405">
                  <c:v>42683</c:v>
                </c:pt>
                <c:pt idx="406">
                  <c:v>42684</c:v>
                </c:pt>
                <c:pt idx="407">
                  <c:v>42685</c:v>
                </c:pt>
                <c:pt idx="408">
                  <c:v>42688</c:v>
                </c:pt>
                <c:pt idx="409">
                  <c:v>42689</c:v>
                </c:pt>
                <c:pt idx="410">
                  <c:v>42690</c:v>
                </c:pt>
                <c:pt idx="411">
                  <c:v>42691</c:v>
                </c:pt>
                <c:pt idx="412">
                  <c:v>42692</c:v>
                </c:pt>
                <c:pt idx="413">
                  <c:v>42695</c:v>
                </c:pt>
                <c:pt idx="414">
                  <c:v>42696</c:v>
                </c:pt>
                <c:pt idx="415">
                  <c:v>42697</c:v>
                </c:pt>
                <c:pt idx="416">
                  <c:v>42698</c:v>
                </c:pt>
                <c:pt idx="417">
                  <c:v>42699</c:v>
                </c:pt>
                <c:pt idx="418">
                  <c:v>42702</c:v>
                </c:pt>
                <c:pt idx="419">
                  <c:v>42703</c:v>
                </c:pt>
                <c:pt idx="420">
                  <c:v>42704</c:v>
                </c:pt>
                <c:pt idx="421">
                  <c:v>42705</c:v>
                </c:pt>
                <c:pt idx="422">
                  <c:v>42706</c:v>
                </c:pt>
                <c:pt idx="423">
                  <c:v>42709</c:v>
                </c:pt>
                <c:pt idx="424">
                  <c:v>42710</c:v>
                </c:pt>
                <c:pt idx="425">
                  <c:v>42711</c:v>
                </c:pt>
                <c:pt idx="426">
                  <c:v>42712</c:v>
                </c:pt>
                <c:pt idx="427">
                  <c:v>42713</c:v>
                </c:pt>
                <c:pt idx="428">
                  <c:v>42716</c:v>
                </c:pt>
                <c:pt idx="429">
                  <c:v>42717</c:v>
                </c:pt>
                <c:pt idx="430">
                  <c:v>42718</c:v>
                </c:pt>
                <c:pt idx="431">
                  <c:v>42719</c:v>
                </c:pt>
                <c:pt idx="432">
                  <c:v>42720</c:v>
                </c:pt>
                <c:pt idx="433">
                  <c:v>42723</c:v>
                </c:pt>
                <c:pt idx="434">
                  <c:v>42724</c:v>
                </c:pt>
                <c:pt idx="435">
                  <c:v>42725</c:v>
                </c:pt>
                <c:pt idx="436">
                  <c:v>42726</c:v>
                </c:pt>
                <c:pt idx="437">
                  <c:v>42727</c:v>
                </c:pt>
                <c:pt idx="438">
                  <c:v>42731</c:v>
                </c:pt>
                <c:pt idx="439">
                  <c:v>42732</c:v>
                </c:pt>
                <c:pt idx="440">
                  <c:v>42733</c:v>
                </c:pt>
                <c:pt idx="441">
                  <c:v>42734</c:v>
                </c:pt>
                <c:pt idx="442">
                  <c:v>42737</c:v>
                </c:pt>
                <c:pt idx="443">
                  <c:v>42738</c:v>
                </c:pt>
                <c:pt idx="444">
                  <c:v>42739</c:v>
                </c:pt>
                <c:pt idx="445">
                  <c:v>42740</c:v>
                </c:pt>
                <c:pt idx="446">
                  <c:v>42741</c:v>
                </c:pt>
                <c:pt idx="447">
                  <c:v>42744</c:v>
                </c:pt>
                <c:pt idx="448">
                  <c:v>42745</c:v>
                </c:pt>
                <c:pt idx="449">
                  <c:v>42746</c:v>
                </c:pt>
                <c:pt idx="450">
                  <c:v>42747</c:v>
                </c:pt>
                <c:pt idx="451">
                  <c:v>42748</c:v>
                </c:pt>
                <c:pt idx="452">
                  <c:v>42751</c:v>
                </c:pt>
                <c:pt idx="453">
                  <c:v>42752</c:v>
                </c:pt>
                <c:pt idx="454">
                  <c:v>42753</c:v>
                </c:pt>
                <c:pt idx="455">
                  <c:v>42754</c:v>
                </c:pt>
                <c:pt idx="456">
                  <c:v>42755</c:v>
                </c:pt>
                <c:pt idx="457">
                  <c:v>42758</c:v>
                </c:pt>
                <c:pt idx="458">
                  <c:v>42759</c:v>
                </c:pt>
                <c:pt idx="459">
                  <c:v>42760</c:v>
                </c:pt>
                <c:pt idx="460">
                  <c:v>42761</c:v>
                </c:pt>
                <c:pt idx="461">
                  <c:v>42762</c:v>
                </c:pt>
                <c:pt idx="462">
                  <c:v>42765</c:v>
                </c:pt>
                <c:pt idx="463">
                  <c:v>42766</c:v>
                </c:pt>
                <c:pt idx="464">
                  <c:v>42767</c:v>
                </c:pt>
                <c:pt idx="465">
                  <c:v>42768</c:v>
                </c:pt>
                <c:pt idx="466">
                  <c:v>42769</c:v>
                </c:pt>
                <c:pt idx="467">
                  <c:v>42772</c:v>
                </c:pt>
                <c:pt idx="468">
                  <c:v>42773</c:v>
                </c:pt>
                <c:pt idx="469">
                  <c:v>42774</c:v>
                </c:pt>
                <c:pt idx="470">
                  <c:v>42775</c:v>
                </c:pt>
                <c:pt idx="471">
                  <c:v>42776</c:v>
                </c:pt>
                <c:pt idx="472">
                  <c:v>42779</c:v>
                </c:pt>
                <c:pt idx="473">
                  <c:v>42780</c:v>
                </c:pt>
                <c:pt idx="474">
                  <c:v>42781</c:v>
                </c:pt>
                <c:pt idx="475">
                  <c:v>42782</c:v>
                </c:pt>
                <c:pt idx="476">
                  <c:v>42783</c:v>
                </c:pt>
                <c:pt idx="477">
                  <c:v>42786</c:v>
                </c:pt>
                <c:pt idx="478">
                  <c:v>42787</c:v>
                </c:pt>
                <c:pt idx="479">
                  <c:v>42788</c:v>
                </c:pt>
                <c:pt idx="480">
                  <c:v>42789</c:v>
                </c:pt>
                <c:pt idx="481">
                  <c:v>42790</c:v>
                </c:pt>
                <c:pt idx="482">
                  <c:v>42793</c:v>
                </c:pt>
                <c:pt idx="483">
                  <c:v>42794</c:v>
                </c:pt>
                <c:pt idx="484">
                  <c:v>42795</c:v>
                </c:pt>
                <c:pt idx="485">
                  <c:v>42796</c:v>
                </c:pt>
                <c:pt idx="486">
                  <c:v>42797</c:v>
                </c:pt>
                <c:pt idx="487">
                  <c:v>42800</c:v>
                </c:pt>
                <c:pt idx="488">
                  <c:v>42801</c:v>
                </c:pt>
                <c:pt idx="489">
                  <c:v>42802</c:v>
                </c:pt>
                <c:pt idx="490">
                  <c:v>42803</c:v>
                </c:pt>
                <c:pt idx="491">
                  <c:v>42804</c:v>
                </c:pt>
                <c:pt idx="492">
                  <c:v>42807</c:v>
                </c:pt>
                <c:pt idx="493">
                  <c:v>42808</c:v>
                </c:pt>
                <c:pt idx="494">
                  <c:v>42809</c:v>
                </c:pt>
                <c:pt idx="495">
                  <c:v>42810</c:v>
                </c:pt>
                <c:pt idx="496">
                  <c:v>42811</c:v>
                </c:pt>
                <c:pt idx="497">
                  <c:v>42814</c:v>
                </c:pt>
                <c:pt idx="498">
                  <c:v>42815</c:v>
                </c:pt>
                <c:pt idx="499">
                  <c:v>42816</c:v>
                </c:pt>
                <c:pt idx="500">
                  <c:v>42817</c:v>
                </c:pt>
                <c:pt idx="501">
                  <c:v>42818</c:v>
                </c:pt>
                <c:pt idx="502">
                  <c:v>42821</c:v>
                </c:pt>
                <c:pt idx="503">
                  <c:v>42822</c:v>
                </c:pt>
                <c:pt idx="504">
                  <c:v>42823</c:v>
                </c:pt>
                <c:pt idx="505">
                  <c:v>42824</c:v>
                </c:pt>
                <c:pt idx="506">
                  <c:v>42825</c:v>
                </c:pt>
                <c:pt idx="507">
                  <c:v>42828</c:v>
                </c:pt>
                <c:pt idx="508">
                  <c:v>42829</c:v>
                </c:pt>
                <c:pt idx="509">
                  <c:v>42830</c:v>
                </c:pt>
                <c:pt idx="510">
                  <c:v>42831</c:v>
                </c:pt>
                <c:pt idx="511">
                  <c:v>42832</c:v>
                </c:pt>
                <c:pt idx="512">
                  <c:v>42835</c:v>
                </c:pt>
                <c:pt idx="513">
                  <c:v>42836</c:v>
                </c:pt>
                <c:pt idx="514">
                  <c:v>42837</c:v>
                </c:pt>
                <c:pt idx="515">
                  <c:v>42843</c:v>
                </c:pt>
                <c:pt idx="516">
                  <c:v>42844</c:v>
                </c:pt>
                <c:pt idx="517">
                  <c:v>42845</c:v>
                </c:pt>
                <c:pt idx="518">
                  <c:v>42846</c:v>
                </c:pt>
                <c:pt idx="519">
                  <c:v>42849</c:v>
                </c:pt>
                <c:pt idx="520">
                  <c:v>42850</c:v>
                </c:pt>
                <c:pt idx="521">
                  <c:v>42851</c:v>
                </c:pt>
                <c:pt idx="522">
                  <c:v>42852</c:v>
                </c:pt>
                <c:pt idx="523">
                  <c:v>42853</c:v>
                </c:pt>
                <c:pt idx="524">
                  <c:v>42857</c:v>
                </c:pt>
                <c:pt idx="525">
                  <c:v>42858</c:v>
                </c:pt>
                <c:pt idx="526">
                  <c:v>42859</c:v>
                </c:pt>
                <c:pt idx="527">
                  <c:v>42860</c:v>
                </c:pt>
                <c:pt idx="528">
                  <c:v>42863</c:v>
                </c:pt>
                <c:pt idx="529">
                  <c:v>42864</c:v>
                </c:pt>
                <c:pt idx="530">
                  <c:v>42865</c:v>
                </c:pt>
                <c:pt idx="531">
                  <c:v>42866</c:v>
                </c:pt>
                <c:pt idx="532">
                  <c:v>42867</c:v>
                </c:pt>
                <c:pt idx="533">
                  <c:v>42870</c:v>
                </c:pt>
                <c:pt idx="534">
                  <c:v>42871</c:v>
                </c:pt>
                <c:pt idx="535">
                  <c:v>42873</c:v>
                </c:pt>
                <c:pt idx="536">
                  <c:v>42874</c:v>
                </c:pt>
                <c:pt idx="537">
                  <c:v>42877</c:v>
                </c:pt>
                <c:pt idx="538">
                  <c:v>42878</c:v>
                </c:pt>
                <c:pt idx="539">
                  <c:v>42879</c:v>
                </c:pt>
                <c:pt idx="540">
                  <c:v>42881</c:v>
                </c:pt>
                <c:pt idx="541">
                  <c:v>42884</c:v>
                </c:pt>
                <c:pt idx="542">
                  <c:v>42885</c:v>
                </c:pt>
                <c:pt idx="543">
                  <c:v>42886</c:v>
                </c:pt>
                <c:pt idx="544">
                  <c:v>42887</c:v>
                </c:pt>
                <c:pt idx="545">
                  <c:v>42888</c:v>
                </c:pt>
                <c:pt idx="546">
                  <c:v>42892</c:v>
                </c:pt>
                <c:pt idx="547">
                  <c:v>42893</c:v>
                </c:pt>
                <c:pt idx="548">
                  <c:v>42894</c:v>
                </c:pt>
                <c:pt idx="549">
                  <c:v>42895</c:v>
                </c:pt>
                <c:pt idx="550">
                  <c:v>42898</c:v>
                </c:pt>
                <c:pt idx="551">
                  <c:v>42899</c:v>
                </c:pt>
                <c:pt idx="552">
                  <c:v>42900</c:v>
                </c:pt>
                <c:pt idx="553">
                  <c:v>42901</c:v>
                </c:pt>
                <c:pt idx="554">
                  <c:v>42902</c:v>
                </c:pt>
                <c:pt idx="555">
                  <c:v>42905</c:v>
                </c:pt>
                <c:pt idx="556">
                  <c:v>42906</c:v>
                </c:pt>
                <c:pt idx="557">
                  <c:v>42907</c:v>
                </c:pt>
                <c:pt idx="558">
                  <c:v>42908</c:v>
                </c:pt>
                <c:pt idx="559">
                  <c:v>42909</c:v>
                </c:pt>
                <c:pt idx="560">
                  <c:v>42912</c:v>
                </c:pt>
                <c:pt idx="561">
                  <c:v>42913</c:v>
                </c:pt>
                <c:pt idx="562">
                  <c:v>42914</c:v>
                </c:pt>
                <c:pt idx="563">
                  <c:v>42915</c:v>
                </c:pt>
                <c:pt idx="564">
                  <c:v>42916</c:v>
                </c:pt>
                <c:pt idx="565">
                  <c:v>42919</c:v>
                </c:pt>
                <c:pt idx="566">
                  <c:v>42920</c:v>
                </c:pt>
                <c:pt idx="567">
                  <c:v>42921</c:v>
                </c:pt>
                <c:pt idx="568">
                  <c:v>42922</c:v>
                </c:pt>
                <c:pt idx="569">
                  <c:v>42923</c:v>
                </c:pt>
                <c:pt idx="570">
                  <c:v>42926</c:v>
                </c:pt>
                <c:pt idx="571">
                  <c:v>42927</c:v>
                </c:pt>
                <c:pt idx="572">
                  <c:v>42928</c:v>
                </c:pt>
                <c:pt idx="573">
                  <c:v>42929</c:v>
                </c:pt>
                <c:pt idx="574">
                  <c:v>42930</c:v>
                </c:pt>
                <c:pt idx="575">
                  <c:v>42933</c:v>
                </c:pt>
                <c:pt idx="576">
                  <c:v>42934</c:v>
                </c:pt>
                <c:pt idx="577">
                  <c:v>42935</c:v>
                </c:pt>
                <c:pt idx="578">
                  <c:v>42936</c:v>
                </c:pt>
                <c:pt idx="579">
                  <c:v>42937</c:v>
                </c:pt>
                <c:pt idx="580">
                  <c:v>42940</c:v>
                </c:pt>
                <c:pt idx="581">
                  <c:v>42941</c:v>
                </c:pt>
                <c:pt idx="582">
                  <c:v>42942</c:v>
                </c:pt>
                <c:pt idx="583">
                  <c:v>42943</c:v>
                </c:pt>
                <c:pt idx="584">
                  <c:v>42944</c:v>
                </c:pt>
                <c:pt idx="585">
                  <c:v>42947</c:v>
                </c:pt>
                <c:pt idx="586">
                  <c:v>42948</c:v>
                </c:pt>
                <c:pt idx="587">
                  <c:v>42949</c:v>
                </c:pt>
                <c:pt idx="588">
                  <c:v>42950</c:v>
                </c:pt>
                <c:pt idx="589">
                  <c:v>42951</c:v>
                </c:pt>
                <c:pt idx="590">
                  <c:v>42954</c:v>
                </c:pt>
                <c:pt idx="591">
                  <c:v>42955</c:v>
                </c:pt>
                <c:pt idx="592">
                  <c:v>42956</c:v>
                </c:pt>
                <c:pt idx="593">
                  <c:v>42957</c:v>
                </c:pt>
                <c:pt idx="594">
                  <c:v>42958</c:v>
                </c:pt>
                <c:pt idx="595">
                  <c:v>42961</c:v>
                </c:pt>
                <c:pt idx="596">
                  <c:v>42962</c:v>
                </c:pt>
                <c:pt idx="597">
                  <c:v>42963</c:v>
                </c:pt>
                <c:pt idx="598">
                  <c:v>42964</c:v>
                </c:pt>
                <c:pt idx="599">
                  <c:v>42965</c:v>
                </c:pt>
                <c:pt idx="600">
                  <c:v>42968</c:v>
                </c:pt>
                <c:pt idx="601">
                  <c:v>42969</c:v>
                </c:pt>
                <c:pt idx="602">
                  <c:v>42970</c:v>
                </c:pt>
                <c:pt idx="603">
                  <c:v>42971</c:v>
                </c:pt>
                <c:pt idx="604">
                  <c:v>42972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42982</c:v>
                </c:pt>
                <c:pt idx="611">
                  <c:v>42983</c:v>
                </c:pt>
                <c:pt idx="612">
                  <c:v>42984</c:v>
                </c:pt>
                <c:pt idx="613">
                  <c:v>42985</c:v>
                </c:pt>
                <c:pt idx="614">
                  <c:v>42986</c:v>
                </c:pt>
                <c:pt idx="615">
                  <c:v>42989</c:v>
                </c:pt>
                <c:pt idx="616">
                  <c:v>42990</c:v>
                </c:pt>
                <c:pt idx="617">
                  <c:v>42991</c:v>
                </c:pt>
                <c:pt idx="618">
                  <c:v>42992</c:v>
                </c:pt>
                <c:pt idx="619">
                  <c:v>42993</c:v>
                </c:pt>
                <c:pt idx="620">
                  <c:v>42996</c:v>
                </c:pt>
                <c:pt idx="621">
                  <c:v>42997</c:v>
                </c:pt>
                <c:pt idx="622">
                  <c:v>42998</c:v>
                </c:pt>
                <c:pt idx="623">
                  <c:v>42999</c:v>
                </c:pt>
                <c:pt idx="624">
                  <c:v>43000</c:v>
                </c:pt>
                <c:pt idx="625">
                  <c:v>43003</c:v>
                </c:pt>
                <c:pt idx="626">
                  <c:v>43004</c:v>
                </c:pt>
                <c:pt idx="627">
                  <c:v>43005</c:v>
                </c:pt>
                <c:pt idx="628">
                  <c:v>43006</c:v>
                </c:pt>
                <c:pt idx="629">
                  <c:v>43007</c:v>
                </c:pt>
                <c:pt idx="630">
                  <c:v>43010</c:v>
                </c:pt>
                <c:pt idx="631">
                  <c:v>43011</c:v>
                </c:pt>
                <c:pt idx="632">
                  <c:v>43012</c:v>
                </c:pt>
                <c:pt idx="633">
                  <c:v>43013</c:v>
                </c:pt>
                <c:pt idx="634">
                  <c:v>43014</c:v>
                </c:pt>
                <c:pt idx="635">
                  <c:v>43017</c:v>
                </c:pt>
                <c:pt idx="636">
                  <c:v>43018</c:v>
                </c:pt>
                <c:pt idx="637">
                  <c:v>43019</c:v>
                </c:pt>
                <c:pt idx="638">
                  <c:v>43020</c:v>
                </c:pt>
                <c:pt idx="639">
                  <c:v>43021</c:v>
                </c:pt>
                <c:pt idx="640">
                  <c:v>43024</c:v>
                </c:pt>
                <c:pt idx="641">
                  <c:v>43025</c:v>
                </c:pt>
                <c:pt idx="642">
                  <c:v>43026</c:v>
                </c:pt>
                <c:pt idx="643">
                  <c:v>43027</c:v>
                </c:pt>
                <c:pt idx="644">
                  <c:v>43028</c:v>
                </c:pt>
                <c:pt idx="645">
                  <c:v>43031</c:v>
                </c:pt>
                <c:pt idx="646">
                  <c:v>43032</c:v>
                </c:pt>
                <c:pt idx="647">
                  <c:v>43033</c:v>
                </c:pt>
                <c:pt idx="648">
                  <c:v>43034</c:v>
                </c:pt>
                <c:pt idx="649">
                  <c:v>43035</c:v>
                </c:pt>
                <c:pt idx="650">
                  <c:v>43038</c:v>
                </c:pt>
                <c:pt idx="651">
                  <c:v>43039</c:v>
                </c:pt>
                <c:pt idx="652">
                  <c:v>43040</c:v>
                </c:pt>
                <c:pt idx="653">
                  <c:v>43041</c:v>
                </c:pt>
                <c:pt idx="654">
                  <c:v>43042</c:v>
                </c:pt>
                <c:pt idx="655">
                  <c:v>43045</c:v>
                </c:pt>
                <c:pt idx="656">
                  <c:v>43046</c:v>
                </c:pt>
                <c:pt idx="657">
                  <c:v>43047</c:v>
                </c:pt>
                <c:pt idx="658">
                  <c:v>43048</c:v>
                </c:pt>
                <c:pt idx="659">
                  <c:v>43049</c:v>
                </c:pt>
                <c:pt idx="660">
                  <c:v>43052</c:v>
                </c:pt>
                <c:pt idx="661">
                  <c:v>43053</c:v>
                </c:pt>
                <c:pt idx="662">
                  <c:v>43054</c:v>
                </c:pt>
                <c:pt idx="663">
                  <c:v>43055</c:v>
                </c:pt>
                <c:pt idx="664">
                  <c:v>43056</c:v>
                </c:pt>
                <c:pt idx="665">
                  <c:v>43059</c:v>
                </c:pt>
                <c:pt idx="666">
                  <c:v>43060</c:v>
                </c:pt>
                <c:pt idx="667">
                  <c:v>43061</c:v>
                </c:pt>
                <c:pt idx="668">
                  <c:v>43062</c:v>
                </c:pt>
                <c:pt idx="669">
                  <c:v>43063</c:v>
                </c:pt>
                <c:pt idx="670">
                  <c:v>43066</c:v>
                </c:pt>
                <c:pt idx="671">
                  <c:v>43067</c:v>
                </c:pt>
                <c:pt idx="672">
                  <c:v>43068</c:v>
                </c:pt>
                <c:pt idx="673">
                  <c:v>43069</c:v>
                </c:pt>
                <c:pt idx="674">
                  <c:v>43070</c:v>
                </c:pt>
                <c:pt idx="675">
                  <c:v>43073</c:v>
                </c:pt>
                <c:pt idx="676">
                  <c:v>43074</c:v>
                </c:pt>
                <c:pt idx="677">
                  <c:v>43075</c:v>
                </c:pt>
                <c:pt idx="678">
                  <c:v>43076</c:v>
                </c:pt>
                <c:pt idx="679">
                  <c:v>43077</c:v>
                </c:pt>
                <c:pt idx="680">
                  <c:v>43080</c:v>
                </c:pt>
                <c:pt idx="681">
                  <c:v>43081</c:v>
                </c:pt>
                <c:pt idx="682">
                  <c:v>43082</c:v>
                </c:pt>
                <c:pt idx="683">
                  <c:v>43083</c:v>
                </c:pt>
                <c:pt idx="684">
                  <c:v>43084</c:v>
                </c:pt>
                <c:pt idx="685">
                  <c:v>43087</c:v>
                </c:pt>
                <c:pt idx="686">
                  <c:v>43088</c:v>
                </c:pt>
                <c:pt idx="687">
                  <c:v>43089</c:v>
                </c:pt>
                <c:pt idx="688">
                  <c:v>43090</c:v>
                </c:pt>
                <c:pt idx="689">
                  <c:v>43091</c:v>
                </c:pt>
                <c:pt idx="690">
                  <c:v>43096</c:v>
                </c:pt>
                <c:pt idx="691">
                  <c:v>43097</c:v>
                </c:pt>
                <c:pt idx="692">
                  <c:v>43098</c:v>
                </c:pt>
                <c:pt idx="693">
                  <c:v>43102</c:v>
                </c:pt>
                <c:pt idx="694">
                  <c:v>43103</c:v>
                </c:pt>
                <c:pt idx="695">
                  <c:v>43104</c:v>
                </c:pt>
                <c:pt idx="696">
                  <c:v>43105</c:v>
                </c:pt>
                <c:pt idx="697">
                  <c:v>43108</c:v>
                </c:pt>
                <c:pt idx="698">
                  <c:v>43109</c:v>
                </c:pt>
                <c:pt idx="699">
                  <c:v>43110</c:v>
                </c:pt>
                <c:pt idx="700">
                  <c:v>43111</c:v>
                </c:pt>
                <c:pt idx="701">
                  <c:v>43112</c:v>
                </c:pt>
                <c:pt idx="702">
                  <c:v>43115</c:v>
                </c:pt>
                <c:pt idx="703">
                  <c:v>43116</c:v>
                </c:pt>
                <c:pt idx="704">
                  <c:v>43117</c:v>
                </c:pt>
                <c:pt idx="705">
                  <c:v>43118</c:v>
                </c:pt>
                <c:pt idx="706">
                  <c:v>43119</c:v>
                </c:pt>
                <c:pt idx="707">
                  <c:v>43122</c:v>
                </c:pt>
                <c:pt idx="708">
                  <c:v>43123</c:v>
                </c:pt>
                <c:pt idx="709">
                  <c:v>43124</c:v>
                </c:pt>
                <c:pt idx="710">
                  <c:v>43125</c:v>
                </c:pt>
                <c:pt idx="711">
                  <c:v>43126</c:v>
                </c:pt>
                <c:pt idx="712">
                  <c:v>43129</c:v>
                </c:pt>
                <c:pt idx="713">
                  <c:v>43130</c:v>
                </c:pt>
                <c:pt idx="714">
                  <c:v>43131</c:v>
                </c:pt>
                <c:pt idx="715">
                  <c:v>43132</c:v>
                </c:pt>
                <c:pt idx="716">
                  <c:v>43133</c:v>
                </c:pt>
                <c:pt idx="717">
                  <c:v>43136</c:v>
                </c:pt>
                <c:pt idx="718">
                  <c:v>43137</c:v>
                </c:pt>
                <c:pt idx="719">
                  <c:v>43138</c:v>
                </c:pt>
                <c:pt idx="720">
                  <c:v>43139</c:v>
                </c:pt>
                <c:pt idx="721">
                  <c:v>43140</c:v>
                </c:pt>
                <c:pt idx="722">
                  <c:v>43143</c:v>
                </c:pt>
                <c:pt idx="723">
                  <c:v>43144</c:v>
                </c:pt>
                <c:pt idx="724">
                  <c:v>43145</c:v>
                </c:pt>
                <c:pt idx="725">
                  <c:v>43146</c:v>
                </c:pt>
                <c:pt idx="726">
                  <c:v>43147</c:v>
                </c:pt>
                <c:pt idx="727">
                  <c:v>43150</c:v>
                </c:pt>
                <c:pt idx="728">
                  <c:v>43151</c:v>
                </c:pt>
                <c:pt idx="729">
                  <c:v>43152</c:v>
                </c:pt>
                <c:pt idx="730">
                  <c:v>43153</c:v>
                </c:pt>
                <c:pt idx="731">
                  <c:v>43154</c:v>
                </c:pt>
                <c:pt idx="732">
                  <c:v>43157</c:v>
                </c:pt>
                <c:pt idx="733">
                  <c:v>43158</c:v>
                </c:pt>
                <c:pt idx="734">
                  <c:v>43159</c:v>
                </c:pt>
                <c:pt idx="735">
                  <c:v>43160</c:v>
                </c:pt>
                <c:pt idx="736">
                  <c:v>43161</c:v>
                </c:pt>
                <c:pt idx="737">
                  <c:v>43164</c:v>
                </c:pt>
                <c:pt idx="738">
                  <c:v>43165</c:v>
                </c:pt>
                <c:pt idx="739">
                  <c:v>43166</c:v>
                </c:pt>
                <c:pt idx="740">
                  <c:v>43167</c:v>
                </c:pt>
                <c:pt idx="741">
                  <c:v>43168</c:v>
                </c:pt>
                <c:pt idx="742">
                  <c:v>43171</c:v>
                </c:pt>
                <c:pt idx="743">
                  <c:v>43172</c:v>
                </c:pt>
                <c:pt idx="744">
                  <c:v>43173</c:v>
                </c:pt>
                <c:pt idx="745">
                  <c:v>43174</c:v>
                </c:pt>
                <c:pt idx="746">
                  <c:v>43175</c:v>
                </c:pt>
                <c:pt idx="747">
                  <c:v>43178</c:v>
                </c:pt>
                <c:pt idx="748">
                  <c:v>43179</c:v>
                </c:pt>
                <c:pt idx="749">
                  <c:v>43180</c:v>
                </c:pt>
                <c:pt idx="750">
                  <c:v>43181</c:v>
                </c:pt>
                <c:pt idx="751">
                  <c:v>43182</c:v>
                </c:pt>
                <c:pt idx="752">
                  <c:v>43185</c:v>
                </c:pt>
                <c:pt idx="753">
                  <c:v>43186</c:v>
                </c:pt>
                <c:pt idx="754">
                  <c:v>43187</c:v>
                </c:pt>
                <c:pt idx="755">
                  <c:v>43193</c:v>
                </c:pt>
                <c:pt idx="756">
                  <c:v>43194</c:v>
                </c:pt>
                <c:pt idx="757">
                  <c:v>43195</c:v>
                </c:pt>
                <c:pt idx="758">
                  <c:v>43196</c:v>
                </c:pt>
                <c:pt idx="759">
                  <c:v>43199</c:v>
                </c:pt>
                <c:pt idx="760">
                  <c:v>43200</c:v>
                </c:pt>
                <c:pt idx="761">
                  <c:v>43201</c:v>
                </c:pt>
                <c:pt idx="762">
                  <c:v>43202</c:v>
                </c:pt>
                <c:pt idx="763">
                  <c:v>43203</c:v>
                </c:pt>
                <c:pt idx="764">
                  <c:v>43206</c:v>
                </c:pt>
                <c:pt idx="765">
                  <c:v>43207</c:v>
                </c:pt>
                <c:pt idx="766">
                  <c:v>43208</c:v>
                </c:pt>
                <c:pt idx="767">
                  <c:v>43209</c:v>
                </c:pt>
                <c:pt idx="768">
                  <c:v>43210</c:v>
                </c:pt>
                <c:pt idx="769">
                  <c:v>43213</c:v>
                </c:pt>
                <c:pt idx="770">
                  <c:v>43214</c:v>
                </c:pt>
                <c:pt idx="771">
                  <c:v>43215</c:v>
                </c:pt>
                <c:pt idx="772">
                  <c:v>43216</c:v>
                </c:pt>
                <c:pt idx="773">
                  <c:v>43217</c:v>
                </c:pt>
                <c:pt idx="774">
                  <c:v>43220</c:v>
                </c:pt>
                <c:pt idx="775">
                  <c:v>43222</c:v>
                </c:pt>
                <c:pt idx="776">
                  <c:v>43223</c:v>
                </c:pt>
                <c:pt idx="777">
                  <c:v>43224</c:v>
                </c:pt>
                <c:pt idx="778">
                  <c:v>43227</c:v>
                </c:pt>
                <c:pt idx="779">
                  <c:v>43228</c:v>
                </c:pt>
                <c:pt idx="780">
                  <c:v>43229</c:v>
                </c:pt>
                <c:pt idx="781">
                  <c:v>43231</c:v>
                </c:pt>
                <c:pt idx="782">
                  <c:v>43234</c:v>
                </c:pt>
                <c:pt idx="783">
                  <c:v>43235</c:v>
                </c:pt>
                <c:pt idx="784">
                  <c:v>43236</c:v>
                </c:pt>
                <c:pt idx="785">
                  <c:v>43238</c:v>
                </c:pt>
                <c:pt idx="786">
                  <c:v>43242</c:v>
                </c:pt>
                <c:pt idx="787">
                  <c:v>43243</c:v>
                </c:pt>
                <c:pt idx="788">
                  <c:v>43244</c:v>
                </c:pt>
                <c:pt idx="789">
                  <c:v>43245</c:v>
                </c:pt>
                <c:pt idx="790">
                  <c:v>43248</c:v>
                </c:pt>
                <c:pt idx="791">
                  <c:v>43249</c:v>
                </c:pt>
                <c:pt idx="792">
                  <c:v>43250</c:v>
                </c:pt>
                <c:pt idx="793">
                  <c:v>43251</c:v>
                </c:pt>
                <c:pt idx="794">
                  <c:v>43252</c:v>
                </c:pt>
                <c:pt idx="795">
                  <c:v>43255</c:v>
                </c:pt>
                <c:pt idx="796">
                  <c:v>43256</c:v>
                </c:pt>
                <c:pt idx="797">
                  <c:v>43257</c:v>
                </c:pt>
                <c:pt idx="798">
                  <c:v>43258</c:v>
                </c:pt>
                <c:pt idx="799">
                  <c:v>43259</c:v>
                </c:pt>
                <c:pt idx="800">
                  <c:v>43262</c:v>
                </c:pt>
                <c:pt idx="801">
                  <c:v>43263</c:v>
                </c:pt>
                <c:pt idx="802">
                  <c:v>43264</c:v>
                </c:pt>
                <c:pt idx="803">
                  <c:v>43265</c:v>
                </c:pt>
                <c:pt idx="804">
                  <c:v>43266</c:v>
                </c:pt>
                <c:pt idx="805">
                  <c:v>43269</c:v>
                </c:pt>
                <c:pt idx="806">
                  <c:v>43270</c:v>
                </c:pt>
                <c:pt idx="807">
                  <c:v>43271</c:v>
                </c:pt>
                <c:pt idx="808">
                  <c:v>43272</c:v>
                </c:pt>
                <c:pt idx="809">
                  <c:v>43273</c:v>
                </c:pt>
                <c:pt idx="810">
                  <c:v>43276</c:v>
                </c:pt>
                <c:pt idx="811">
                  <c:v>43277</c:v>
                </c:pt>
                <c:pt idx="812">
                  <c:v>43278</c:v>
                </c:pt>
                <c:pt idx="813">
                  <c:v>43279</c:v>
                </c:pt>
                <c:pt idx="814">
                  <c:v>43280</c:v>
                </c:pt>
                <c:pt idx="815">
                  <c:v>43283</c:v>
                </c:pt>
                <c:pt idx="816">
                  <c:v>43284</c:v>
                </c:pt>
                <c:pt idx="817">
                  <c:v>43285</c:v>
                </c:pt>
                <c:pt idx="818">
                  <c:v>43286</c:v>
                </c:pt>
                <c:pt idx="819">
                  <c:v>43287</c:v>
                </c:pt>
                <c:pt idx="820">
                  <c:v>43290</c:v>
                </c:pt>
                <c:pt idx="821">
                  <c:v>43291</c:v>
                </c:pt>
                <c:pt idx="822">
                  <c:v>43292</c:v>
                </c:pt>
                <c:pt idx="823">
                  <c:v>43293</c:v>
                </c:pt>
                <c:pt idx="824">
                  <c:v>43294</c:v>
                </c:pt>
                <c:pt idx="825">
                  <c:v>43297</c:v>
                </c:pt>
                <c:pt idx="826">
                  <c:v>43298</c:v>
                </c:pt>
                <c:pt idx="827">
                  <c:v>43299</c:v>
                </c:pt>
                <c:pt idx="828">
                  <c:v>43300</c:v>
                </c:pt>
                <c:pt idx="829">
                  <c:v>43301</c:v>
                </c:pt>
                <c:pt idx="830">
                  <c:v>43304</c:v>
                </c:pt>
                <c:pt idx="831">
                  <c:v>43305</c:v>
                </c:pt>
                <c:pt idx="832">
                  <c:v>43306</c:v>
                </c:pt>
                <c:pt idx="833">
                  <c:v>43307</c:v>
                </c:pt>
                <c:pt idx="834">
                  <c:v>43308</c:v>
                </c:pt>
                <c:pt idx="835">
                  <c:v>43311</c:v>
                </c:pt>
                <c:pt idx="836">
                  <c:v>43312</c:v>
                </c:pt>
                <c:pt idx="837">
                  <c:v>43313</c:v>
                </c:pt>
                <c:pt idx="838">
                  <c:v>43314</c:v>
                </c:pt>
                <c:pt idx="839">
                  <c:v>43315</c:v>
                </c:pt>
                <c:pt idx="840">
                  <c:v>43318</c:v>
                </c:pt>
                <c:pt idx="841">
                  <c:v>43319</c:v>
                </c:pt>
                <c:pt idx="842">
                  <c:v>43320</c:v>
                </c:pt>
                <c:pt idx="843">
                  <c:v>43321</c:v>
                </c:pt>
                <c:pt idx="844">
                  <c:v>43322</c:v>
                </c:pt>
                <c:pt idx="845">
                  <c:v>43325</c:v>
                </c:pt>
                <c:pt idx="846">
                  <c:v>43326</c:v>
                </c:pt>
                <c:pt idx="847">
                  <c:v>43327</c:v>
                </c:pt>
                <c:pt idx="848">
                  <c:v>43328</c:v>
                </c:pt>
                <c:pt idx="849">
                  <c:v>43329</c:v>
                </c:pt>
                <c:pt idx="850">
                  <c:v>43332</c:v>
                </c:pt>
                <c:pt idx="851">
                  <c:v>43333</c:v>
                </c:pt>
                <c:pt idx="852">
                  <c:v>43334</c:v>
                </c:pt>
                <c:pt idx="853">
                  <c:v>43335</c:v>
                </c:pt>
                <c:pt idx="854">
                  <c:v>43336</c:v>
                </c:pt>
                <c:pt idx="855">
                  <c:v>43339</c:v>
                </c:pt>
                <c:pt idx="856">
                  <c:v>43340</c:v>
                </c:pt>
                <c:pt idx="857">
                  <c:v>43341</c:v>
                </c:pt>
                <c:pt idx="858">
                  <c:v>43342</c:v>
                </c:pt>
                <c:pt idx="859">
                  <c:v>43343</c:v>
                </c:pt>
                <c:pt idx="860">
                  <c:v>43346</c:v>
                </c:pt>
                <c:pt idx="861">
                  <c:v>43347</c:v>
                </c:pt>
                <c:pt idx="862">
                  <c:v>43348</c:v>
                </c:pt>
                <c:pt idx="863">
                  <c:v>43349</c:v>
                </c:pt>
                <c:pt idx="864">
                  <c:v>43350</c:v>
                </c:pt>
                <c:pt idx="865">
                  <c:v>43353</c:v>
                </c:pt>
                <c:pt idx="866">
                  <c:v>43354</c:v>
                </c:pt>
                <c:pt idx="867">
                  <c:v>43355</c:v>
                </c:pt>
                <c:pt idx="868">
                  <c:v>43356</c:v>
                </c:pt>
                <c:pt idx="869">
                  <c:v>43357</c:v>
                </c:pt>
                <c:pt idx="870">
                  <c:v>43360</c:v>
                </c:pt>
                <c:pt idx="871">
                  <c:v>43361</c:v>
                </c:pt>
                <c:pt idx="872">
                  <c:v>43362</c:v>
                </c:pt>
                <c:pt idx="873">
                  <c:v>43363</c:v>
                </c:pt>
                <c:pt idx="874">
                  <c:v>43364</c:v>
                </c:pt>
                <c:pt idx="875">
                  <c:v>43367</c:v>
                </c:pt>
                <c:pt idx="876">
                  <c:v>43368</c:v>
                </c:pt>
                <c:pt idx="877">
                  <c:v>43369</c:v>
                </c:pt>
                <c:pt idx="878">
                  <c:v>43370</c:v>
                </c:pt>
                <c:pt idx="879">
                  <c:v>43371</c:v>
                </c:pt>
                <c:pt idx="880">
                  <c:v>43374</c:v>
                </c:pt>
                <c:pt idx="881">
                  <c:v>43375</c:v>
                </c:pt>
                <c:pt idx="882">
                  <c:v>43376</c:v>
                </c:pt>
                <c:pt idx="883">
                  <c:v>43377</c:v>
                </c:pt>
                <c:pt idx="884">
                  <c:v>43378</c:v>
                </c:pt>
                <c:pt idx="885">
                  <c:v>43381</c:v>
                </c:pt>
                <c:pt idx="886">
                  <c:v>43382</c:v>
                </c:pt>
                <c:pt idx="887">
                  <c:v>43383</c:v>
                </c:pt>
                <c:pt idx="888">
                  <c:v>43384</c:v>
                </c:pt>
                <c:pt idx="889">
                  <c:v>43385</c:v>
                </c:pt>
                <c:pt idx="890">
                  <c:v>43388</c:v>
                </c:pt>
                <c:pt idx="891">
                  <c:v>43389</c:v>
                </c:pt>
                <c:pt idx="892">
                  <c:v>43390</c:v>
                </c:pt>
                <c:pt idx="893">
                  <c:v>43391</c:v>
                </c:pt>
                <c:pt idx="894">
                  <c:v>43392</c:v>
                </c:pt>
                <c:pt idx="895">
                  <c:v>43395</c:v>
                </c:pt>
                <c:pt idx="896">
                  <c:v>43396</c:v>
                </c:pt>
                <c:pt idx="897">
                  <c:v>43397</c:v>
                </c:pt>
                <c:pt idx="898">
                  <c:v>43398</c:v>
                </c:pt>
                <c:pt idx="899">
                  <c:v>43399</c:v>
                </c:pt>
                <c:pt idx="900">
                  <c:v>43402</c:v>
                </c:pt>
                <c:pt idx="901">
                  <c:v>43403</c:v>
                </c:pt>
                <c:pt idx="902">
                  <c:v>43404</c:v>
                </c:pt>
                <c:pt idx="903">
                  <c:v>43405</c:v>
                </c:pt>
                <c:pt idx="904">
                  <c:v>43406</c:v>
                </c:pt>
                <c:pt idx="905">
                  <c:v>43409</c:v>
                </c:pt>
                <c:pt idx="906">
                  <c:v>43410</c:v>
                </c:pt>
                <c:pt idx="907">
                  <c:v>43411</c:v>
                </c:pt>
                <c:pt idx="908">
                  <c:v>43412</c:v>
                </c:pt>
                <c:pt idx="909">
                  <c:v>43413</c:v>
                </c:pt>
                <c:pt idx="910">
                  <c:v>43416</c:v>
                </c:pt>
                <c:pt idx="911">
                  <c:v>43417</c:v>
                </c:pt>
                <c:pt idx="912">
                  <c:v>43418</c:v>
                </c:pt>
                <c:pt idx="913">
                  <c:v>43419</c:v>
                </c:pt>
                <c:pt idx="914">
                  <c:v>43420</c:v>
                </c:pt>
                <c:pt idx="915">
                  <c:v>43423</c:v>
                </c:pt>
                <c:pt idx="916">
                  <c:v>43424</c:v>
                </c:pt>
                <c:pt idx="917">
                  <c:v>43425</c:v>
                </c:pt>
                <c:pt idx="918">
                  <c:v>43426</c:v>
                </c:pt>
                <c:pt idx="919">
                  <c:v>43427</c:v>
                </c:pt>
                <c:pt idx="920">
                  <c:v>43430</c:v>
                </c:pt>
                <c:pt idx="921">
                  <c:v>43431</c:v>
                </c:pt>
                <c:pt idx="922">
                  <c:v>43432</c:v>
                </c:pt>
                <c:pt idx="923">
                  <c:v>43433</c:v>
                </c:pt>
                <c:pt idx="924">
                  <c:v>43434</c:v>
                </c:pt>
                <c:pt idx="925">
                  <c:v>43437</c:v>
                </c:pt>
                <c:pt idx="926">
                  <c:v>43438</c:v>
                </c:pt>
                <c:pt idx="927">
                  <c:v>43439</c:v>
                </c:pt>
                <c:pt idx="928">
                  <c:v>43440</c:v>
                </c:pt>
                <c:pt idx="929">
                  <c:v>43441</c:v>
                </c:pt>
                <c:pt idx="930">
                  <c:v>43444</c:v>
                </c:pt>
                <c:pt idx="931">
                  <c:v>43445</c:v>
                </c:pt>
                <c:pt idx="932">
                  <c:v>43446</c:v>
                </c:pt>
                <c:pt idx="933">
                  <c:v>43447</c:v>
                </c:pt>
                <c:pt idx="934">
                  <c:v>43448</c:v>
                </c:pt>
                <c:pt idx="935">
                  <c:v>43451</c:v>
                </c:pt>
                <c:pt idx="936">
                  <c:v>43452</c:v>
                </c:pt>
                <c:pt idx="937">
                  <c:v>43453</c:v>
                </c:pt>
                <c:pt idx="938">
                  <c:v>43454</c:v>
                </c:pt>
                <c:pt idx="939">
                  <c:v>43455</c:v>
                </c:pt>
                <c:pt idx="940">
                  <c:v>43461</c:v>
                </c:pt>
                <c:pt idx="941">
                  <c:v>43462</c:v>
                </c:pt>
                <c:pt idx="942">
                  <c:v>43467</c:v>
                </c:pt>
                <c:pt idx="943">
                  <c:v>43468</c:v>
                </c:pt>
                <c:pt idx="944">
                  <c:v>43469</c:v>
                </c:pt>
                <c:pt idx="945">
                  <c:v>43472</c:v>
                </c:pt>
                <c:pt idx="946">
                  <c:v>43473</c:v>
                </c:pt>
                <c:pt idx="947">
                  <c:v>43474</c:v>
                </c:pt>
                <c:pt idx="948">
                  <c:v>43475</c:v>
                </c:pt>
                <c:pt idx="949">
                  <c:v>43476</c:v>
                </c:pt>
                <c:pt idx="950">
                  <c:v>43479</c:v>
                </c:pt>
                <c:pt idx="951">
                  <c:v>43480</c:v>
                </c:pt>
                <c:pt idx="952">
                  <c:v>43481</c:v>
                </c:pt>
                <c:pt idx="953">
                  <c:v>43482</c:v>
                </c:pt>
                <c:pt idx="954">
                  <c:v>43483</c:v>
                </c:pt>
                <c:pt idx="955">
                  <c:v>43486</c:v>
                </c:pt>
                <c:pt idx="956">
                  <c:v>43487</c:v>
                </c:pt>
                <c:pt idx="957">
                  <c:v>43488</c:v>
                </c:pt>
                <c:pt idx="958">
                  <c:v>43489</c:v>
                </c:pt>
                <c:pt idx="959">
                  <c:v>43490</c:v>
                </c:pt>
                <c:pt idx="960">
                  <c:v>43493</c:v>
                </c:pt>
                <c:pt idx="961">
                  <c:v>43494</c:v>
                </c:pt>
                <c:pt idx="962">
                  <c:v>43495</c:v>
                </c:pt>
                <c:pt idx="963">
                  <c:v>43496</c:v>
                </c:pt>
                <c:pt idx="964">
                  <c:v>43497</c:v>
                </c:pt>
                <c:pt idx="965">
                  <c:v>43500</c:v>
                </c:pt>
                <c:pt idx="966">
                  <c:v>43501</c:v>
                </c:pt>
                <c:pt idx="967">
                  <c:v>43502</c:v>
                </c:pt>
                <c:pt idx="968">
                  <c:v>43503</c:v>
                </c:pt>
                <c:pt idx="969">
                  <c:v>43504</c:v>
                </c:pt>
                <c:pt idx="970">
                  <c:v>43507</c:v>
                </c:pt>
                <c:pt idx="971">
                  <c:v>43508</c:v>
                </c:pt>
                <c:pt idx="972">
                  <c:v>43509</c:v>
                </c:pt>
                <c:pt idx="973">
                  <c:v>43510</c:v>
                </c:pt>
                <c:pt idx="974">
                  <c:v>43511</c:v>
                </c:pt>
                <c:pt idx="975">
                  <c:v>43514</c:v>
                </c:pt>
                <c:pt idx="976">
                  <c:v>43515</c:v>
                </c:pt>
                <c:pt idx="977">
                  <c:v>43516</c:v>
                </c:pt>
                <c:pt idx="978">
                  <c:v>43517</c:v>
                </c:pt>
                <c:pt idx="979">
                  <c:v>43518</c:v>
                </c:pt>
                <c:pt idx="980">
                  <c:v>43521</c:v>
                </c:pt>
                <c:pt idx="981">
                  <c:v>43522</c:v>
                </c:pt>
                <c:pt idx="982">
                  <c:v>43523</c:v>
                </c:pt>
                <c:pt idx="983">
                  <c:v>43524</c:v>
                </c:pt>
                <c:pt idx="984">
                  <c:v>43525</c:v>
                </c:pt>
                <c:pt idx="985">
                  <c:v>43528</c:v>
                </c:pt>
                <c:pt idx="986">
                  <c:v>43529</c:v>
                </c:pt>
                <c:pt idx="987">
                  <c:v>43530</c:v>
                </c:pt>
                <c:pt idx="988">
                  <c:v>43531</c:v>
                </c:pt>
                <c:pt idx="989">
                  <c:v>43532</c:v>
                </c:pt>
                <c:pt idx="990">
                  <c:v>43535</c:v>
                </c:pt>
                <c:pt idx="991">
                  <c:v>43536</c:v>
                </c:pt>
                <c:pt idx="992">
                  <c:v>43537</c:v>
                </c:pt>
                <c:pt idx="993">
                  <c:v>43538</c:v>
                </c:pt>
                <c:pt idx="994">
                  <c:v>43539</c:v>
                </c:pt>
                <c:pt idx="995">
                  <c:v>43542</c:v>
                </c:pt>
                <c:pt idx="996">
                  <c:v>43543</c:v>
                </c:pt>
                <c:pt idx="997">
                  <c:v>43544</c:v>
                </c:pt>
                <c:pt idx="998">
                  <c:v>43545</c:v>
                </c:pt>
                <c:pt idx="999">
                  <c:v>43546</c:v>
                </c:pt>
                <c:pt idx="1000">
                  <c:v>43549</c:v>
                </c:pt>
                <c:pt idx="1001">
                  <c:v>43550</c:v>
                </c:pt>
                <c:pt idx="1002">
                  <c:v>43551</c:v>
                </c:pt>
                <c:pt idx="1003">
                  <c:v>43552</c:v>
                </c:pt>
                <c:pt idx="1004">
                  <c:v>43553</c:v>
                </c:pt>
                <c:pt idx="1005">
                  <c:v>43556</c:v>
                </c:pt>
                <c:pt idx="1006">
                  <c:v>43557</c:v>
                </c:pt>
                <c:pt idx="1007">
                  <c:v>43558</c:v>
                </c:pt>
                <c:pt idx="1008">
                  <c:v>43559</c:v>
                </c:pt>
                <c:pt idx="1009">
                  <c:v>43560</c:v>
                </c:pt>
                <c:pt idx="1010">
                  <c:v>43563</c:v>
                </c:pt>
                <c:pt idx="1011">
                  <c:v>43564</c:v>
                </c:pt>
                <c:pt idx="1012">
                  <c:v>43565</c:v>
                </c:pt>
                <c:pt idx="1013">
                  <c:v>43566</c:v>
                </c:pt>
                <c:pt idx="1014">
                  <c:v>43567</c:v>
                </c:pt>
                <c:pt idx="1015">
                  <c:v>43570</c:v>
                </c:pt>
                <c:pt idx="1016">
                  <c:v>43571</c:v>
                </c:pt>
                <c:pt idx="1017">
                  <c:v>43572</c:v>
                </c:pt>
                <c:pt idx="1018">
                  <c:v>43578</c:v>
                </c:pt>
                <c:pt idx="1019">
                  <c:v>43579</c:v>
                </c:pt>
                <c:pt idx="1020">
                  <c:v>43580</c:v>
                </c:pt>
                <c:pt idx="1021">
                  <c:v>43581</c:v>
                </c:pt>
                <c:pt idx="1022">
                  <c:v>43584</c:v>
                </c:pt>
                <c:pt idx="1023">
                  <c:v>43585</c:v>
                </c:pt>
                <c:pt idx="1024">
                  <c:v>43587</c:v>
                </c:pt>
                <c:pt idx="1025">
                  <c:v>43588</c:v>
                </c:pt>
                <c:pt idx="1026">
                  <c:v>43591</c:v>
                </c:pt>
                <c:pt idx="1027">
                  <c:v>43592</c:v>
                </c:pt>
                <c:pt idx="1028">
                  <c:v>43593</c:v>
                </c:pt>
                <c:pt idx="1029">
                  <c:v>43594</c:v>
                </c:pt>
                <c:pt idx="1030">
                  <c:v>43595</c:v>
                </c:pt>
                <c:pt idx="1031">
                  <c:v>43598</c:v>
                </c:pt>
                <c:pt idx="1032">
                  <c:v>43599</c:v>
                </c:pt>
                <c:pt idx="1033">
                  <c:v>43600</c:v>
                </c:pt>
                <c:pt idx="1034">
                  <c:v>43601</c:v>
                </c:pt>
                <c:pt idx="1035">
                  <c:v>43605</c:v>
                </c:pt>
                <c:pt idx="1036">
                  <c:v>43606</c:v>
                </c:pt>
                <c:pt idx="1037">
                  <c:v>43607</c:v>
                </c:pt>
                <c:pt idx="1038">
                  <c:v>43608</c:v>
                </c:pt>
                <c:pt idx="1039">
                  <c:v>43609</c:v>
                </c:pt>
                <c:pt idx="1040">
                  <c:v>43612</c:v>
                </c:pt>
                <c:pt idx="1041">
                  <c:v>43613</c:v>
                </c:pt>
                <c:pt idx="1042">
                  <c:v>43614</c:v>
                </c:pt>
                <c:pt idx="1043">
                  <c:v>43616</c:v>
                </c:pt>
                <c:pt idx="1044">
                  <c:v>43619</c:v>
                </c:pt>
                <c:pt idx="1045">
                  <c:v>43620</c:v>
                </c:pt>
                <c:pt idx="1046">
                  <c:v>43621</c:v>
                </c:pt>
                <c:pt idx="1047">
                  <c:v>43622</c:v>
                </c:pt>
                <c:pt idx="1048">
                  <c:v>43623</c:v>
                </c:pt>
                <c:pt idx="1049">
                  <c:v>43627</c:v>
                </c:pt>
                <c:pt idx="1050">
                  <c:v>43628</c:v>
                </c:pt>
                <c:pt idx="1051">
                  <c:v>43629</c:v>
                </c:pt>
                <c:pt idx="1052">
                  <c:v>43630</c:v>
                </c:pt>
                <c:pt idx="1053">
                  <c:v>43633</c:v>
                </c:pt>
                <c:pt idx="1054">
                  <c:v>43634</c:v>
                </c:pt>
                <c:pt idx="1055">
                  <c:v>43635</c:v>
                </c:pt>
                <c:pt idx="1056">
                  <c:v>43636</c:v>
                </c:pt>
                <c:pt idx="1057">
                  <c:v>43637</c:v>
                </c:pt>
                <c:pt idx="1058">
                  <c:v>43640</c:v>
                </c:pt>
                <c:pt idx="1059">
                  <c:v>43641</c:v>
                </c:pt>
                <c:pt idx="1060">
                  <c:v>43642</c:v>
                </c:pt>
                <c:pt idx="1061">
                  <c:v>43643</c:v>
                </c:pt>
                <c:pt idx="1062">
                  <c:v>43644</c:v>
                </c:pt>
                <c:pt idx="1063">
                  <c:v>43647</c:v>
                </c:pt>
                <c:pt idx="1064">
                  <c:v>43648</c:v>
                </c:pt>
                <c:pt idx="1065">
                  <c:v>43649</c:v>
                </c:pt>
                <c:pt idx="1066">
                  <c:v>43650</c:v>
                </c:pt>
                <c:pt idx="1067">
                  <c:v>43651</c:v>
                </c:pt>
                <c:pt idx="1068">
                  <c:v>43654</c:v>
                </c:pt>
                <c:pt idx="1069">
                  <c:v>43655</c:v>
                </c:pt>
                <c:pt idx="1070">
                  <c:v>43656</c:v>
                </c:pt>
                <c:pt idx="1071">
                  <c:v>43657</c:v>
                </c:pt>
                <c:pt idx="1072">
                  <c:v>43658</c:v>
                </c:pt>
                <c:pt idx="1073">
                  <c:v>43661</c:v>
                </c:pt>
                <c:pt idx="1074">
                  <c:v>43662</c:v>
                </c:pt>
                <c:pt idx="1075">
                  <c:v>43663</c:v>
                </c:pt>
                <c:pt idx="1076">
                  <c:v>43664</c:v>
                </c:pt>
                <c:pt idx="1077">
                  <c:v>43665</c:v>
                </c:pt>
                <c:pt idx="1078">
                  <c:v>43668</c:v>
                </c:pt>
                <c:pt idx="1079">
                  <c:v>43669</c:v>
                </c:pt>
                <c:pt idx="1080">
                  <c:v>43670</c:v>
                </c:pt>
                <c:pt idx="1081">
                  <c:v>43671</c:v>
                </c:pt>
                <c:pt idx="1082">
                  <c:v>43672</c:v>
                </c:pt>
                <c:pt idx="1083">
                  <c:v>43675</c:v>
                </c:pt>
                <c:pt idx="1084">
                  <c:v>43676</c:v>
                </c:pt>
                <c:pt idx="1085">
                  <c:v>43677</c:v>
                </c:pt>
                <c:pt idx="1086">
                  <c:v>43678</c:v>
                </c:pt>
                <c:pt idx="1087">
                  <c:v>43679</c:v>
                </c:pt>
                <c:pt idx="1088">
                  <c:v>43682</c:v>
                </c:pt>
                <c:pt idx="1089">
                  <c:v>43683</c:v>
                </c:pt>
                <c:pt idx="1090">
                  <c:v>43684</c:v>
                </c:pt>
                <c:pt idx="1091">
                  <c:v>43685</c:v>
                </c:pt>
                <c:pt idx="1092">
                  <c:v>43686</c:v>
                </c:pt>
                <c:pt idx="1093">
                  <c:v>43689</c:v>
                </c:pt>
                <c:pt idx="1094">
                  <c:v>43690</c:v>
                </c:pt>
                <c:pt idx="1095">
                  <c:v>43691</c:v>
                </c:pt>
                <c:pt idx="1096">
                  <c:v>43692</c:v>
                </c:pt>
                <c:pt idx="1097">
                  <c:v>43693</c:v>
                </c:pt>
                <c:pt idx="1098">
                  <c:v>43696</c:v>
                </c:pt>
                <c:pt idx="1099">
                  <c:v>43697</c:v>
                </c:pt>
                <c:pt idx="1100">
                  <c:v>43698</c:v>
                </c:pt>
                <c:pt idx="1101">
                  <c:v>43699</c:v>
                </c:pt>
                <c:pt idx="1102">
                  <c:v>43700</c:v>
                </c:pt>
                <c:pt idx="1103">
                  <c:v>43703</c:v>
                </c:pt>
                <c:pt idx="1104">
                  <c:v>43704</c:v>
                </c:pt>
                <c:pt idx="1105">
                  <c:v>43705</c:v>
                </c:pt>
                <c:pt idx="1106">
                  <c:v>43706</c:v>
                </c:pt>
                <c:pt idx="1107">
                  <c:v>43707</c:v>
                </c:pt>
                <c:pt idx="1108">
                  <c:v>43710</c:v>
                </c:pt>
                <c:pt idx="1109">
                  <c:v>43711</c:v>
                </c:pt>
                <c:pt idx="1110">
                  <c:v>43712</c:v>
                </c:pt>
                <c:pt idx="1111">
                  <c:v>43713</c:v>
                </c:pt>
                <c:pt idx="1112">
                  <c:v>43714</c:v>
                </c:pt>
                <c:pt idx="1113">
                  <c:v>43717</c:v>
                </c:pt>
                <c:pt idx="1114">
                  <c:v>43718</c:v>
                </c:pt>
                <c:pt idx="1115">
                  <c:v>43719</c:v>
                </c:pt>
                <c:pt idx="1116">
                  <c:v>43720</c:v>
                </c:pt>
                <c:pt idx="1117">
                  <c:v>43721</c:v>
                </c:pt>
                <c:pt idx="1118">
                  <c:v>43724</c:v>
                </c:pt>
                <c:pt idx="1119">
                  <c:v>43725</c:v>
                </c:pt>
                <c:pt idx="1120">
                  <c:v>43726</c:v>
                </c:pt>
                <c:pt idx="1121">
                  <c:v>43727</c:v>
                </c:pt>
                <c:pt idx="1122">
                  <c:v>43728</c:v>
                </c:pt>
                <c:pt idx="1123">
                  <c:v>43731</c:v>
                </c:pt>
                <c:pt idx="1124">
                  <c:v>43732</c:v>
                </c:pt>
                <c:pt idx="1125">
                  <c:v>43733</c:v>
                </c:pt>
                <c:pt idx="1126">
                  <c:v>43734</c:v>
                </c:pt>
                <c:pt idx="1127">
                  <c:v>43735</c:v>
                </c:pt>
                <c:pt idx="1128">
                  <c:v>43738</c:v>
                </c:pt>
                <c:pt idx="1129">
                  <c:v>43739</c:v>
                </c:pt>
                <c:pt idx="1130">
                  <c:v>43740</c:v>
                </c:pt>
                <c:pt idx="1131">
                  <c:v>43741</c:v>
                </c:pt>
                <c:pt idx="1132">
                  <c:v>43742</c:v>
                </c:pt>
                <c:pt idx="1133">
                  <c:v>43745</c:v>
                </c:pt>
                <c:pt idx="1134">
                  <c:v>43746</c:v>
                </c:pt>
                <c:pt idx="1135">
                  <c:v>43747</c:v>
                </c:pt>
                <c:pt idx="1136">
                  <c:v>43748</c:v>
                </c:pt>
                <c:pt idx="1137">
                  <c:v>43749</c:v>
                </c:pt>
                <c:pt idx="1138">
                  <c:v>43752</c:v>
                </c:pt>
                <c:pt idx="1139">
                  <c:v>43753</c:v>
                </c:pt>
                <c:pt idx="1140">
                  <c:v>43754</c:v>
                </c:pt>
                <c:pt idx="1141">
                  <c:v>43755</c:v>
                </c:pt>
                <c:pt idx="1142">
                  <c:v>43756</c:v>
                </c:pt>
                <c:pt idx="1143">
                  <c:v>43759</c:v>
                </c:pt>
                <c:pt idx="1144">
                  <c:v>43760</c:v>
                </c:pt>
                <c:pt idx="1145">
                  <c:v>43761</c:v>
                </c:pt>
                <c:pt idx="1146">
                  <c:v>43762</c:v>
                </c:pt>
                <c:pt idx="1147">
                  <c:v>43763</c:v>
                </c:pt>
                <c:pt idx="1148">
                  <c:v>43766</c:v>
                </c:pt>
                <c:pt idx="1149">
                  <c:v>43767</c:v>
                </c:pt>
                <c:pt idx="1150">
                  <c:v>43768</c:v>
                </c:pt>
                <c:pt idx="1151">
                  <c:v>43769</c:v>
                </c:pt>
                <c:pt idx="1152">
                  <c:v>43770</c:v>
                </c:pt>
                <c:pt idx="1153">
                  <c:v>43773</c:v>
                </c:pt>
                <c:pt idx="1154">
                  <c:v>43774</c:v>
                </c:pt>
                <c:pt idx="1155">
                  <c:v>43775</c:v>
                </c:pt>
                <c:pt idx="1156">
                  <c:v>43776</c:v>
                </c:pt>
                <c:pt idx="1157">
                  <c:v>43777</c:v>
                </c:pt>
                <c:pt idx="1158">
                  <c:v>43780</c:v>
                </c:pt>
                <c:pt idx="1159">
                  <c:v>43781</c:v>
                </c:pt>
                <c:pt idx="1160">
                  <c:v>43782</c:v>
                </c:pt>
                <c:pt idx="1161">
                  <c:v>43783</c:v>
                </c:pt>
                <c:pt idx="1162">
                  <c:v>43784</c:v>
                </c:pt>
                <c:pt idx="1163">
                  <c:v>43787</c:v>
                </c:pt>
                <c:pt idx="1164">
                  <c:v>43788</c:v>
                </c:pt>
                <c:pt idx="1165">
                  <c:v>43789</c:v>
                </c:pt>
                <c:pt idx="1166">
                  <c:v>43790</c:v>
                </c:pt>
                <c:pt idx="1167">
                  <c:v>43791</c:v>
                </c:pt>
                <c:pt idx="1168">
                  <c:v>43794</c:v>
                </c:pt>
                <c:pt idx="1169">
                  <c:v>43795</c:v>
                </c:pt>
                <c:pt idx="1170">
                  <c:v>43796</c:v>
                </c:pt>
                <c:pt idx="1171">
                  <c:v>43797</c:v>
                </c:pt>
                <c:pt idx="1172">
                  <c:v>43798</c:v>
                </c:pt>
                <c:pt idx="1173">
                  <c:v>43801</c:v>
                </c:pt>
                <c:pt idx="1174">
                  <c:v>43802</c:v>
                </c:pt>
                <c:pt idx="1175">
                  <c:v>43803</c:v>
                </c:pt>
                <c:pt idx="1176">
                  <c:v>43804</c:v>
                </c:pt>
                <c:pt idx="1177">
                  <c:v>43805</c:v>
                </c:pt>
                <c:pt idx="1178">
                  <c:v>43808</c:v>
                </c:pt>
                <c:pt idx="1179">
                  <c:v>43809</c:v>
                </c:pt>
                <c:pt idx="1180">
                  <c:v>43810</c:v>
                </c:pt>
                <c:pt idx="1181">
                  <c:v>43811</c:v>
                </c:pt>
                <c:pt idx="1182">
                  <c:v>43812</c:v>
                </c:pt>
                <c:pt idx="1183">
                  <c:v>43815</c:v>
                </c:pt>
                <c:pt idx="1184">
                  <c:v>43816</c:v>
                </c:pt>
                <c:pt idx="1185">
                  <c:v>43817</c:v>
                </c:pt>
                <c:pt idx="1186">
                  <c:v>43818</c:v>
                </c:pt>
                <c:pt idx="1187">
                  <c:v>43819</c:v>
                </c:pt>
                <c:pt idx="1188">
                  <c:v>43822</c:v>
                </c:pt>
                <c:pt idx="1189">
                  <c:v>43826</c:v>
                </c:pt>
                <c:pt idx="1190">
                  <c:v>43829</c:v>
                </c:pt>
                <c:pt idx="1191">
                  <c:v>43832</c:v>
                </c:pt>
                <c:pt idx="1192">
                  <c:v>43833</c:v>
                </c:pt>
                <c:pt idx="1193">
                  <c:v>43836</c:v>
                </c:pt>
                <c:pt idx="1194">
                  <c:v>43837</c:v>
                </c:pt>
                <c:pt idx="1195">
                  <c:v>43838</c:v>
                </c:pt>
                <c:pt idx="1196">
                  <c:v>43839</c:v>
                </c:pt>
                <c:pt idx="1197">
                  <c:v>43840</c:v>
                </c:pt>
                <c:pt idx="1198">
                  <c:v>43843</c:v>
                </c:pt>
                <c:pt idx="1199">
                  <c:v>43844</c:v>
                </c:pt>
                <c:pt idx="1200">
                  <c:v>43845</c:v>
                </c:pt>
                <c:pt idx="1201">
                  <c:v>43846</c:v>
                </c:pt>
                <c:pt idx="1202">
                  <c:v>43847</c:v>
                </c:pt>
                <c:pt idx="1203">
                  <c:v>43850</c:v>
                </c:pt>
                <c:pt idx="1204">
                  <c:v>43851</c:v>
                </c:pt>
                <c:pt idx="1205">
                  <c:v>43852</c:v>
                </c:pt>
                <c:pt idx="1206">
                  <c:v>43853</c:v>
                </c:pt>
                <c:pt idx="1207">
                  <c:v>43854</c:v>
                </c:pt>
                <c:pt idx="1208">
                  <c:v>43857</c:v>
                </c:pt>
                <c:pt idx="1209">
                  <c:v>43858</c:v>
                </c:pt>
                <c:pt idx="1210">
                  <c:v>43859</c:v>
                </c:pt>
                <c:pt idx="1211">
                  <c:v>43860</c:v>
                </c:pt>
                <c:pt idx="1212">
                  <c:v>43861</c:v>
                </c:pt>
                <c:pt idx="1213">
                  <c:v>43864</c:v>
                </c:pt>
                <c:pt idx="1214">
                  <c:v>43865</c:v>
                </c:pt>
                <c:pt idx="1215">
                  <c:v>43866</c:v>
                </c:pt>
                <c:pt idx="1216">
                  <c:v>43867</c:v>
                </c:pt>
                <c:pt idx="1217">
                  <c:v>43868</c:v>
                </c:pt>
                <c:pt idx="1218">
                  <c:v>43871</c:v>
                </c:pt>
                <c:pt idx="1219">
                  <c:v>43872</c:v>
                </c:pt>
                <c:pt idx="1220">
                  <c:v>43873</c:v>
                </c:pt>
                <c:pt idx="1221">
                  <c:v>43874</c:v>
                </c:pt>
                <c:pt idx="1222">
                  <c:v>43875</c:v>
                </c:pt>
                <c:pt idx="1223">
                  <c:v>43878</c:v>
                </c:pt>
                <c:pt idx="1224">
                  <c:v>43879</c:v>
                </c:pt>
                <c:pt idx="1225">
                  <c:v>43880</c:v>
                </c:pt>
                <c:pt idx="1226">
                  <c:v>43881</c:v>
                </c:pt>
                <c:pt idx="1227">
                  <c:v>43882</c:v>
                </c:pt>
                <c:pt idx="1228">
                  <c:v>43885</c:v>
                </c:pt>
                <c:pt idx="1229">
                  <c:v>43886</c:v>
                </c:pt>
                <c:pt idx="1230">
                  <c:v>43887</c:v>
                </c:pt>
                <c:pt idx="1231">
                  <c:v>43888</c:v>
                </c:pt>
                <c:pt idx="1232">
                  <c:v>43889</c:v>
                </c:pt>
                <c:pt idx="1233">
                  <c:v>43892</c:v>
                </c:pt>
                <c:pt idx="1234">
                  <c:v>43893</c:v>
                </c:pt>
                <c:pt idx="1235">
                  <c:v>43894</c:v>
                </c:pt>
                <c:pt idx="1236">
                  <c:v>43895</c:v>
                </c:pt>
                <c:pt idx="1237">
                  <c:v>43896</c:v>
                </c:pt>
                <c:pt idx="1238">
                  <c:v>43899</c:v>
                </c:pt>
                <c:pt idx="1239">
                  <c:v>43900</c:v>
                </c:pt>
                <c:pt idx="1240">
                  <c:v>43901</c:v>
                </c:pt>
                <c:pt idx="1241">
                  <c:v>43902</c:v>
                </c:pt>
                <c:pt idx="1242">
                  <c:v>43903</c:v>
                </c:pt>
                <c:pt idx="1243">
                  <c:v>43906</c:v>
                </c:pt>
                <c:pt idx="1244">
                  <c:v>43907</c:v>
                </c:pt>
                <c:pt idx="1245">
                  <c:v>43908</c:v>
                </c:pt>
                <c:pt idx="1246">
                  <c:v>43909</c:v>
                </c:pt>
                <c:pt idx="1247">
                  <c:v>43910</c:v>
                </c:pt>
                <c:pt idx="1248">
                  <c:v>43913</c:v>
                </c:pt>
                <c:pt idx="1249">
                  <c:v>43914</c:v>
                </c:pt>
                <c:pt idx="1250">
                  <c:v>43915</c:v>
                </c:pt>
                <c:pt idx="1251">
                  <c:v>43916</c:v>
                </c:pt>
                <c:pt idx="1252">
                  <c:v>43917</c:v>
                </c:pt>
                <c:pt idx="1253">
                  <c:v>43920</c:v>
                </c:pt>
                <c:pt idx="1254">
                  <c:v>43921</c:v>
                </c:pt>
                <c:pt idx="1255">
                  <c:v>43922</c:v>
                </c:pt>
                <c:pt idx="1256">
                  <c:v>43923</c:v>
                </c:pt>
                <c:pt idx="1257">
                  <c:v>43924</c:v>
                </c:pt>
                <c:pt idx="1258">
                  <c:v>43927</c:v>
                </c:pt>
                <c:pt idx="1259">
                  <c:v>43928</c:v>
                </c:pt>
                <c:pt idx="1260">
                  <c:v>43929</c:v>
                </c:pt>
                <c:pt idx="1261">
                  <c:v>43935</c:v>
                </c:pt>
                <c:pt idx="1262">
                  <c:v>43936</c:v>
                </c:pt>
                <c:pt idx="1263">
                  <c:v>43937</c:v>
                </c:pt>
                <c:pt idx="1264">
                  <c:v>43938</c:v>
                </c:pt>
                <c:pt idx="1265">
                  <c:v>43941</c:v>
                </c:pt>
                <c:pt idx="1266">
                  <c:v>43942</c:v>
                </c:pt>
                <c:pt idx="1267">
                  <c:v>43943</c:v>
                </c:pt>
                <c:pt idx="1268">
                  <c:v>43944</c:v>
                </c:pt>
                <c:pt idx="1269">
                  <c:v>43945</c:v>
                </c:pt>
                <c:pt idx="1270">
                  <c:v>43948</c:v>
                </c:pt>
                <c:pt idx="1271">
                  <c:v>43949</c:v>
                </c:pt>
                <c:pt idx="1272">
                  <c:v>43950</c:v>
                </c:pt>
                <c:pt idx="1273">
                  <c:v>43951</c:v>
                </c:pt>
                <c:pt idx="1274">
                  <c:v>43955</c:v>
                </c:pt>
                <c:pt idx="1275">
                  <c:v>43956</c:v>
                </c:pt>
                <c:pt idx="1276">
                  <c:v>43957</c:v>
                </c:pt>
                <c:pt idx="1277">
                  <c:v>43958</c:v>
                </c:pt>
                <c:pt idx="1278">
                  <c:v>43959</c:v>
                </c:pt>
                <c:pt idx="1279">
                  <c:v>43962</c:v>
                </c:pt>
                <c:pt idx="1280">
                  <c:v>43963</c:v>
                </c:pt>
                <c:pt idx="1281">
                  <c:v>43964</c:v>
                </c:pt>
                <c:pt idx="1282">
                  <c:v>43965</c:v>
                </c:pt>
                <c:pt idx="1283">
                  <c:v>43966</c:v>
                </c:pt>
                <c:pt idx="1284">
                  <c:v>43969</c:v>
                </c:pt>
                <c:pt idx="1285">
                  <c:v>43970</c:v>
                </c:pt>
                <c:pt idx="1286">
                  <c:v>43971</c:v>
                </c:pt>
                <c:pt idx="1287">
                  <c:v>43973</c:v>
                </c:pt>
                <c:pt idx="1288">
                  <c:v>43976</c:v>
                </c:pt>
                <c:pt idx="1289">
                  <c:v>43977</c:v>
                </c:pt>
                <c:pt idx="1290">
                  <c:v>43978</c:v>
                </c:pt>
                <c:pt idx="1291">
                  <c:v>43979</c:v>
                </c:pt>
                <c:pt idx="1292">
                  <c:v>43980</c:v>
                </c:pt>
                <c:pt idx="1293">
                  <c:v>43984</c:v>
                </c:pt>
                <c:pt idx="1294">
                  <c:v>43985</c:v>
                </c:pt>
                <c:pt idx="1295">
                  <c:v>43986</c:v>
                </c:pt>
                <c:pt idx="1296">
                  <c:v>43987</c:v>
                </c:pt>
                <c:pt idx="1297">
                  <c:v>43990</c:v>
                </c:pt>
                <c:pt idx="1298">
                  <c:v>43991</c:v>
                </c:pt>
                <c:pt idx="1299">
                  <c:v>43992</c:v>
                </c:pt>
                <c:pt idx="1300">
                  <c:v>43993</c:v>
                </c:pt>
                <c:pt idx="1301">
                  <c:v>43994</c:v>
                </c:pt>
                <c:pt idx="1302">
                  <c:v>43997</c:v>
                </c:pt>
                <c:pt idx="1303">
                  <c:v>43998</c:v>
                </c:pt>
                <c:pt idx="1304">
                  <c:v>43999</c:v>
                </c:pt>
                <c:pt idx="1305">
                  <c:v>44000</c:v>
                </c:pt>
                <c:pt idx="1306">
                  <c:v>44001</c:v>
                </c:pt>
                <c:pt idx="1307">
                  <c:v>44004</c:v>
                </c:pt>
                <c:pt idx="1308">
                  <c:v>44005</c:v>
                </c:pt>
                <c:pt idx="1309">
                  <c:v>44006</c:v>
                </c:pt>
                <c:pt idx="1310">
                  <c:v>44007</c:v>
                </c:pt>
                <c:pt idx="1311">
                  <c:v>44008</c:v>
                </c:pt>
                <c:pt idx="1312">
                  <c:v>44011</c:v>
                </c:pt>
                <c:pt idx="1313">
                  <c:v>44012</c:v>
                </c:pt>
                <c:pt idx="1314">
                  <c:v>44013</c:v>
                </c:pt>
                <c:pt idx="1315">
                  <c:v>44014</c:v>
                </c:pt>
                <c:pt idx="1316">
                  <c:v>44015</c:v>
                </c:pt>
                <c:pt idx="1317">
                  <c:v>44018</c:v>
                </c:pt>
                <c:pt idx="1318">
                  <c:v>44019</c:v>
                </c:pt>
                <c:pt idx="1319">
                  <c:v>44020</c:v>
                </c:pt>
                <c:pt idx="1320">
                  <c:v>44021</c:v>
                </c:pt>
                <c:pt idx="1321">
                  <c:v>44022</c:v>
                </c:pt>
                <c:pt idx="1322">
                  <c:v>44025</c:v>
                </c:pt>
                <c:pt idx="1323">
                  <c:v>44026</c:v>
                </c:pt>
                <c:pt idx="1324">
                  <c:v>44027</c:v>
                </c:pt>
                <c:pt idx="1325">
                  <c:v>44028</c:v>
                </c:pt>
                <c:pt idx="1326">
                  <c:v>44029</c:v>
                </c:pt>
                <c:pt idx="1327">
                  <c:v>44032</c:v>
                </c:pt>
                <c:pt idx="1328">
                  <c:v>44033</c:v>
                </c:pt>
                <c:pt idx="1329">
                  <c:v>44034</c:v>
                </c:pt>
                <c:pt idx="1330">
                  <c:v>44035</c:v>
                </c:pt>
                <c:pt idx="1331">
                  <c:v>44036</c:v>
                </c:pt>
                <c:pt idx="1332">
                  <c:v>44039</c:v>
                </c:pt>
                <c:pt idx="1333">
                  <c:v>44040</c:v>
                </c:pt>
                <c:pt idx="1334">
                  <c:v>44041</c:v>
                </c:pt>
                <c:pt idx="1335">
                  <c:v>44042</c:v>
                </c:pt>
                <c:pt idx="1336">
                  <c:v>44043</c:v>
                </c:pt>
                <c:pt idx="1337">
                  <c:v>44046</c:v>
                </c:pt>
                <c:pt idx="1338">
                  <c:v>44047</c:v>
                </c:pt>
                <c:pt idx="1339">
                  <c:v>44048</c:v>
                </c:pt>
                <c:pt idx="1340">
                  <c:v>44049</c:v>
                </c:pt>
                <c:pt idx="1341">
                  <c:v>44050</c:v>
                </c:pt>
                <c:pt idx="1342">
                  <c:v>44053</c:v>
                </c:pt>
                <c:pt idx="1343">
                  <c:v>44054</c:v>
                </c:pt>
                <c:pt idx="1344">
                  <c:v>44055</c:v>
                </c:pt>
                <c:pt idx="1345">
                  <c:v>44056</c:v>
                </c:pt>
                <c:pt idx="1346">
                  <c:v>44057</c:v>
                </c:pt>
                <c:pt idx="1347">
                  <c:v>44060</c:v>
                </c:pt>
                <c:pt idx="1348">
                  <c:v>44061</c:v>
                </c:pt>
                <c:pt idx="1349">
                  <c:v>44062</c:v>
                </c:pt>
                <c:pt idx="1350">
                  <c:v>44063</c:v>
                </c:pt>
                <c:pt idx="1351">
                  <c:v>44064</c:v>
                </c:pt>
                <c:pt idx="1352">
                  <c:v>44067</c:v>
                </c:pt>
                <c:pt idx="1353">
                  <c:v>44068</c:v>
                </c:pt>
                <c:pt idx="1354">
                  <c:v>44069</c:v>
                </c:pt>
                <c:pt idx="1355">
                  <c:v>44070</c:v>
                </c:pt>
                <c:pt idx="1356">
                  <c:v>44071</c:v>
                </c:pt>
                <c:pt idx="1357">
                  <c:v>44074</c:v>
                </c:pt>
                <c:pt idx="1358">
                  <c:v>44075</c:v>
                </c:pt>
                <c:pt idx="1359">
                  <c:v>44076</c:v>
                </c:pt>
                <c:pt idx="1360">
                  <c:v>44077</c:v>
                </c:pt>
                <c:pt idx="1361">
                  <c:v>44078</c:v>
                </c:pt>
                <c:pt idx="1362">
                  <c:v>44081</c:v>
                </c:pt>
                <c:pt idx="1363">
                  <c:v>44082</c:v>
                </c:pt>
                <c:pt idx="1364">
                  <c:v>44083</c:v>
                </c:pt>
                <c:pt idx="1365">
                  <c:v>44084</c:v>
                </c:pt>
                <c:pt idx="1366">
                  <c:v>44085</c:v>
                </c:pt>
                <c:pt idx="1367">
                  <c:v>44088</c:v>
                </c:pt>
                <c:pt idx="1368">
                  <c:v>44089</c:v>
                </c:pt>
                <c:pt idx="1369">
                  <c:v>44090</c:v>
                </c:pt>
                <c:pt idx="1370">
                  <c:v>44091</c:v>
                </c:pt>
                <c:pt idx="1371">
                  <c:v>44092</c:v>
                </c:pt>
                <c:pt idx="1372">
                  <c:v>44095</c:v>
                </c:pt>
                <c:pt idx="1373">
                  <c:v>44096</c:v>
                </c:pt>
                <c:pt idx="1374">
                  <c:v>44097</c:v>
                </c:pt>
                <c:pt idx="1375">
                  <c:v>44098</c:v>
                </c:pt>
                <c:pt idx="1376">
                  <c:v>44099</c:v>
                </c:pt>
                <c:pt idx="1377">
                  <c:v>44102</c:v>
                </c:pt>
                <c:pt idx="1378">
                  <c:v>44103</c:v>
                </c:pt>
                <c:pt idx="1379">
                  <c:v>44104</c:v>
                </c:pt>
                <c:pt idx="1380">
                  <c:v>44105</c:v>
                </c:pt>
                <c:pt idx="1381">
                  <c:v>44106</c:v>
                </c:pt>
                <c:pt idx="1382">
                  <c:v>44109</c:v>
                </c:pt>
                <c:pt idx="1383">
                  <c:v>44110</c:v>
                </c:pt>
                <c:pt idx="1384">
                  <c:v>44111</c:v>
                </c:pt>
                <c:pt idx="1385">
                  <c:v>44112</c:v>
                </c:pt>
                <c:pt idx="1386">
                  <c:v>44113</c:v>
                </c:pt>
                <c:pt idx="1387">
                  <c:v>44116</c:v>
                </c:pt>
                <c:pt idx="1388">
                  <c:v>44117</c:v>
                </c:pt>
                <c:pt idx="1389">
                  <c:v>44118</c:v>
                </c:pt>
                <c:pt idx="1390">
                  <c:v>44119</c:v>
                </c:pt>
                <c:pt idx="1391">
                  <c:v>44120</c:v>
                </c:pt>
                <c:pt idx="1392">
                  <c:v>44123</c:v>
                </c:pt>
                <c:pt idx="1393">
                  <c:v>44124</c:v>
                </c:pt>
                <c:pt idx="1394">
                  <c:v>44125</c:v>
                </c:pt>
                <c:pt idx="1395">
                  <c:v>44126</c:v>
                </c:pt>
                <c:pt idx="1396">
                  <c:v>44127</c:v>
                </c:pt>
                <c:pt idx="1397">
                  <c:v>44130</c:v>
                </c:pt>
                <c:pt idx="1398">
                  <c:v>44131</c:v>
                </c:pt>
                <c:pt idx="1399">
                  <c:v>44132</c:v>
                </c:pt>
                <c:pt idx="1400">
                  <c:v>44133</c:v>
                </c:pt>
                <c:pt idx="1401">
                  <c:v>44134</c:v>
                </c:pt>
                <c:pt idx="1402">
                  <c:v>44137</c:v>
                </c:pt>
                <c:pt idx="1403">
                  <c:v>44138</c:v>
                </c:pt>
                <c:pt idx="1404">
                  <c:v>44139</c:v>
                </c:pt>
                <c:pt idx="1405">
                  <c:v>44140</c:v>
                </c:pt>
                <c:pt idx="1406">
                  <c:v>44141</c:v>
                </c:pt>
                <c:pt idx="1407">
                  <c:v>44144</c:v>
                </c:pt>
                <c:pt idx="1408">
                  <c:v>44145</c:v>
                </c:pt>
                <c:pt idx="1409">
                  <c:v>44146</c:v>
                </c:pt>
                <c:pt idx="1410">
                  <c:v>44147</c:v>
                </c:pt>
                <c:pt idx="1411">
                  <c:v>44148</c:v>
                </c:pt>
                <c:pt idx="1412">
                  <c:v>44151</c:v>
                </c:pt>
                <c:pt idx="1413">
                  <c:v>44152</c:v>
                </c:pt>
                <c:pt idx="1414">
                  <c:v>44153</c:v>
                </c:pt>
                <c:pt idx="1415">
                  <c:v>44154</c:v>
                </c:pt>
                <c:pt idx="1416">
                  <c:v>44155</c:v>
                </c:pt>
                <c:pt idx="1417">
                  <c:v>44158</c:v>
                </c:pt>
                <c:pt idx="1418">
                  <c:v>44159</c:v>
                </c:pt>
                <c:pt idx="1419">
                  <c:v>44160</c:v>
                </c:pt>
                <c:pt idx="1420">
                  <c:v>44161</c:v>
                </c:pt>
                <c:pt idx="1421">
                  <c:v>44162</c:v>
                </c:pt>
                <c:pt idx="1422">
                  <c:v>44165</c:v>
                </c:pt>
                <c:pt idx="1423">
                  <c:v>44166</c:v>
                </c:pt>
                <c:pt idx="1424">
                  <c:v>44167</c:v>
                </c:pt>
                <c:pt idx="1425">
                  <c:v>44168</c:v>
                </c:pt>
                <c:pt idx="1426">
                  <c:v>44169</c:v>
                </c:pt>
                <c:pt idx="1427">
                  <c:v>44172</c:v>
                </c:pt>
                <c:pt idx="1428">
                  <c:v>44173</c:v>
                </c:pt>
                <c:pt idx="1429">
                  <c:v>44174</c:v>
                </c:pt>
                <c:pt idx="1430">
                  <c:v>44175</c:v>
                </c:pt>
                <c:pt idx="1431">
                  <c:v>44176</c:v>
                </c:pt>
                <c:pt idx="1432">
                  <c:v>44179</c:v>
                </c:pt>
                <c:pt idx="1433">
                  <c:v>44180</c:v>
                </c:pt>
                <c:pt idx="1434">
                  <c:v>44181</c:v>
                </c:pt>
                <c:pt idx="1435">
                  <c:v>44182</c:v>
                </c:pt>
                <c:pt idx="1436">
                  <c:v>44183</c:v>
                </c:pt>
                <c:pt idx="1437">
                  <c:v>44186</c:v>
                </c:pt>
                <c:pt idx="1438">
                  <c:v>44187</c:v>
                </c:pt>
                <c:pt idx="1439">
                  <c:v>44188</c:v>
                </c:pt>
                <c:pt idx="1440">
                  <c:v>44193</c:v>
                </c:pt>
                <c:pt idx="1441">
                  <c:v>44194</c:v>
                </c:pt>
                <c:pt idx="1442">
                  <c:v>44195</c:v>
                </c:pt>
                <c:pt idx="1443">
                  <c:v>44200</c:v>
                </c:pt>
                <c:pt idx="1444">
                  <c:v>44201</c:v>
                </c:pt>
                <c:pt idx="1445">
                  <c:v>44202</c:v>
                </c:pt>
                <c:pt idx="1446">
                  <c:v>44203</c:v>
                </c:pt>
                <c:pt idx="1447">
                  <c:v>44204</c:v>
                </c:pt>
                <c:pt idx="1448">
                  <c:v>44207</c:v>
                </c:pt>
                <c:pt idx="1449">
                  <c:v>44208</c:v>
                </c:pt>
                <c:pt idx="1450">
                  <c:v>44209</c:v>
                </c:pt>
                <c:pt idx="1451">
                  <c:v>44210</c:v>
                </c:pt>
                <c:pt idx="1452">
                  <c:v>44211</c:v>
                </c:pt>
                <c:pt idx="1453">
                  <c:v>44214</c:v>
                </c:pt>
                <c:pt idx="1454">
                  <c:v>44215</c:v>
                </c:pt>
                <c:pt idx="1455">
                  <c:v>44216</c:v>
                </c:pt>
                <c:pt idx="1456">
                  <c:v>44217</c:v>
                </c:pt>
                <c:pt idx="1457">
                  <c:v>44218</c:v>
                </c:pt>
                <c:pt idx="1458">
                  <c:v>44221</c:v>
                </c:pt>
                <c:pt idx="1459">
                  <c:v>44222</c:v>
                </c:pt>
                <c:pt idx="1460">
                  <c:v>44223</c:v>
                </c:pt>
                <c:pt idx="1461">
                  <c:v>44224</c:v>
                </c:pt>
                <c:pt idx="1462">
                  <c:v>44225</c:v>
                </c:pt>
                <c:pt idx="1463">
                  <c:v>44228</c:v>
                </c:pt>
                <c:pt idx="1464">
                  <c:v>44229</c:v>
                </c:pt>
                <c:pt idx="1465">
                  <c:v>44230</c:v>
                </c:pt>
                <c:pt idx="1466">
                  <c:v>44231</c:v>
                </c:pt>
                <c:pt idx="1467">
                  <c:v>44232</c:v>
                </c:pt>
                <c:pt idx="1468">
                  <c:v>44235</c:v>
                </c:pt>
                <c:pt idx="1469">
                  <c:v>44236</c:v>
                </c:pt>
                <c:pt idx="1470">
                  <c:v>44237</c:v>
                </c:pt>
                <c:pt idx="1471">
                  <c:v>44238</c:v>
                </c:pt>
                <c:pt idx="1472">
                  <c:v>44239</c:v>
                </c:pt>
                <c:pt idx="1473">
                  <c:v>44242</c:v>
                </c:pt>
                <c:pt idx="1474">
                  <c:v>44243</c:v>
                </c:pt>
                <c:pt idx="1475">
                  <c:v>44244</c:v>
                </c:pt>
                <c:pt idx="1476">
                  <c:v>44245</c:v>
                </c:pt>
                <c:pt idx="1477">
                  <c:v>44246</c:v>
                </c:pt>
                <c:pt idx="1478">
                  <c:v>44249</c:v>
                </c:pt>
                <c:pt idx="1479">
                  <c:v>44250</c:v>
                </c:pt>
                <c:pt idx="1480">
                  <c:v>44251</c:v>
                </c:pt>
                <c:pt idx="1481">
                  <c:v>44252</c:v>
                </c:pt>
                <c:pt idx="1482">
                  <c:v>44253</c:v>
                </c:pt>
                <c:pt idx="1483">
                  <c:v>44256</c:v>
                </c:pt>
                <c:pt idx="1484">
                  <c:v>44257</c:v>
                </c:pt>
                <c:pt idx="1485">
                  <c:v>44258</c:v>
                </c:pt>
                <c:pt idx="1486">
                  <c:v>44259</c:v>
                </c:pt>
                <c:pt idx="1487">
                  <c:v>44260</c:v>
                </c:pt>
                <c:pt idx="1488">
                  <c:v>44263</c:v>
                </c:pt>
                <c:pt idx="1489">
                  <c:v>44264</c:v>
                </c:pt>
                <c:pt idx="1490">
                  <c:v>44265</c:v>
                </c:pt>
                <c:pt idx="1491">
                  <c:v>44266</c:v>
                </c:pt>
                <c:pt idx="1492">
                  <c:v>44267</c:v>
                </c:pt>
                <c:pt idx="1493">
                  <c:v>44270</c:v>
                </c:pt>
                <c:pt idx="1494">
                  <c:v>44271</c:v>
                </c:pt>
                <c:pt idx="1495">
                  <c:v>44272</c:v>
                </c:pt>
                <c:pt idx="1496">
                  <c:v>44273</c:v>
                </c:pt>
                <c:pt idx="1497">
                  <c:v>44274</c:v>
                </c:pt>
                <c:pt idx="1498">
                  <c:v>44277</c:v>
                </c:pt>
                <c:pt idx="1499">
                  <c:v>44278</c:v>
                </c:pt>
                <c:pt idx="1500">
                  <c:v>44279</c:v>
                </c:pt>
                <c:pt idx="1501">
                  <c:v>44280</c:v>
                </c:pt>
                <c:pt idx="1502">
                  <c:v>44281</c:v>
                </c:pt>
                <c:pt idx="1503">
                  <c:v>44284</c:v>
                </c:pt>
                <c:pt idx="1504">
                  <c:v>44285</c:v>
                </c:pt>
                <c:pt idx="1505">
                  <c:v>44286</c:v>
                </c:pt>
                <c:pt idx="1506">
                  <c:v>44292</c:v>
                </c:pt>
                <c:pt idx="1507">
                  <c:v>44293</c:v>
                </c:pt>
                <c:pt idx="1508">
                  <c:v>44294</c:v>
                </c:pt>
                <c:pt idx="1509">
                  <c:v>44295</c:v>
                </c:pt>
                <c:pt idx="1510">
                  <c:v>44298</c:v>
                </c:pt>
                <c:pt idx="1511">
                  <c:v>44299</c:v>
                </c:pt>
                <c:pt idx="1512">
                  <c:v>44300</c:v>
                </c:pt>
                <c:pt idx="1513">
                  <c:v>44301</c:v>
                </c:pt>
                <c:pt idx="1514">
                  <c:v>44302</c:v>
                </c:pt>
                <c:pt idx="1515">
                  <c:v>44305</c:v>
                </c:pt>
                <c:pt idx="1516">
                  <c:v>44306</c:v>
                </c:pt>
                <c:pt idx="1517">
                  <c:v>44307</c:v>
                </c:pt>
                <c:pt idx="1518">
                  <c:v>44308</c:v>
                </c:pt>
                <c:pt idx="1519">
                  <c:v>44309</c:v>
                </c:pt>
                <c:pt idx="1520">
                  <c:v>44312</c:v>
                </c:pt>
                <c:pt idx="1521">
                  <c:v>44313</c:v>
                </c:pt>
                <c:pt idx="1522">
                  <c:v>44314</c:v>
                </c:pt>
                <c:pt idx="1523">
                  <c:v>44315</c:v>
                </c:pt>
                <c:pt idx="1524">
                  <c:v>44316</c:v>
                </c:pt>
                <c:pt idx="1525">
                  <c:v>44319</c:v>
                </c:pt>
                <c:pt idx="1526">
                  <c:v>44320</c:v>
                </c:pt>
                <c:pt idx="1527">
                  <c:v>44321</c:v>
                </c:pt>
                <c:pt idx="1528">
                  <c:v>44322</c:v>
                </c:pt>
                <c:pt idx="1529">
                  <c:v>44323</c:v>
                </c:pt>
                <c:pt idx="1530">
                  <c:v>44326</c:v>
                </c:pt>
                <c:pt idx="1531">
                  <c:v>44327</c:v>
                </c:pt>
                <c:pt idx="1532">
                  <c:v>44328</c:v>
                </c:pt>
                <c:pt idx="1533">
                  <c:v>44330</c:v>
                </c:pt>
                <c:pt idx="1534">
                  <c:v>44334</c:v>
                </c:pt>
                <c:pt idx="1535">
                  <c:v>44335</c:v>
                </c:pt>
                <c:pt idx="1536">
                  <c:v>44336</c:v>
                </c:pt>
                <c:pt idx="1537">
                  <c:v>44337</c:v>
                </c:pt>
                <c:pt idx="1538">
                  <c:v>44341</c:v>
                </c:pt>
                <c:pt idx="1539">
                  <c:v>44342</c:v>
                </c:pt>
                <c:pt idx="1540">
                  <c:v>44343</c:v>
                </c:pt>
                <c:pt idx="1541">
                  <c:v>44344</c:v>
                </c:pt>
                <c:pt idx="1542">
                  <c:v>44347</c:v>
                </c:pt>
                <c:pt idx="1543">
                  <c:v>44348</c:v>
                </c:pt>
                <c:pt idx="1544">
                  <c:v>44349</c:v>
                </c:pt>
                <c:pt idx="1545">
                  <c:v>44350</c:v>
                </c:pt>
                <c:pt idx="1546">
                  <c:v>44351</c:v>
                </c:pt>
                <c:pt idx="1547">
                  <c:v>44354</c:v>
                </c:pt>
                <c:pt idx="1548">
                  <c:v>44355</c:v>
                </c:pt>
                <c:pt idx="1549">
                  <c:v>44356</c:v>
                </c:pt>
                <c:pt idx="1550">
                  <c:v>44357</c:v>
                </c:pt>
                <c:pt idx="1551">
                  <c:v>44358</c:v>
                </c:pt>
                <c:pt idx="1552">
                  <c:v>44361</c:v>
                </c:pt>
                <c:pt idx="1553">
                  <c:v>44362</c:v>
                </c:pt>
                <c:pt idx="1554">
                  <c:v>44363</c:v>
                </c:pt>
                <c:pt idx="1555">
                  <c:v>44364</c:v>
                </c:pt>
                <c:pt idx="1556">
                  <c:v>44365</c:v>
                </c:pt>
                <c:pt idx="1557">
                  <c:v>44368</c:v>
                </c:pt>
                <c:pt idx="1558">
                  <c:v>44369</c:v>
                </c:pt>
                <c:pt idx="1559">
                  <c:v>44370</c:v>
                </c:pt>
                <c:pt idx="1560">
                  <c:v>44371</c:v>
                </c:pt>
                <c:pt idx="1561">
                  <c:v>44372</c:v>
                </c:pt>
                <c:pt idx="1562">
                  <c:v>44375</c:v>
                </c:pt>
                <c:pt idx="1563">
                  <c:v>44376</c:v>
                </c:pt>
                <c:pt idx="1564">
                  <c:v>44377</c:v>
                </c:pt>
                <c:pt idx="1565">
                  <c:v>44378</c:v>
                </c:pt>
                <c:pt idx="1566">
                  <c:v>44379</c:v>
                </c:pt>
                <c:pt idx="1567">
                  <c:v>44382</c:v>
                </c:pt>
                <c:pt idx="1568">
                  <c:v>44383</c:v>
                </c:pt>
                <c:pt idx="1569">
                  <c:v>44384</c:v>
                </c:pt>
                <c:pt idx="1570">
                  <c:v>44385</c:v>
                </c:pt>
                <c:pt idx="1571">
                  <c:v>44386</c:v>
                </c:pt>
                <c:pt idx="1572">
                  <c:v>44389</c:v>
                </c:pt>
                <c:pt idx="1573">
                  <c:v>44390</c:v>
                </c:pt>
                <c:pt idx="1574">
                  <c:v>44391</c:v>
                </c:pt>
                <c:pt idx="1575">
                  <c:v>44392</c:v>
                </c:pt>
                <c:pt idx="1576">
                  <c:v>44393</c:v>
                </c:pt>
                <c:pt idx="1577">
                  <c:v>44396</c:v>
                </c:pt>
                <c:pt idx="1578">
                  <c:v>44397</c:v>
                </c:pt>
                <c:pt idx="1579">
                  <c:v>44398</c:v>
                </c:pt>
                <c:pt idx="1580">
                  <c:v>44399</c:v>
                </c:pt>
                <c:pt idx="1581">
                  <c:v>44400</c:v>
                </c:pt>
                <c:pt idx="1582">
                  <c:v>44403</c:v>
                </c:pt>
                <c:pt idx="1583">
                  <c:v>44404</c:v>
                </c:pt>
                <c:pt idx="1584">
                  <c:v>44405</c:v>
                </c:pt>
                <c:pt idx="1585">
                  <c:v>44406</c:v>
                </c:pt>
                <c:pt idx="1586">
                  <c:v>44407</c:v>
                </c:pt>
                <c:pt idx="1587">
                  <c:v>44410</c:v>
                </c:pt>
                <c:pt idx="1588">
                  <c:v>44411</c:v>
                </c:pt>
                <c:pt idx="1589">
                  <c:v>44412</c:v>
                </c:pt>
                <c:pt idx="1590">
                  <c:v>44413</c:v>
                </c:pt>
                <c:pt idx="1591">
                  <c:v>44414</c:v>
                </c:pt>
                <c:pt idx="1592">
                  <c:v>44417</c:v>
                </c:pt>
                <c:pt idx="1593">
                  <c:v>44418</c:v>
                </c:pt>
                <c:pt idx="1594">
                  <c:v>44419</c:v>
                </c:pt>
                <c:pt idx="1595">
                  <c:v>44420</c:v>
                </c:pt>
                <c:pt idx="1596">
                  <c:v>44421</c:v>
                </c:pt>
                <c:pt idx="1597">
                  <c:v>44424</c:v>
                </c:pt>
                <c:pt idx="1598">
                  <c:v>44425</c:v>
                </c:pt>
                <c:pt idx="1599">
                  <c:v>44426</c:v>
                </c:pt>
                <c:pt idx="1600">
                  <c:v>44427</c:v>
                </c:pt>
                <c:pt idx="1601">
                  <c:v>44428</c:v>
                </c:pt>
                <c:pt idx="1602">
                  <c:v>44431</c:v>
                </c:pt>
                <c:pt idx="1603">
                  <c:v>44432</c:v>
                </c:pt>
                <c:pt idx="1604">
                  <c:v>44433</c:v>
                </c:pt>
                <c:pt idx="1605">
                  <c:v>44434</c:v>
                </c:pt>
                <c:pt idx="1606">
                  <c:v>44435</c:v>
                </c:pt>
                <c:pt idx="1607">
                  <c:v>44438</c:v>
                </c:pt>
                <c:pt idx="1608">
                  <c:v>44439</c:v>
                </c:pt>
                <c:pt idx="1609">
                  <c:v>44440</c:v>
                </c:pt>
                <c:pt idx="1610">
                  <c:v>44441</c:v>
                </c:pt>
                <c:pt idx="1611">
                  <c:v>44442</c:v>
                </c:pt>
                <c:pt idx="1612">
                  <c:v>44445</c:v>
                </c:pt>
                <c:pt idx="1613">
                  <c:v>44446</c:v>
                </c:pt>
                <c:pt idx="1614">
                  <c:v>44447</c:v>
                </c:pt>
                <c:pt idx="1615">
                  <c:v>44448</c:v>
                </c:pt>
                <c:pt idx="1616">
                  <c:v>44449</c:v>
                </c:pt>
                <c:pt idx="1617">
                  <c:v>44452</c:v>
                </c:pt>
                <c:pt idx="1618">
                  <c:v>44453</c:v>
                </c:pt>
                <c:pt idx="1619">
                  <c:v>44454</c:v>
                </c:pt>
                <c:pt idx="1620">
                  <c:v>44455</c:v>
                </c:pt>
                <c:pt idx="1621">
                  <c:v>44456</c:v>
                </c:pt>
                <c:pt idx="1622">
                  <c:v>44459</c:v>
                </c:pt>
                <c:pt idx="1623">
                  <c:v>44460</c:v>
                </c:pt>
                <c:pt idx="1624">
                  <c:v>44461</c:v>
                </c:pt>
                <c:pt idx="1625">
                  <c:v>44462</c:v>
                </c:pt>
                <c:pt idx="1626">
                  <c:v>44463</c:v>
                </c:pt>
                <c:pt idx="1627">
                  <c:v>44466</c:v>
                </c:pt>
                <c:pt idx="1628">
                  <c:v>44467</c:v>
                </c:pt>
                <c:pt idx="1629">
                  <c:v>44468</c:v>
                </c:pt>
                <c:pt idx="1630">
                  <c:v>44469</c:v>
                </c:pt>
                <c:pt idx="1631">
                  <c:v>44470</c:v>
                </c:pt>
                <c:pt idx="1632">
                  <c:v>44473</c:v>
                </c:pt>
                <c:pt idx="1633">
                  <c:v>44474</c:v>
                </c:pt>
                <c:pt idx="1634">
                  <c:v>44475</c:v>
                </c:pt>
                <c:pt idx="1635">
                  <c:v>44476</c:v>
                </c:pt>
                <c:pt idx="1636">
                  <c:v>44477</c:v>
                </c:pt>
                <c:pt idx="1637">
                  <c:v>44480</c:v>
                </c:pt>
                <c:pt idx="1638">
                  <c:v>44481</c:v>
                </c:pt>
                <c:pt idx="1639">
                  <c:v>44482</c:v>
                </c:pt>
                <c:pt idx="1640">
                  <c:v>44483</c:v>
                </c:pt>
                <c:pt idx="1641">
                  <c:v>44484</c:v>
                </c:pt>
                <c:pt idx="1642">
                  <c:v>44487</c:v>
                </c:pt>
                <c:pt idx="1643">
                  <c:v>44488</c:v>
                </c:pt>
                <c:pt idx="1644">
                  <c:v>44489</c:v>
                </c:pt>
                <c:pt idx="1645">
                  <c:v>44490</c:v>
                </c:pt>
                <c:pt idx="1646">
                  <c:v>44491</c:v>
                </c:pt>
                <c:pt idx="1647">
                  <c:v>44494</c:v>
                </c:pt>
                <c:pt idx="1648">
                  <c:v>44495</c:v>
                </c:pt>
                <c:pt idx="1649">
                  <c:v>44496</c:v>
                </c:pt>
                <c:pt idx="1650">
                  <c:v>44497</c:v>
                </c:pt>
                <c:pt idx="1651">
                  <c:v>44498</c:v>
                </c:pt>
                <c:pt idx="1652">
                  <c:v>44501</c:v>
                </c:pt>
                <c:pt idx="1653">
                  <c:v>44502</c:v>
                </c:pt>
                <c:pt idx="1654">
                  <c:v>44503</c:v>
                </c:pt>
                <c:pt idx="1655">
                  <c:v>44504</c:v>
                </c:pt>
                <c:pt idx="1656">
                  <c:v>44505</c:v>
                </c:pt>
                <c:pt idx="1657">
                  <c:v>44508</c:v>
                </c:pt>
                <c:pt idx="1658">
                  <c:v>44509</c:v>
                </c:pt>
                <c:pt idx="1659">
                  <c:v>44510</c:v>
                </c:pt>
                <c:pt idx="1660">
                  <c:v>44511</c:v>
                </c:pt>
                <c:pt idx="1661">
                  <c:v>44512</c:v>
                </c:pt>
                <c:pt idx="1662">
                  <c:v>44515</c:v>
                </c:pt>
                <c:pt idx="1663">
                  <c:v>44516</c:v>
                </c:pt>
                <c:pt idx="1664">
                  <c:v>44517</c:v>
                </c:pt>
                <c:pt idx="1665">
                  <c:v>44518</c:v>
                </c:pt>
                <c:pt idx="1666">
                  <c:v>44519</c:v>
                </c:pt>
                <c:pt idx="1667">
                  <c:v>44522</c:v>
                </c:pt>
                <c:pt idx="1668">
                  <c:v>44523</c:v>
                </c:pt>
                <c:pt idx="1669">
                  <c:v>44524</c:v>
                </c:pt>
                <c:pt idx="1670">
                  <c:v>44525</c:v>
                </c:pt>
                <c:pt idx="1671">
                  <c:v>44526</c:v>
                </c:pt>
                <c:pt idx="1672">
                  <c:v>44529</c:v>
                </c:pt>
                <c:pt idx="1673">
                  <c:v>44530</c:v>
                </c:pt>
                <c:pt idx="1674">
                  <c:v>44531</c:v>
                </c:pt>
                <c:pt idx="1675">
                  <c:v>44532</c:v>
                </c:pt>
                <c:pt idx="1676">
                  <c:v>44533</c:v>
                </c:pt>
                <c:pt idx="1677">
                  <c:v>44536</c:v>
                </c:pt>
                <c:pt idx="1678">
                  <c:v>44537</c:v>
                </c:pt>
                <c:pt idx="1679">
                  <c:v>44538</c:v>
                </c:pt>
                <c:pt idx="1680">
                  <c:v>44539</c:v>
                </c:pt>
                <c:pt idx="1681">
                  <c:v>44540</c:v>
                </c:pt>
                <c:pt idx="1682">
                  <c:v>44543</c:v>
                </c:pt>
                <c:pt idx="1683">
                  <c:v>44544</c:v>
                </c:pt>
                <c:pt idx="1684">
                  <c:v>44545</c:v>
                </c:pt>
                <c:pt idx="1685">
                  <c:v>44546</c:v>
                </c:pt>
                <c:pt idx="1686">
                  <c:v>44547</c:v>
                </c:pt>
                <c:pt idx="1687">
                  <c:v>44550</c:v>
                </c:pt>
                <c:pt idx="1688">
                  <c:v>44551</c:v>
                </c:pt>
                <c:pt idx="1689">
                  <c:v>44552</c:v>
                </c:pt>
                <c:pt idx="1690">
                  <c:v>44553</c:v>
                </c:pt>
                <c:pt idx="1691">
                  <c:v>44557</c:v>
                </c:pt>
                <c:pt idx="1692">
                  <c:v>44558</c:v>
                </c:pt>
                <c:pt idx="1693">
                  <c:v>44559</c:v>
                </c:pt>
                <c:pt idx="1694">
                  <c:v>44560</c:v>
                </c:pt>
                <c:pt idx="1695">
                  <c:v>44564</c:v>
                </c:pt>
                <c:pt idx="1696">
                  <c:v>44565</c:v>
                </c:pt>
                <c:pt idx="1697">
                  <c:v>44566</c:v>
                </c:pt>
                <c:pt idx="1698">
                  <c:v>44567</c:v>
                </c:pt>
                <c:pt idx="1699">
                  <c:v>44568</c:v>
                </c:pt>
                <c:pt idx="1700">
                  <c:v>44571</c:v>
                </c:pt>
                <c:pt idx="1701">
                  <c:v>44572</c:v>
                </c:pt>
                <c:pt idx="1702">
                  <c:v>44573</c:v>
                </c:pt>
                <c:pt idx="1703">
                  <c:v>44574</c:v>
                </c:pt>
                <c:pt idx="1704">
                  <c:v>44575</c:v>
                </c:pt>
                <c:pt idx="1705">
                  <c:v>44578</c:v>
                </c:pt>
                <c:pt idx="1706">
                  <c:v>44579</c:v>
                </c:pt>
                <c:pt idx="1707">
                  <c:v>44580</c:v>
                </c:pt>
                <c:pt idx="1708">
                  <c:v>44581</c:v>
                </c:pt>
                <c:pt idx="1709">
                  <c:v>44582</c:v>
                </c:pt>
                <c:pt idx="1710">
                  <c:v>44585</c:v>
                </c:pt>
                <c:pt idx="1711">
                  <c:v>44586</c:v>
                </c:pt>
                <c:pt idx="1712">
                  <c:v>44587</c:v>
                </c:pt>
                <c:pt idx="1713">
                  <c:v>44588</c:v>
                </c:pt>
                <c:pt idx="1714">
                  <c:v>44589</c:v>
                </c:pt>
                <c:pt idx="1715">
                  <c:v>44592</c:v>
                </c:pt>
                <c:pt idx="1716">
                  <c:v>44593</c:v>
                </c:pt>
                <c:pt idx="1717">
                  <c:v>44594</c:v>
                </c:pt>
                <c:pt idx="1718">
                  <c:v>44595</c:v>
                </c:pt>
                <c:pt idx="1719">
                  <c:v>44596</c:v>
                </c:pt>
                <c:pt idx="1720">
                  <c:v>44599</c:v>
                </c:pt>
                <c:pt idx="1721">
                  <c:v>44600</c:v>
                </c:pt>
                <c:pt idx="1722">
                  <c:v>44601</c:v>
                </c:pt>
                <c:pt idx="1723">
                  <c:v>44602</c:v>
                </c:pt>
                <c:pt idx="1724">
                  <c:v>44603</c:v>
                </c:pt>
                <c:pt idx="1725">
                  <c:v>44606</c:v>
                </c:pt>
                <c:pt idx="1726">
                  <c:v>44607</c:v>
                </c:pt>
                <c:pt idx="1727">
                  <c:v>44608</c:v>
                </c:pt>
                <c:pt idx="1728">
                  <c:v>44609</c:v>
                </c:pt>
                <c:pt idx="1729">
                  <c:v>44610</c:v>
                </c:pt>
                <c:pt idx="1730">
                  <c:v>44613</c:v>
                </c:pt>
                <c:pt idx="1731">
                  <c:v>44614</c:v>
                </c:pt>
                <c:pt idx="1732">
                  <c:v>44615</c:v>
                </c:pt>
                <c:pt idx="1733">
                  <c:v>44616</c:v>
                </c:pt>
                <c:pt idx="1734">
                  <c:v>44617</c:v>
                </c:pt>
                <c:pt idx="1735">
                  <c:v>44620</c:v>
                </c:pt>
                <c:pt idx="1736">
                  <c:v>44621</c:v>
                </c:pt>
                <c:pt idx="1737">
                  <c:v>44622</c:v>
                </c:pt>
                <c:pt idx="1738">
                  <c:v>44623</c:v>
                </c:pt>
                <c:pt idx="1739">
                  <c:v>44624</c:v>
                </c:pt>
                <c:pt idx="1740">
                  <c:v>44627</c:v>
                </c:pt>
                <c:pt idx="1741">
                  <c:v>44628</c:v>
                </c:pt>
                <c:pt idx="1742">
                  <c:v>44629</c:v>
                </c:pt>
                <c:pt idx="1743">
                  <c:v>44630</c:v>
                </c:pt>
                <c:pt idx="1744">
                  <c:v>44631</c:v>
                </c:pt>
                <c:pt idx="1745">
                  <c:v>44634</c:v>
                </c:pt>
                <c:pt idx="1746">
                  <c:v>44635</c:v>
                </c:pt>
                <c:pt idx="1747">
                  <c:v>44636</c:v>
                </c:pt>
                <c:pt idx="1748">
                  <c:v>44637</c:v>
                </c:pt>
                <c:pt idx="1749">
                  <c:v>44638</c:v>
                </c:pt>
                <c:pt idx="1750">
                  <c:v>44641</c:v>
                </c:pt>
                <c:pt idx="1751">
                  <c:v>44642</c:v>
                </c:pt>
                <c:pt idx="1752">
                  <c:v>44643</c:v>
                </c:pt>
                <c:pt idx="1753">
                  <c:v>44644</c:v>
                </c:pt>
                <c:pt idx="1754">
                  <c:v>44645</c:v>
                </c:pt>
                <c:pt idx="1755">
                  <c:v>44648</c:v>
                </c:pt>
                <c:pt idx="1756">
                  <c:v>44649</c:v>
                </c:pt>
                <c:pt idx="1757">
                  <c:v>44650</c:v>
                </c:pt>
                <c:pt idx="1758">
                  <c:v>44651</c:v>
                </c:pt>
                <c:pt idx="1759">
                  <c:v>44652</c:v>
                </c:pt>
                <c:pt idx="1760">
                  <c:v>44655</c:v>
                </c:pt>
                <c:pt idx="1761">
                  <c:v>44656</c:v>
                </c:pt>
                <c:pt idx="1762">
                  <c:v>44657</c:v>
                </c:pt>
                <c:pt idx="1763">
                  <c:v>44658</c:v>
                </c:pt>
                <c:pt idx="1764">
                  <c:v>44659</c:v>
                </c:pt>
                <c:pt idx="1765">
                  <c:v>44662</c:v>
                </c:pt>
                <c:pt idx="1766">
                  <c:v>44663</c:v>
                </c:pt>
                <c:pt idx="1767">
                  <c:v>44664</c:v>
                </c:pt>
                <c:pt idx="1768">
                  <c:v>44670</c:v>
                </c:pt>
                <c:pt idx="1769">
                  <c:v>44671</c:v>
                </c:pt>
                <c:pt idx="1770">
                  <c:v>44672</c:v>
                </c:pt>
                <c:pt idx="1771">
                  <c:v>44673</c:v>
                </c:pt>
                <c:pt idx="1772">
                  <c:v>44676</c:v>
                </c:pt>
                <c:pt idx="1773">
                  <c:v>44677</c:v>
                </c:pt>
                <c:pt idx="1774">
                  <c:v>44678</c:v>
                </c:pt>
                <c:pt idx="1775">
                  <c:v>44679</c:v>
                </c:pt>
                <c:pt idx="1776">
                  <c:v>44680</c:v>
                </c:pt>
                <c:pt idx="1777">
                  <c:v>44683</c:v>
                </c:pt>
                <c:pt idx="1778">
                  <c:v>44684</c:v>
                </c:pt>
                <c:pt idx="1779">
                  <c:v>44685</c:v>
                </c:pt>
                <c:pt idx="1780">
                  <c:v>44686</c:v>
                </c:pt>
                <c:pt idx="1781">
                  <c:v>44687</c:v>
                </c:pt>
                <c:pt idx="1782">
                  <c:v>44690</c:v>
                </c:pt>
                <c:pt idx="1783">
                  <c:v>44691</c:v>
                </c:pt>
                <c:pt idx="1784">
                  <c:v>44692</c:v>
                </c:pt>
                <c:pt idx="1785">
                  <c:v>44693</c:v>
                </c:pt>
                <c:pt idx="1786">
                  <c:v>44694</c:v>
                </c:pt>
                <c:pt idx="1787">
                  <c:v>44697</c:v>
                </c:pt>
                <c:pt idx="1788">
                  <c:v>44699</c:v>
                </c:pt>
                <c:pt idx="1789">
                  <c:v>44700</c:v>
                </c:pt>
                <c:pt idx="1790">
                  <c:v>44701</c:v>
                </c:pt>
                <c:pt idx="1791">
                  <c:v>44704</c:v>
                </c:pt>
                <c:pt idx="1792">
                  <c:v>44705</c:v>
                </c:pt>
                <c:pt idx="1793">
                  <c:v>44706</c:v>
                </c:pt>
                <c:pt idx="1794">
                  <c:v>44708</c:v>
                </c:pt>
                <c:pt idx="1795">
                  <c:v>44711</c:v>
                </c:pt>
                <c:pt idx="1796">
                  <c:v>44712</c:v>
                </c:pt>
                <c:pt idx="1797">
                  <c:v>44713</c:v>
                </c:pt>
                <c:pt idx="1798">
                  <c:v>44714</c:v>
                </c:pt>
                <c:pt idx="1799">
                  <c:v>44715</c:v>
                </c:pt>
                <c:pt idx="1800">
                  <c:v>44719</c:v>
                </c:pt>
                <c:pt idx="1801">
                  <c:v>44720</c:v>
                </c:pt>
                <c:pt idx="1802">
                  <c:v>44721</c:v>
                </c:pt>
                <c:pt idx="1803">
                  <c:v>44722</c:v>
                </c:pt>
                <c:pt idx="1804">
                  <c:v>44725</c:v>
                </c:pt>
                <c:pt idx="1805">
                  <c:v>44726</c:v>
                </c:pt>
                <c:pt idx="1806">
                  <c:v>44727</c:v>
                </c:pt>
                <c:pt idx="1807">
                  <c:v>44728</c:v>
                </c:pt>
                <c:pt idx="1808">
                  <c:v>44729</c:v>
                </c:pt>
                <c:pt idx="1809">
                  <c:v>44732</c:v>
                </c:pt>
                <c:pt idx="1810">
                  <c:v>44733</c:v>
                </c:pt>
                <c:pt idx="1811">
                  <c:v>44734</c:v>
                </c:pt>
                <c:pt idx="1812">
                  <c:v>44735</c:v>
                </c:pt>
                <c:pt idx="1813">
                  <c:v>44736</c:v>
                </c:pt>
                <c:pt idx="1814">
                  <c:v>44739</c:v>
                </c:pt>
                <c:pt idx="1815">
                  <c:v>44740</c:v>
                </c:pt>
                <c:pt idx="1816">
                  <c:v>44741</c:v>
                </c:pt>
                <c:pt idx="1817">
                  <c:v>44742</c:v>
                </c:pt>
                <c:pt idx="1818">
                  <c:v>44743</c:v>
                </c:pt>
                <c:pt idx="1819">
                  <c:v>44746</c:v>
                </c:pt>
                <c:pt idx="1820">
                  <c:v>44747</c:v>
                </c:pt>
                <c:pt idx="1821">
                  <c:v>44748</c:v>
                </c:pt>
                <c:pt idx="1822">
                  <c:v>44749</c:v>
                </c:pt>
                <c:pt idx="1823">
                  <c:v>44750</c:v>
                </c:pt>
                <c:pt idx="1824">
                  <c:v>44753</c:v>
                </c:pt>
                <c:pt idx="1825">
                  <c:v>44754</c:v>
                </c:pt>
                <c:pt idx="1826">
                  <c:v>44755</c:v>
                </c:pt>
                <c:pt idx="1827">
                  <c:v>44756</c:v>
                </c:pt>
                <c:pt idx="1828">
                  <c:v>44757</c:v>
                </c:pt>
                <c:pt idx="1829">
                  <c:v>44760</c:v>
                </c:pt>
                <c:pt idx="1830">
                  <c:v>44761</c:v>
                </c:pt>
                <c:pt idx="1831">
                  <c:v>44762</c:v>
                </c:pt>
                <c:pt idx="1832">
                  <c:v>44763</c:v>
                </c:pt>
                <c:pt idx="1833">
                  <c:v>44764</c:v>
                </c:pt>
                <c:pt idx="1834">
                  <c:v>44767</c:v>
                </c:pt>
                <c:pt idx="1835">
                  <c:v>44768</c:v>
                </c:pt>
                <c:pt idx="1836">
                  <c:v>44769</c:v>
                </c:pt>
                <c:pt idx="1837">
                  <c:v>44770</c:v>
                </c:pt>
                <c:pt idx="1838">
                  <c:v>44771</c:v>
                </c:pt>
                <c:pt idx="1839">
                  <c:v>44774</c:v>
                </c:pt>
                <c:pt idx="1840">
                  <c:v>44775</c:v>
                </c:pt>
                <c:pt idx="1841">
                  <c:v>44776</c:v>
                </c:pt>
                <c:pt idx="1842">
                  <c:v>44777</c:v>
                </c:pt>
                <c:pt idx="1843">
                  <c:v>44778</c:v>
                </c:pt>
                <c:pt idx="1844">
                  <c:v>44781</c:v>
                </c:pt>
                <c:pt idx="1845">
                  <c:v>44782</c:v>
                </c:pt>
                <c:pt idx="1846">
                  <c:v>44783</c:v>
                </c:pt>
                <c:pt idx="1847">
                  <c:v>44784</c:v>
                </c:pt>
                <c:pt idx="1848">
                  <c:v>44785</c:v>
                </c:pt>
                <c:pt idx="1849">
                  <c:v>44788</c:v>
                </c:pt>
                <c:pt idx="1850">
                  <c:v>44789</c:v>
                </c:pt>
                <c:pt idx="1851">
                  <c:v>44790</c:v>
                </c:pt>
                <c:pt idx="1852">
                  <c:v>44791</c:v>
                </c:pt>
                <c:pt idx="1853">
                  <c:v>44792</c:v>
                </c:pt>
                <c:pt idx="1854">
                  <c:v>44795</c:v>
                </c:pt>
                <c:pt idx="1855">
                  <c:v>44796</c:v>
                </c:pt>
                <c:pt idx="1856">
                  <c:v>44797</c:v>
                </c:pt>
                <c:pt idx="1857">
                  <c:v>44798</c:v>
                </c:pt>
                <c:pt idx="1858">
                  <c:v>44799</c:v>
                </c:pt>
                <c:pt idx="1859">
                  <c:v>44802</c:v>
                </c:pt>
                <c:pt idx="1860">
                  <c:v>44803</c:v>
                </c:pt>
                <c:pt idx="1861">
                  <c:v>44804</c:v>
                </c:pt>
                <c:pt idx="1862">
                  <c:v>44805</c:v>
                </c:pt>
                <c:pt idx="1863">
                  <c:v>44806</c:v>
                </c:pt>
                <c:pt idx="1864">
                  <c:v>44809</c:v>
                </c:pt>
                <c:pt idx="1865">
                  <c:v>44810</c:v>
                </c:pt>
                <c:pt idx="1866">
                  <c:v>44811</c:v>
                </c:pt>
                <c:pt idx="1867">
                  <c:v>44812</c:v>
                </c:pt>
                <c:pt idx="1868">
                  <c:v>44813</c:v>
                </c:pt>
                <c:pt idx="1869">
                  <c:v>44816</c:v>
                </c:pt>
                <c:pt idx="1870">
                  <c:v>44817</c:v>
                </c:pt>
                <c:pt idx="1871">
                  <c:v>44818</c:v>
                </c:pt>
                <c:pt idx="1872">
                  <c:v>44819</c:v>
                </c:pt>
                <c:pt idx="1873">
                  <c:v>44820</c:v>
                </c:pt>
                <c:pt idx="1874">
                  <c:v>44823</c:v>
                </c:pt>
                <c:pt idx="1875">
                  <c:v>44824</c:v>
                </c:pt>
                <c:pt idx="1876">
                  <c:v>44825</c:v>
                </c:pt>
                <c:pt idx="1877">
                  <c:v>44826</c:v>
                </c:pt>
                <c:pt idx="1878">
                  <c:v>44827</c:v>
                </c:pt>
                <c:pt idx="1879">
                  <c:v>44830</c:v>
                </c:pt>
                <c:pt idx="1880">
                  <c:v>44831</c:v>
                </c:pt>
                <c:pt idx="1881">
                  <c:v>44832</c:v>
                </c:pt>
                <c:pt idx="1882">
                  <c:v>44833</c:v>
                </c:pt>
                <c:pt idx="1883">
                  <c:v>44834</c:v>
                </c:pt>
                <c:pt idx="1884">
                  <c:v>44837</c:v>
                </c:pt>
                <c:pt idx="1885">
                  <c:v>44838</c:v>
                </c:pt>
                <c:pt idx="1886">
                  <c:v>44839</c:v>
                </c:pt>
                <c:pt idx="1887">
                  <c:v>44840</c:v>
                </c:pt>
                <c:pt idx="1888">
                  <c:v>44841</c:v>
                </c:pt>
                <c:pt idx="1889">
                  <c:v>44844</c:v>
                </c:pt>
                <c:pt idx="1890">
                  <c:v>44845</c:v>
                </c:pt>
                <c:pt idx="1891">
                  <c:v>44846</c:v>
                </c:pt>
                <c:pt idx="1892">
                  <c:v>44847</c:v>
                </c:pt>
                <c:pt idx="1893">
                  <c:v>44848</c:v>
                </c:pt>
                <c:pt idx="1894">
                  <c:v>44851</c:v>
                </c:pt>
                <c:pt idx="1895">
                  <c:v>44852</c:v>
                </c:pt>
                <c:pt idx="1896">
                  <c:v>44853</c:v>
                </c:pt>
                <c:pt idx="1897">
                  <c:v>44854</c:v>
                </c:pt>
                <c:pt idx="1898">
                  <c:v>44855</c:v>
                </c:pt>
                <c:pt idx="1899">
                  <c:v>44858</c:v>
                </c:pt>
                <c:pt idx="1900">
                  <c:v>44859</c:v>
                </c:pt>
                <c:pt idx="1901">
                  <c:v>44860</c:v>
                </c:pt>
                <c:pt idx="1902">
                  <c:v>44861</c:v>
                </c:pt>
                <c:pt idx="1903">
                  <c:v>44862</c:v>
                </c:pt>
                <c:pt idx="1904">
                  <c:v>44865</c:v>
                </c:pt>
                <c:pt idx="1905">
                  <c:v>44866</c:v>
                </c:pt>
                <c:pt idx="1906">
                  <c:v>44867</c:v>
                </c:pt>
                <c:pt idx="1907">
                  <c:v>44868</c:v>
                </c:pt>
                <c:pt idx="1908">
                  <c:v>44869</c:v>
                </c:pt>
                <c:pt idx="1909">
                  <c:v>44872</c:v>
                </c:pt>
                <c:pt idx="1910">
                  <c:v>44873</c:v>
                </c:pt>
                <c:pt idx="1911">
                  <c:v>44874</c:v>
                </c:pt>
                <c:pt idx="1912">
                  <c:v>44875</c:v>
                </c:pt>
                <c:pt idx="1913">
                  <c:v>44876</c:v>
                </c:pt>
                <c:pt idx="1914">
                  <c:v>44879</c:v>
                </c:pt>
                <c:pt idx="1915">
                  <c:v>44880</c:v>
                </c:pt>
                <c:pt idx="1916">
                  <c:v>44881</c:v>
                </c:pt>
                <c:pt idx="1917">
                  <c:v>44882</c:v>
                </c:pt>
                <c:pt idx="1918">
                  <c:v>44883</c:v>
                </c:pt>
                <c:pt idx="1919">
                  <c:v>44886</c:v>
                </c:pt>
                <c:pt idx="1920">
                  <c:v>44887</c:v>
                </c:pt>
                <c:pt idx="1921">
                  <c:v>44888</c:v>
                </c:pt>
                <c:pt idx="1922">
                  <c:v>44889</c:v>
                </c:pt>
                <c:pt idx="1923">
                  <c:v>44890</c:v>
                </c:pt>
                <c:pt idx="1924">
                  <c:v>44893</c:v>
                </c:pt>
                <c:pt idx="1925">
                  <c:v>44894</c:v>
                </c:pt>
                <c:pt idx="1926">
                  <c:v>44895</c:v>
                </c:pt>
                <c:pt idx="1927">
                  <c:v>44896</c:v>
                </c:pt>
                <c:pt idx="1928">
                  <c:v>44897</c:v>
                </c:pt>
                <c:pt idx="1929">
                  <c:v>44900</c:v>
                </c:pt>
                <c:pt idx="1930">
                  <c:v>44901</c:v>
                </c:pt>
                <c:pt idx="1931">
                  <c:v>44902</c:v>
                </c:pt>
                <c:pt idx="1932">
                  <c:v>44903</c:v>
                </c:pt>
                <c:pt idx="1933">
                  <c:v>44904</c:v>
                </c:pt>
                <c:pt idx="1934">
                  <c:v>44907</c:v>
                </c:pt>
                <c:pt idx="1935">
                  <c:v>44908</c:v>
                </c:pt>
                <c:pt idx="1936">
                  <c:v>44909</c:v>
                </c:pt>
                <c:pt idx="1937">
                  <c:v>44910</c:v>
                </c:pt>
                <c:pt idx="1938">
                  <c:v>44911</c:v>
                </c:pt>
                <c:pt idx="1939">
                  <c:v>44914</c:v>
                </c:pt>
                <c:pt idx="1940">
                  <c:v>44915</c:v>
                </c:pt>
                <c:pt idx="1941">
                  <c:v>44916</c:v>
                </c:pt>
                <c:pt idx="1942">
                  <c:v>44917</c:v>
                </c:pt>
                <c:pt idx="1943">
                  <c:v>44918</c:v>
                </c:pt>
                <c:pt idx="1944">
                  <c:v>44922</c:v>
                </c:pt>
                <c:pt idx="1945">
                  <c:v>44923</c:v>
                </c:pt>
                <c:pt idx="1946">
                  <c:v>44924</c:v>
                </c:pt>
                <c:pt idx="1947">
                  <c:v>44925</c:v>
                </c:pt>
                <c:pt idx="1948">
                  <c:v>44928</c:v>
                </c:pt>
                <c:pt idx="1949">
                  <c:v>44929</c:v>
                </c:pt>
                <c:pt idx="1950">
                  <c:v>44930</c:v>
                </c:pt>
                <c:pt idx="1951">
                  <c:v>44931</c:v>
                </c:pt>
                <c:pt idx="1952">
                  <c:v>44932</c:v>
                </c:pt>
                <c:pt idx="1953">
                  <c:v>44935</c:v>
                </c:pt>
                <c:pt idx="1954">
                  <c:v>44936</c:v>
                </c:pt>
                <c:pt idx="1955">
                  <c:v>44937</c:v>
                </c:pt>
                <c:pt idx="1956">
                  <c:v>44938</c:v>
                </c:pt>
                <c:pt idx="1957">
                  <c:v>44939</c:v>
                </c:pt>
                <c:pt idx="1958">
                  <c:v>44942</c:v>
                </c:pt>
                <c:pt idx="1959">
                  <c:v>44943</c:v>
                </c:pt>
                <c:pt idx="1960">
                  <c:v>44944</c:v>
                </c:pt>
                <c:pt idx="1961">
                  <c:v>44945</c:v>
                </c:pt>
                <c:pt idx="1962">
                  <c:v>44946</c:v>
                </c:pt>
                <c:pt idx="1963">
                  <c:v>44949</c:v>
                </c:pt>
                <c:pt idx="1964">
                  <c:v>44950</c:v>
                </c:pt>
                <c:pt idx="1965">
                  <c:v>44951</c:v>
                </c:pt>
                <c:pt idx="1966">
                  <c:v>44952</c:v>
                </c:pt>
                <c:pt idx="1967">
                  <c:v>44953</c:v>
                </c:pt>
                <c:pt idx="1968">
                  <c:v>44956</c:v>
                </c:pt>
                <c:pt idx="1969">
                  <c:v>44957</c:v>
                </c:pt>
                <c:pt idx="1970">
                  <c:v>44958</c:v>
                </c:pt>
                <c:pt idx="1971">
                  <c:v>44959</c:v>
                </c:pt>
                <c:pt idx="1972">
                  <c:v>44960</c:v>
                </c:pt>
                <c:pt idx="1973">
                  <c:v>44963</c:v>
                </c:pt>
                <c:pt idx="1974">
                  <c:v>44964</c:v>
                </c:pt>
                <c:pt idx="1975">
                  <c:v>44965</c:v>
                </c:pt>
                <c:pt idx="1976">
                  <c:v>44966</c:v>
                </c:pt>
                <c:pt idx="1977">
                  <c:v>44967</c:v>
                </c:pt>
                <c:pt idx="1978">
                  <c:v>44970</c:v>
                </c:pt>
                <c:pt idx="1979">
                  <c:v>44971</c:v>
                </c:pt>
                <c:pt idx="1980">
                  <c:v>44972</c:v>
                </c:pt>
                <c:pt idx="1981">
                  <c:v>44973</c:v>
                </c:pt>
                <c:pt idx="1982">
                  <c:v>44974</c:v>
                </c:pt>
                <c:pt idx="1983">
                  <c:v>44977</c:v>
                </c:pt>
                <c:pt idx="1984">
                  <c:v>44978</c:v>
                </c:pt>
                <c:pt idx="1985">
                  <c:v>44979</c:v>
                </c:pt>
                <c:pt idx="1986">
                  <c:v>44980</c:v>
                </c:pt>
                <c:pt idx="1987">
                  <c:v>44981</c:v>
                </c:pt>
                <c:pt idx="1988">
                  <c:v>44984</c:v>
                </c:pt>
                <c:pt idx="1989">
                  <c:v>44985</c:v>
                </c:pt>
                <c:pt idx="1990">
                  <c:v>44986</c:v>
                </c:pt>
                <c:pt idx="1991">
                  <c:v>44987</c:v>
                </c:pt>
                <c:pt idx="1992">
                  <c:v>44988</c:v>
                </c:pt>
                <c:pt idx="1993">
                  <c:v>44991</c:v>
                </c:pt>
                <c:pt idx="1994">
                  <c:v>44992</c:v>
                </c:pt>
                <c:pt idx="1995">
                  <c:v>44993</c:v>
                </c:pt>
                <c:pt idx="1996">
                  <c:v>44994</c:v>
                </c:pt>
                <c:pt idx="1997">
                  <c:v>44995</c:v>
                </c:pt>
                <c:pt idx="1998">
                  <c:v>44998</c:v>
                </c:pt>
                <c:pt idx="1999">
                  <c:v>44999</c:v>
                </c:pt>
                <c:pt idx="2000">
                  <c:v>45000</c:v>
                </c:pt>
                <c:pt idx="2001">
                  <c:v>45001</c:v>
                </c:pt>
                <c:pt idx="2002">
                  <c:v>45002</c:v>
                </c:pt>
                <c:pt idx="2003">
                  <c:v>45005</c:v>
                </c:pt>
                <c:pt idx="2004">
                  <c:v>45006</c:v>
                </c:pt>
                <c:pt idx="2005">
                  <c:v>45007</c:v>
                </c:pt>
                <c:pt idx="2006">
                  <c:v>45008</c:v>
                </c:pt>
                <c:pt idx="2007">
                  <c:v>45009</c:v>
                </c:pt>
                <c:pt idx="2008">
                  <c:v>45012</c:v>
                </c:pt>
                <c:pt idx="2009">
                  <c:v>45013</c:v>
                </c:pt>
                <c:pt idx="2010">
                  <c:v>45014</c:v>
                </c:pt>
                <c:pt idx="2011">
                  <c:v>45015</c:v>
                </c:pt>
                <c:pt idx="2012">
                  <c:v>45016</c:v>
                </c:pt>
                <c:pt idx="2013">
                  <c:v>45019</c:v>
                </c:pt>
                <c:pt idx="2014">
                  <c:v>45020</c:v>
                </c:pt>
                <c:pt idx="2015">
                  <c:v>45021</c:v>
                </c:pt>
                <c:pt idx="2016">
                  <c:v>45027</c:v>
                </c:pt>
                <c:pt idx="2017">
                  <c:v>45028</c:v>
                </c:pt>
                <c:pt idx="2018">
                  <c:v>45029</c:v>
                </c:pt>
                <c:pt idx="2019">
                  <c:v>45030</c:v>
                </c:pt>
                <c:pt idx="2020">
                  <c:v>45033</c:v>
                </c:pt>
                <c:pt idx="2021">
                  <c:v>45034</c:v>
                </c:pt>
              </c:numCache>
            </c:numRef>
          </c:cat>
          <c:val>
            <c:numRef>
              <c:f>Sheet1!$B$2:$B$2023</c:f>
              <c:numCache>
                <c:formatCode>General</c:formatCode>
                <c:ptCount val="2022"/>
                <c:pt idx="0">
                  <c:v>1.3136000000000001</c:v>
                </c:pt>
                <c:pt idx="1">
                  <c:v>1.3097000000000001</c:v>
                </c:pt>
                <c:pt idx="2">
                  <c:v>1.2783</c:v>
                </c:pt>
                <c:pt idx="3">
                  <c:v>1.2705</c:v>
                </c:pt>
                <c:pt idx="4">
                  <c:v>1.2586999999999999</c:v>
                </c:pt>
                <c:pt idx="5">
                  <c:v>1.2468999999999999</c:v>
                </c:pt>
                <c:pt idx="6">
                  <c:v>1.2586999999999999</c:v>
                </c:pt>
                <c:pt idx="7">
                  <c:v>1.2665999999999999</c:v>
                </c:pt>
                <c:pt idx="8">
                  <c:v>1.294</c:v>
                </c:pt>
                <c:pt idx="9">
                  <c:v>1.2862</c:v>
                </c:pt>
                <c:pt idx="10">
                  <c:v>1.2862</c:v>
                </c:pt>
                <c:pt idx="11">
                  <c:v>1.3018000000000001</c:v>
                </c:pt>
                <c:pt idx="12">
                  <c:v>1.2862</c:v>
                </c:pt>
                <c:pt idx="13">
                  <c:v>1.2862</c:v>
                </c:pt>
                <c:pt idx="14">
                  <c:v>1.2744</c:v>
                </c:pt>
                <c:pt idx="15">
                  <c:v>1.2783</c:v>
                </c:pt>
                <c:pt idx="16">
                  <c:v>1.2705</c:v>
                </c:pt>
                <c:pt idx="17">
                  <c:v>1.2705</c:v>
                </c:pt>
                <c:pt idx="18">
                  <c:v>1.2625999999999999</c:v>
                </c:pt>
                <c:pt idx="19">
                  <c:v>1.2117</c:v>
                </c:pt>
                <c:pt idx="20">
                  <c:v>1.1919999999999999</c:v>
                </c:pt>
                <c:pt idx="21">
                  <c:v>1.1919999999999999</c:v>
                </c:pt>
                <c:pt idx="22">
                  <c:v>1.1724000000000001</c:v>
                </c:pt>
                <c:pt idx="23">
                  <c:v>1.145</c:v>
                </c:pt>
                <c:pt idx="24">
                  <c:v>1.1685000000000001</c:v>
                </c:pt>
                <c:pt idx="25">
                  <c:v>1.1646000000000001</c:v>
                </c:pt>
                <c:pt idx="26">
                  <c:v>1.145</c:v>
                </c:pt>
                <c:pt idx="27">
                  <c:v>1.1607000000000001</c:v>
                </c:pt>
                <c:pt idx="28">
                  <c:v>1.1880999999999999</c:v>
                </c:pt>
                <c:pt idx="29">
                  <c:v>1.1919999999999999</c:v>
                </c:pt>
                <c:pt idx="30">
                  <c:v>1.1841999999999999</c:v>
                </c:pt>
                <c:pt idx="31">
                  <c:v>1.1841999999999999</c:v>
                </c:pt>
                <c:pt idx="32">
                  <c:v>1.1763999999999999</c:v>
                </c:pt>
                <c:pt idx="33">
                  <c:v>1.145</c:v>
                </c:pt>
                <c:pt idx="34">
                  <c:v>1.1135999999999999</c:v>
                </c:pt>
                <c:pt idx="35">
                  <c:v>1.145</c:v>
                </c:pt>
                <c:pt idx="36">
                  <c:v>1.1568000000000001</c:v>
                </c:pt>
                <c:pt idx="37">
                  <c:v>1.1489</c:v>
                </c:pt>
                <c:pt idx="38">
                  <c:v>1.1568000000000001</c:v>
                </c:pt>
                <c:pt idx="39">
                  <c:v>1.1489</c:v>
                </c:pt>
                <c:pt idx="40">
                  <c:v>1.1411</c:v>
                </c:pt>
                <c:pt idx="41">
                  <c:v>1.1489</c:v>
                </c:pt>
                <c:pt idx="42">
                  <c:v>1.145</c:v>
                </c:pt>
                <c:pt idx="43">
                  <c:v>1.1489</c:v>
                </c:pt>
                <c:pt idx="44">
                  <c:v>1.1528</c:v>
                </c:pt>
                <c:pt idx="45">
                  <c:v>1.1568000000000001</c:v>
                </c:pt>
                <c:pt idx="46">
                  <c:v>1.1568000000000001</c:v>
                </c:pt>
                <c:pt idx="47">
                  <c:v>1.145</c:v>
                </c:pt>
                <c:pt idx="48">
                  <c:v>1.1293</c:v>
                </c:pt>
                <c:pt idx="49">
                  <c:v>1.1332</c:v>
                </c:pt>
                <c:pt idx="50">
                  <c:v>1.145</c:v>
                </c:pt>
                <c:pt idx="51">
                  <c:v>1.1411</c:v>
                </c:pt>
                <c:pt idx="52">
                  <c:v>1.1802999999999999</c:v>
                </c:pt>
                <c:pt idx="53">
                  <c:v>1.1724000000000001</c:v>
                </c:pt>
                <c:pt idx="54">
                  <c:v>1.1724000000000001</c:v>
                </c:pt>
                <c:pt idx="55">
                  <c:v>1.1646000000000001</c:v>
                </c:pt>
                <c:pt idx="56">
                  <c:v>1.1372</c:v>
                </c:pt>
                <c:pt idx="57">
                  <c:v>1.1254</c:v>
                </c:pt>
                <c:pt idx="58">
                  <c:v>1.1135999999999999</c:v>
                </c:pt>
                <c:pt idx="59">
                  <c:v>1.1415999999999999</c:v>
                </c:pt>
                <c:pt idx="60">
                  <c:v>1.1572</c:v>
                </c:pt>
                <c:pt idx="61">
                  <c:v>1.1611</c:v>
                </c:pt>
                <c:pt idx="62">
                  <c:v>1.1729000000000001</c:v>
                </c:pt>
                <c:pt idx="63">
                  <c:v>1.1729000000000001</c:v>
                </c:pt>
                <c:pt idx="64">
                  <c:v>1.1729000000000001</c:v>
                </c:pt>
                <c:pt idx="65">
                  <c:v>1.1572</c:v>
                </c:pt>
                <c:pt idx="66">
                  <c:v>1.1572</c:v>
                </c:pt>
                <c:pt idx="67">
                  <c:v>1.1572</c:v>
                </c:pt>
                <c:pt idx="68">
                  <c:v>1.169</c:v>
                </c:pt>
                <c:pt idx="69">
                  <c:v>1.1572</c:v>
                </c:pt>
                <c:pt idx="70">
                  <c:v>1.1729000000000001</c:v>
                </c:pt>
                <c:pt idx="71">
                  <c:v>1.1729000000000001</c:v>
                </c:pt>
                <c:pt idx="72">
                  <c:v>1.1729000000000001</c:v>
                </c:pt>
                <c:pt idx="73">
                  <c:v>1.1768000000000001</c:v>
                </c:pt>
                <c:pt idx="74">
                  <c:v>1.1768000000000001</c:v>
                </c:pt>
                <c:pt idx="75">
                  <c:v>1.169</c:v>
                </c:pt>
                <c:pt idx="76">
                  <c:v>1.1729000000000001</c:v>
                </c:pt>
                <c:pt idx="77">
                  <c:v>1.1729000000000001</c:v>
                </c:pt>
                <c:pt idx="78">
                  <c:v>1.1729000000000001</c:v>
                </c:pt>
                <c:pt idx="79">
                  <c:v>1.169</c:v>
                </c:pt>
                <c:pt idx="80">
                  <c:v>1.169</c:v>
                </c:pt>
                <c:pt idx="81">
                  <c:v>1.169</c:v>
                </c:pt>
                <c:pt idx="82">
                  <c:v>1.1611</c:v>
                </c:pt>
                <c:pt idx="83">
                  <c:v>1.1572</c:v>
                </c:pt>
                <c:pt idx="84">
                  <c:v>1.1533</c:v>
                </c:pt>
                <c:pt idx="85">
                  <c:v>1.1611</c:v>
                </c:pt>
                <c:pt idx="86">
                  <c:v>1.1611</c:v>
                </c:pt>
                <c:pt idx="87">
                  <c:v>1.1494</c:v>
                </c:pt>
                <c:pt idx="88">
                  <c:v>1.1337999999999999</c:v>
                </c:pt>
                <c:pt idx="89">
                  <c:v>1.1142000000000001</c:v>
                </c:pt>
                <c:pt idx="90">
                  <c:v>1.1064000000000001</c:v>
                </c:pt>
                <c:pt idx="91">
                  <c:v>1.1220000000000001</c:v>
                </c:pt>
                <c:pt idx="92">
                  <c:v>1.1258999999999999</c:v>
                </c:pt>
                <c:pt idx="93">
                  <c:v>1.1258999999999999</c:v>
                </c:pt>
                <c:pt idx="94">
                  <c:v>1.1220000000000001</c:v>
                </c:pt>
                <c:pt idx="95">
                  <c:v>1.1025</c:v>
                </c:pt>
                <c:pt idx="96">
                  <c:v>1.1181000000000001</c:v>
                </c:pt>
                <c:pt idx="97">
                  <c:v>1.1142000000000001</c:v>
                </c:pt>
                <c:pt idx="98">
                  <c:v>1.0595000000000001</c:v>
                </c:pt>
                <c:pt idx="99">
                  <c:v>1.079</c:v>
                </c:pt>
                <c:pt idx="100">
                  <c:v>1.079</c:v>
                </c:pt>
                <c:pt idx="101">
                  <c:v>1.079</c:v>
                </c:pt>
                <c:pt idx="102">
                  <c:v>1.079</c:v>
                </c:pt>
                <c:pt idx="103">
                  <c:v>1.0908</c:v>
                </c:pt>
                <c:pt idx="104">
                  <c:v>1.0829</c:v>
                </c:pt>
                <c:pt idx="105">
                  <c:v>1.0869</c:v>
                </c:pt>
                <c:pt idx="106">
                  <c:v>1.0986</c:v>
                </c:pt>
                <c:pt idx="107">
                  <c:v>1.0908</c:v>
                </c:pt>
                <c:pt idx="108">
                  <c:v>1.0908</c:v>
                </c:pt>
                <c:pt idx="109">
                  <c:v>1.0947</c:v>
                </c:pt>
                <c:pt idx="110">
                  <c:v>1.1181000000000001</c:v>
                </c:pt>
                <c:pt idx="111">
                  <c:v>1.1103000000000001</c:v>
                </c:pt>
                <c:pt idx="112">
                  <c:v>1.0908</c:v>
                </c:pt>
                <c:pt idx="113">
                  <c:v>1.0711999999999999</c:v>
                </c:pt>
                <c:pt idx="114">
                  <c:v>1.0517000000000001</c:v>
                </c:pt>
                <c:pt idx="115">
                  <c:v>1.0517000000000001</c:v>
                </c:pt>
                <c:pt idx="116">
                  <c:v>1.0595000000000001</c:v>
                </c:pt>
                <c:pt idx="117">
                  <c:v>1.0829</c:v>
                </c:pt>
                <c:pt idx="118">
                  <c:v>1.0633999999999999</c:v>
                </c:pt>
                <c:pt idx="119">
                  <c:v>1.0672999999999999</c:v>
                </c:pt>
                <c:pt idx="120">
                  <c:v>1.0633999999999999</c:v>
                </c:pt>
                <c:pt idx="121">
                  <c:v>1.0517000000000001</c:v>
                </c:pt>
                <c:pt idx="122">
                  <c:v>1.0633999999999999</c:v>
                </c:pt>
                <c:pt idx="123">
                  <c:v>1.0595000000000001</c:v>
                </c:pt>
                <c:pt idx="124">
                  <c:v>1.0633999999999999</c:v>
                </c:pt>
                <c:pt idx="125">
                  <c:v>1.0348999999999999</c:v>
                </c:pt>
                <c:pt idx="126">
                  <c:v>1.0348999999999999</c:v>
                </c:pt>
                <c:pt idx="127">
                  <c:v>1.0199</c:v>
                </c:pt>
                <c:pt idx="128">
                  <c:v>1.0274000000000001</c:v>
                </c:pt>
                <c:pt idx="129">
                  <c:v>1.0387</c:v>
                </c:pt>
                <c:pt idx="130">
                  <c:v>1.0462</c:v>
                </c:pt>
                <c:pt idx="131">
                  <c:v>1.0387</c:v>
                </c:pt>
                <c:pt idx="132">
                  <c:v>1.0348999999999999</c:v>
                </c:pt>
                <c:pt idx="133">
                  <c:v>1.0387</c:v>
                </c:pt>
                <c:pt idx="134">
                  <c:v>1.0311999999999999</c:v>
                </c:pt>
                <c:pt idx="135">
                  <c:v>1.0348999999999999</c:v>
                </c:pt>
                <c:pt idx="136">
                  <c:v>1.0387</c:v>
                </c:pt>
                <c:pt idx="137">
                  <c:v>1.0236000000000001</c:v>
                </c:pt>
                <c:pt idx="138">
                  <c:v>1.0124</c:v>
                </c:pt>
                <c:pt idx="139">
                  <c:v>1.0387</c:v>
                </c:pt>
                <c:pt idx="140">
                  <c:v>1.0161</c:v>
                </c:pt>
                <c:pt idx="141">
                  <c:v>1.0124</c:v>
                </c:pt>
                <c:pt idx="142">
                  <c:v>1.0199</c:v>
                </c:pt>
                <c:pt idx="143">
                  <c:v>1.0161</c:v>
                </c:pt>
                <c:pt idx="144">
                  <c:v>1.0348999999999999</c:v>
                </c:pt>
                <c:pt idx="145">
                  <c:v>1.0726</c:v>
                </c:pt>
                <c:pt idx="146">
                  <c:v>1.0875999999999999</c:v>
                </c:pt>
                <c:pt idx="147">
                  <c:v>1.0875999999999999</c:v>
                </c:pt>
                <c:pt idx="148">
                  <c:v>1.1102000000000001</c:v>
                </c:pt>
                <c:pt idx="149">
                  <c:v>1.1064000000000001</c:v>
                </c:pt>
                <c:pt idx="150">
                  <c:v>1.1140000000000001</c:v>
                </c:pt>
                <c:pt idx="151">
                  <c:v>1.0913999999999999</c:v>
                </c:pt>
                <c:pt idx="152">
                  <c:v>1.0989</c:v>
                </c:pt>
                <c:pt idx="153">
                  <c:v>1.0989</c:v>
                </c:pt>
                <c:pt idx="154">
                  <c:v>1.0801000000000001</c:v>
                </c:pt>
                <c:pt idx="155">
                  <c:v>1.0875999999999999</c:v>
                </c:pt>
                <c:pt idx="156">
                  <c:v>1.0763</c:v>
                </c:pt>
                <c:pt idx="157">
                  <c:v>1.0801000000000001</c:v>
                </c:pt>
                <c:pt idx="158">
                  <c:v>1.0763</c:v>
                </c:pt>
                <c:pt idx="159">
                  <c:v>1.0839000000000001</c:v>
                </c:pt>
                <c:pt idx="160">
                  <c:v>1.0913999999999999</c:v>
                </c:pt>
                <c:pt idx="161">
                  <c:v>1.1027</c:v>
                </c:pt>
                <c:pt idx="162">
                  <c:v>1.0913999999999999</c:v>
                </c:pt>
                <c:pt idx="163">
                  <c:v>1.0763</c:v>
                </c:pt>
                <c:pt idx="164">
                  <c:v>1.0649999999999999</c:v>
                </c:pt>
                <c:pt idx="165">
                  <c:v>1.0688</c:v>
                </c:pt>
                <c:pt idx="166">
                  <c:v>1.0801000000000001</c:v>
                </c:pt>
                <c:pt idx="167">
                  <c:v>1.0839000000000001</c:v>
                </c:pt>
                <c:pt idx="168">
                  <c:v>1.0952</c:v>
                </c:pt>
                <c:pt idx="169">
                  <c:v>1.0839000000000001</c:v>
                </c:pt>
                <c:pt idx="170">
                  <c:v>1.0612999999999999</c:v>
                </c:pt>
                <c:pt idx="171">
                  <c:v>1.0649999999999999</c:v>
                </c:pt>
                <c:pt idx="172">
                  <c:v>1.0763</c:v>
                </c:pt>
                <c:pt idx="173">
                  <c:v>1.0763</c:v>
                </c:pt>
                <c:pt idx="174">
                  <c:v>1.0538000000000001</c:v>
                </c:pt>
                <c:pt idx="175">
                  <c:v>1.0387</c:v>
                </c:pt>
                <c:pt idx="176">
                  <c:v>1.0538000000000001</c:v>
                </c:pt>
                <c:pt idx="177">
                  <c:v>1.0538000000000001</c:v>
                </c:pt>
                <c:pt idx="178">
                  <c:v>1.05</c:v>
                </c:pt>
                <c:pt idx="179">
                  <c:v>1.0538000000000001</c:v>
                </c:pt>
                <c:pt idx="180">
                  <c:v>1.0538000000000001</c:v>
                </c:pt>
                <c:pt idx="181">
                  <c:v>1.0688</c:v>
                </c:pt>
                <c:pt idx="182">
                  <c:v>1.0839000000000001</c:v>
                </c:pt>
                <c:pt idx="183">
                  <c:v>1.0726</c:v>
                </c:pt>
                <c:pt idx="184">
                  <c:v>1.0688</c:v>
                </c:pt>
                <c:pt idx="185">
                  <c:v>1.0726</c:v>
                </c:pt>
                <c:pt idx="186">
                  <c:v>1.0612999999999999</c:v>
                </c:pt>
                <c:pt idx="187">
                  <c:v>1.0649999999999999</c:v>
                </c:pt>
                <c:pt idx="188">
                  <c:v>1.0074000000000001</c:v>
                </c:pt>
                <c:pt idx="189">
                  <c:v>0.98619999999999997</c:v>
                </c:pt>
                <c:pt idx="190">
                  <c:v>0.97909999999999997</c:v>
                </c:pt>
                <c:pt idx="191">
                  <c:v>0.97909999999999997</c:v>
                </c:pt>
                <c:pt idx="192">
                  <c:v>0.95789999999999997</c:v>
                </c:pt>
                <c:pt idx="193">
                  <c:v>0.97560000000000002</c:v>
                </c:pt>
                <c:pt idx="194">
                  <c:v>0.97560000000000002</c:v>
                </c:pt>
                <c:pt idx="195">
                  <c:v>0.98619999999999997</c:v>
                </c:pt>
                <c:pt idx="196">
                  <c:v>0.98260000000000003</c:v>
                </c:pt>
                <c:pt idx="197">
                  <c:v>0.96140000000000003</c:v>
                </c:pt>
                <c:pt idx="198">
                  <c:v>0.95440000000000003</c:v>
                </c:pt>
                <c:pt idx="199">
                  <c:v>0.94730000000000003</c:v>
                </c:pt>
                <c:pt idx="200">
                  <c:v>0.94379999999999997</c:v>
                </c:pt>
                <c:pt idx="201">
                  <c:v>0.91900000000000004</c:v>
                </c:pt>
                <c:pt idx="202">
                  <c:v>0.90839999999999999</c:v>
                </c:pt>
                <c:pt idx="203">
                  <c:v>0.96140000000000003</c:v>
                </c:pt>
                <c:pt idx="204">
                  <c:v>0.96499999999999997</c:v>
                </c:pt>
                <c:pt idx="205">
                  <c:v>0.96140000000000003</c:v>
                </c:pt>
                <c:pt idx="206">
                  <c:v>0.96140000000000003</c:v>
                </c:pt>
                <c:pt idx="207">
                  <c:v>0.95440000000000003</c:v>
                </c:pt>
                <c:pt idx="208">
                  <c:v>0.96499999999999997</c:v>
                </c:pt>
                <c:pt idx="209">
                  <c:v>0.97560000000000002</c:v>
                </c:pt>
                <c:pt idx="210">
                  <c:v>0.97909999999999997</c:v>
                </c:pt>
                <c:pt idx="211">
                  <c:v>0.98970000000000002</c:v>
                </c:pt>
                <c:pt idx="212">
                  <c:v>1.0003</c:v>
                </c:pt>
                <c:pt idx="213">
                  <c:v>1.0108999999999999</c:v>
                </c:pt>
                <c:pt idx="214">
                  <c:v>0.97199999999999998</c:v>
                </c:pt>
                <c:pt idx="215">
                  <c:v>0.95789999999999997</c:v>
                </c:pt>
                <c:pt idx="216">
                  <c:v>0.96140000000000003</c:v>
                </c:pt>
                <c:pt idx="217">
                  <c:v>0.95440000000000003</c:v>
                </c:pt>
                <c:pt idx="218">
                  <c:v>0.96140000000000003</c:v>
                </c:pt>
                <c:pt idx="219">
                  <c:v>0.97560000000000002</c:v>
                </c:pt>
                <c:pt idx="220">
                  <c:v>0.99319999999999997</c:v>
                </c:pt>
                <c:pt idx="221">
                  <c:v>1.018</c:v>
                </c:pt>
                <c:pt idx="222">
                  <c:v>1.0321</c:v>
                </c:pt>
                <c:pt idx="223">
                  <c:v>1.0427</c:v>
                </c:pt>
                <c:pt idx="224">
                  <c:v>1.0604</c:v>
                </c:pt>
                <c:pt idx="225">
                  <c:v>1.0532999999999999</c:v>
                </c:pt>
                <c:pt idx="226">
                  <c:v>1.0532999999999999</c:v>
                </c:pt>
                <c:pt idx="227">
                  <c:v>1.0498000000000001</c:v>
                </c:pt>
                <c:pt idx="228">
                  <c:v>1.0498000000000001</c:v>
                </c:pt>
                <c:pt idx="229">
                  <c:v>1.0674999999999999</c:v>
                </c:pt>
                <c:pt idx="230">
                  <c:v>1.0498000000000001</c:v>
                </c:pt>
                <c:pt idx="231">
                  <c:v>1.0532999999999999</c:v>
                </c:pt>
                <c:pt idx="232">
                  <c:v>1.0639000000000001</c:v>
                </c:pt>
                <c:pt idx="233">
                  <c:v>1.0851</c:v>
                </c:pt>
                <c:pt idx="234">
                  <c:v>1.0781000000000001</c:v>
                </c:pt>
                <c:pt idx="235">
                  <c:v>1.0922000000000001</c:v>
                </c:pt>
                <c:pt idx="236">
                  <c:v>1.0532999999999999</c:v>
                </c:pt>
                <c:pt idx="237">
                  <c:v>1.071</c:v>
                </c:pt>
                <c:pt idx="238">
                  <c:v>1.071</c:v>
                </c:pt>
                <c:pt idx="239">
                  <c:v>1.0815999999999999</c:v>
                </c:pt>
                <c:pt idx="240">
                  <c:v>1.0887</c:v>
                </c:pt>
                <c:pt idx="241">
                  <c:v>1.0992999999999999</c:v>
                </c:pt>
                <c:pt idx="242">
                  <c:v>1.1028</c:v>
                </c:pt>
                <c:pt idx="243">
                  <c:v>1.0851</c:v>
                </c:pt>
                <c:pt idx="244">
                  <c:v>1.0992999999999999</c:v>
                </c:pt>
                <c:pt idx="245">
                  <c:v>1.0887</c:v>
                </c:pt>
                <c:pt idx="246">
                  <c:v>1.1133999999999999</c:v>
                </c:pt>
                <c:pt idx="247">
                  <c:v>1.0851</c:v>
                </c:pt>
                <c:pt idx="248">
                  <c:v>1.1133999999999999</c:v>
                </c:pt>
                <c:pt idx="249">
                  <c:v>1.0840000000000001</c:v>
                </c:pt>
                <c:pt idx="250">
                  <c:v>1.0736000000000001</c:v>
                </c:pt>
                <c:pt idx="251">
                  <c:v>1.0701000000000001</c:v>
                </c:pt>
                <c:pt idx="252">
                  <c:v>1.0423</c:v>
                </c:pt>
                <c:pt idx="253">
                  <c:v>1.0701000000000001</c:v>
                </c:pt>
                <c:pt idx="254">
                  <c:v>1.0666</c:v>
                </c:pt>
                <c:pt idx="255">
                  <c:v>1.0631999999999999</c:v>
                </c:pt>
                <c:pt idx="256">
                  <c:v>1.0597000000000001</c:v>
                </c:pt>
                <c:pt idx="257">
                  <c:v>1.0736000000000001</c:v>
                </c:pt>
                <c:pt idx="258">
                  <c:v>1.0666</c:v>
                </c:pt>
                <c:pt idx="259">
                  <c:v>1.0736000000000001</c:v>
                </c:pt>
                <c:pt idx="260">
                  <c:v>1.0631999999999999</c:v>
                </c:pt>
                <c:pt idx="261">
                  <c:v>1.0840000000000001</c:v>
                </c:pt>
                <c:pt idx="262">
                  <c:v>1.0736000000000001</c:v>
                </c:pt>
                <c:pt idx="263">
                  <c:v>1.091</c:v>
                </c:pt>
                <c:pt idx="264">
                  <c:v>1.0805</c:v>
                </c:pt>
                <c:pt idx="265">
                  <c:v>1.091</c:v>
                </c:pt>
                <c:pt idx="266">
                  <c:v>1.0874999999999999</c:v>
                </c:pt>
                <c:pt idx="267">
                  <c:v>1.0979000000000001</c:v>
                </c:pt>
                <c:pt idx="268">
                  <c:v>1.0874999999999999</c:v>
                </c:pt>
                <c:pt idx="269">
                  <c:v>1.091</c:v>
                </c:pt>
                <c:pt idx="270">
                  <c:v>1.0562</c:v>
                </c:pt>
                <c:pt idx="271">
                  <c:v>1.0631999999999999</c:v>
                </c:pt>
                <c:pt idx="272">
                  <c:v>1.0562</c:v>
                </c:pt>
                <c:pt idx="273">
                  <c:v>1.0458000000000001</c:v>
                </c:pt>
                <c:pt idx="274">
                  <c:v>1.0528</c:v>
                </c:pt>
                <c:pt idx="275">
                  <c:v>1.0562</c:v>
                </c:pt>
                <c:pt idx="276">
                  <c:v>1.0562</c:v>
                </c:pt>
                <c:pt idx="277">
                  <c:v>1.0562</c:v>
                </c:pt>
                <c:pt idx="278">
                  <c:v>1.0528</c:v>
                </c:pt>
                <c:pt idx="279">
                  <c:v>1.0528</c:v>
                </c:pt>
                <c:pt idx="280">
                  <c:v>1.0562</c:v>
                </c:pt>
                <c:pt idx="281">
                  <c:v>1.0562</c:v>
                </c:pt>
                <c:pt idx="282">
                  <c:v>1.0701000000000001</c:v>
                </c:pt>
                <c:pt idx="283">
                  <c:v>1.0840000000000001</c:v>
                </c:pt>
                <c:pt idx="284">
                  <c:v>1.0944</c:v>
                </c:pt>
                <c:pt idx="285">
                  <c:v>1.1153</c:v>
                </c:pt>
                <c:pt idx="286">
                  <c:v>1.1083000000000001</c:v>
                </c:pt>
                <c:pt idx="287">
                  <c:v>1.1117999999999999</c:v>
                </c:pt>
                <c:pt idx="288">
                  <c:v>1.1049</c:v>
                </c:pt>
                <c:pt idx="289">
                  <c:v>1.1013999999999999</c:v>
                </c:pt>
                <c:pt idx="290">
                  <c:v>1.1256999999999999</c:v>
                </c:pt>
                <c:pt idx="291">
                  <c:v>1.1013999999999999</c:v>
                </c:pt>
                <c:pt idx="292">
                  <c:v>1.1188</c:v>
                </c:pt>
                <c:pt idx="293">
                  <c:v>1.1013999999999999</c:v>
                </c:pt>
                <c:pt idx="294">
                  <c:v>1.1222000000000001</c:v>
                </c:pt>
                <c:pt idx="295">
                  <c:v>1.1188</c:v>
                </c:pt>
                <c:pt idx="296">
                  <c:v>1.1188</c:v>
                </c:pt>
                <c:pt idx="297">
                  <c:v>1.1188</c:v>
                </c:pt>
                <c:pt idx="298">
                  <c:v>1.0944</c:v>
                </c:pt>
                <c:pt idx="299">
                  <c:v>1.0805</c:v>
                </c:pt>
                <c:pt idx="300">
                  <c:v>1.0736000000000001</c:v>
                </c:pt>
                <c:pt idx="301">
                  <c:v>1.0701000000000001</c:v>
                </c:pt>
                <c:pt idx="302">
                  <c:v>1.0597000000000001</c:v>
                </c:pt>
                <c:pt idx="303">
                  <c:v>1.0840000000000001</c:v>
                </c:pt>
                <c:pt idx="304">
                  <c:v>1.0770999999999999</c:v>
                </c:pt>
                <c:pt idx="305">
                  <c:v>1.091</c:v>
                </c:pt>
                <c:pt idx="306">
                  <c:v>1.0874999999999999</c:v>
                </c:pt>
                <c:pt idx="307">
                  <c:v>1.0597000000000001</c:v>
                </c:pt>
                <c:pt idx="308">
                  <c:v>1.0423</c:v>
                </c:pt>
                <c:pt idx="309">
                  <c:v>1.0701000000000001</c:v>
                </c:pt>
                <c:pt idx="310">
                  <c:v>1.091</c:v>
                </c:pt>
                <c:pt idx="311">
                  <c:v>1.0904</c:v>
                </c:pt>
                <c:pt idx="312">
                  <c:v>1.0696000000000001</c:v>
                </c:pt>
                <c:pt idx="313">
                  <c:v>1.0765</c:v>
                </c:pt>
                <c:pt idx="314">
                  <c:v>1.0833999999999999</c:v>
                </c:pt>
                <c:pt idx="315">
                  <c:v>1.0869</c:v>
                </c:pt>
                <c:pt idx="316">
                  <c:v>1.0869</c:v>
                </c:pt>
                <c:pt idx="317">
                  <c:v>1.0904</c:v>
                </c:pt>
                <c:pt idx="318">
                  <c:v>1.0939000000000001</c:v>
                </c:pt>
                <c:pt idx="319">
                  <c:v>1.1321000000000001</c:v>
                </c:pt>
                <c:pt idx="320">
                  <c:v>1.1425000000000001</c:v>
                </c:pt>
                <c:pt idx="321">
                  <c:v>1.1597999999999999</c:v>
                </c:pt>
                <c:pt idx="322">
                  <c:v>1.1668000000000001</c:v>
                </c:pt>
                <c:pt idx="323">
                  <c:v>1.1772</c:v>
                </c:pt>
                <c:pt idx="324">
                  <c:v>1.1876</c:v>
                </c:pt>
                <c:pt idx="325">
                  <c:v>1.198</c:v>
                </c:pt>
                <c:pt idx="326">
                  <c:v>1.2084999999999999</c:v>
                </c:pt>
                <c:pt idx="327">
                  <c:v>1.2119</c:v>
                </c:pt>
                <c:pt idx="328">
                  <c:v>1.2258</c:v>
                </c:pt>
                <c:pt idx="329">
                  <c:v>1.2154</c:v>
                </c:pt>
                <c:pt idx="330">
                  <c:v>1.2189000000000001</c:v>
                </c:pt>
                <c:pt idx="331">
                  <c:v>1.2501</c:v>
                </c:pt>
                <c:pt idx="332">
                  <c:v>1.2432000000000001</c:v>
                </c:pt>
                <c:pt idx="333">
                  <c:v>1.2189000000000001</c:v>
                </c:pt>
                <c:pt idx="334">
                  <c:v>1.1946000000000001</c:v>
                </c:pt>
                <c:pt idx="335">
                  <c:v>1.1876</c:v>
                </c:pt>
                <c:pt idx="336">
                  <c:v>1.1946000000000001</c:v>
                </c:pt>
                <c:pt idx="337">
                  <c:v>1.1911</c:v>
                </c:pt>
                <c:pt idx="338">
                  <c:v>1.1807000000000001</c:v>
                </c:pt>
                <c:pt idx="339">
                  <c:v>1.1772</c:v>
                </c:pt>
                <c:pt idx="340">
                  <c:v>1.1772</c:v>
                </c:pt>
                <c:pt idx="341">
                  <c:v>1.1876</c:v>
                </c:pt>
                <c:pt idx="342">
                  <c:v>1.2050000000000001</c:v>
                </c:pt>
                <c:pt idx="343">
                  <c:v>1.2015</c:v>
                </c:pt>
                <c:pt idx="344">
                  <c:v>1.2154</c:v>
                </c:pt>
                <c:pt idx="345">
                  <c:v>1.2119</c:v>
                </c:pt>
                <c:pt idx="346">
                  <c:v>1.2154</c:v>
                </c:pt>
                <c:pt idx="347">
                  <c:v>1.2119</c:v>
                </c:pt>
                <c:pt idx="348">
                  <c:v>1.2154</c:v>
                </c:pt>
                <c:pt idx="349">
                  <c:v>1.2432000000000001</c:v>
                </c:pt>
                <c:pt idx="350">
                  <c:v>1.2432000000000001</c:v>
                </c:pt>
                <c:pt idx="351">
                  <c:v>1.2397</c:v>
                </c:pt>
                <c:pt idx="352">
                  <c:v>1.2258</c:v>
                </c:pt>
                <c:pt idx="353">
                  <c:v>1.2258</c:v>
                </c:pt>
                <c:pt idx="354">
                  <c:v>1.2362</c:v>
                </c:pt>
                <c:pt idx="355">
                  <c:v>1.2397</c:v>
                </c:pt>
                <c:pt idx="356">
                  <c:v>1.2432000000000001</c:v>
                </c:pt>
                <c:pt idx="357">
                  <c:v>1.2466999999999999</c:v>
                </c:pt>
                <c:pt idx="358">
                  <c:v>1.2432000000000001</c:v>
                </c:pt>
                <c:pt idx="359">
                  <c:v>1.2258</c:v>
                </c:pt>
                <c:pt idx="360">
                  <c:v>1.2362</c:v>
                </c:pt>
                <c:pt idx="361">
                  <c:v>1.2154</c:v>
                </c:pt>
                <c:pt idx="362">
                  <c:v>1.2293000000000001</c:v>
                </c:pt>
                <c:pt idx="363">
                  <c:v>1.2327999999999999</c:v>
                </c:pt>
                <c:pt idx="364">
                  <c:v>1.2119</c:v>
                </c:pt>
                <c:pt idx="365">
                  <c:v>1.1841999999999999</c:v>
                </c:pt>
                <c:pt idx="366">
                  <c:v>1.1668000000000001</c:v>
                </c:pt>
                <c:pt idx="367">
                  <c:v>1.1911</c:v>
                </c:pt>
                <c:pt idx="368">
                  <c:v>1.2015</c:v>
                </c:pt>
                <c:pt idx="369">
                  <c:v>1.198</c:v>
                </c:pt>
                <c:pt idx="370">
                  <c:v>1.2119</c:v>
                </c:pt>
                <c:pt idx="371">
                  <c:v>1.2293000000000001</c:v>
                </c:pt>
                <c:pt idx="372">
                  <c:v>1.2501</c:v>
                </c:pt>
                <c:pt idx="373">
                  <c:v>1.2432000000000001</c:v>
                </c:pt>
                <c:pt idx="374">
                  <c:v>1.2466999999999999</c:v>
                </c:pt>
                <c:pt idx="375">
                  <c:v>1.2536</c:v>
                </c:pt>
                <c:pt idx="376">
                  <c:v>1.2327999999999999</c:v>
                </c:pt>
                <c:pt idx="377">
                  <c:v>1.2210000000000001</c:v>
                </c:pt>
                <c:pt idx="378">
                  <c:v>1.2210000000000001</c:v>
                </c:pt>
                <c:pt idx="379">
                  <c:v>1.2210000000000001</c:v>
                </c:pt>
                <c:pt idx="380">
                  <c:v>1.2108000000000001</c:v>
                </c:pt>
                <c:pt idx="381">
                  <c:v>1.1767000000000001</c:v>
                </c:pt>
                <c:pt idx="382">
                  <c:v>1.1665000000000001</c:v>
                </c:pt>
                <c:pt idx="383">
                  <c:v>1.1733</c:v>
                </c:pt>
                <c:pt idx="384">
                  <c:v>1.1767000000000001</c:v>
                </c:pt>
                <c:pt idx="385">
                  <c:v>1.163</c:v>
                </c:pt>
                <c:pt idx="386">
                  <c:v>1.1800999999999999</c:v>
                </c:pt>
                <c:pt idx="387">
                  <c:v>1.1869000000000001</c:v>
                </c:pt>
                <c:pt idx="388">
                  <c:v>1.1835</c:v>
                </c:pt>
                <c:pt idx="389">
                  <c:v>1.2005999999999999</c:v>
                </c:pt>
                <c:pt idx="390">
                  <c:v>1.2074</c:v>
                </c:pt>
                <c:pt idx="391">
                  <c:v>1.2141999999999999</c:v>
                </c:pt>
                <c:pt idx="392">
                  <c:v>1.2141999999999999</c:v>
                </c:pt>
                <c:pt idx="393">
                  <c:v>1.2176</c:v>
                </c:pt>
                <c:pt idx="394">
                  <c:v>1.2313000000000001</c:v>
                </c:pt>
                <c:pt idx="395">
                  <c:v>1.2141999999999999</c:v>
                </c:pt>
                <c:pt idx="396">
                  <c:v>1.2141999999999999</c:v>
                </c:pt>
                <c:pt idx="397">
                  <c:v>1.2141999999999999</c:v>
                </c:pt>
                <c:pt idx="398">
                  <c:v>1.2074</c:v>
                </c:pt>
                <c:pt idx="399">
                  <c:v>1.1972</c:v>
                </c:pt>
                <c:pt idx="400">
                  <c:v>1.1902999999999999</c:v>
                </c:pt>
                <c:pt idx="401">
                  <c:v>1.204</c:v>
                </c:pt>
                <c:pt idx="402">
                  <c:v>1.1902999999999999</c:v>
                </c:pt>
                <c:pt idx="403">
                  <c:v>1.1800999999999999</c:v>
                </c:pt>
                <c:pt idx="404">
                  <c:v>1.1767000000000001</c:v>
                </c:pt>
                <c:pt idx="405">
                  <c:v>1.1733</c:v>
                </c:pt>
                <c:pt idx="406">
                  <c:v>1.1494</c:v>
                </c:pt>
                <c:pt idx="407">
                  <c:v>1.1596</c:v>
                </c:pt>
                <c:pt idx="408">
                  <c:v>1.1528</c:v>
                </c:pt>
                <c:pt idx="409">
                  <c:v>1.1596</c:v>
                </c:pt>
                <c:pt idx="410">
                  <c:v>1.1289</c:v>
                </c:pt>
                <c:pt idx="411">
                  <c:v>1.1289</c:v>
                </c:pt>
                <c:pt idx="412">
                  <c:v>1.1561999999999999</c:v>
                </c:pt>
                <c:pt idx="413">
                  <c:v>1.1596</c:v>
                </c:pt>
                <c:pt idx="414">
                  <c:v>1.1596</c:v>
                </c:pt>
                <c:pt idx="415">
                  <c:v>1.1596</c:v>
                </c:pt>
                <c:pt idx="416">
                  <c:v>1.1665000000000001</c:v>
                </c:pt>
                <c:pt idx="417">
                  <c:v>1.1596</c:v>
                </c:pt>
                <c:pt idx="418">
                  <c:v>1.163</c:v>
                </c:pt>
                <c:pt idx="419">
                  <c:v>1.1767000000000001</c:v>
                </c:pt>
                <c:pt idx="420">
                  <c:v>1.2005999999999999</c:v>
                </c:pt>
                <c:pt idx="421">
                  <c:v>1.1869000000000001</c:v>
                </c:pt>
                <c:pt idx="422">
                  <c:v>1.1767000000000001</c:v>
                </c:pt>
                <c:pt idx="423">
                  <c:v>1.1800999999999999</c:v>
                </c:pt>
                <c:pt idx="424">
                  <c:v>1.1733</c:v>
                </c:pt>
                <c:pt idx="425">
                  <c:v>1.1665000000000001</c:v>
                </c:pt>
                <c:pt idx="426">
                  <c:v>1.163</c:v>
                </c:pt>
                <c:pt idx="427">
                  <c:v>1.1767000000000001</c:v>
                </c:pt>
                <c:pt idx="428">
                  <c:v>1.1767000000000001</c:v>
                </c:pt>
                <c:pt idx="429">
                  <c:v>1.1767000000000001</c:v>
                </c:pt>
                <c:pt idx="430">
                  <c:v>1.163</c:v>
                </c:pt>
                <c:pt idx="431">
                  <c:v>1.1596</c:v>
                </c:pt>
                <c:pt idx="432">
                  <c:v>1.1357999999999999</c:v>
                </c:pt>
                <c:pt idx="433">
                  <c:v>1.1459999999999999</c:v>
                </c:pt>
                <c:pt idx="434">
                  <c:v>1.1426000000000001</c:v>
                </c:pt>
                <c:pt idx="435">
                  <c:v>1.1459999999999999</c:v>
                </c:pt>
                <c:pt idx="436">
                  <c:v>1.1459999999999999</c:v>
                </c:pt>
                <c:pt idx="437">
                  <c:v>1.1528</c:v>
                </c:pt>
                <c:pt idx="438">
                  <c:v>1.1596</c:v>
                </c:pt>
                <c:pt idx="439">
                  <c:v>1.1528</c:v>
                </c:pt>
                <c:pt idx="440">
                  <c:v>1.1528</c:v>
                </c:pt>
                <c:pt idx="441">
                  <c:v>1.0693999999999999</c:v>
                </c:pt>
                <c:pt idx="442">
                  <c:v>1.0726</c:v>
                </c:pt>
                <c:pt idx="443">
                  <c:v>1.0569999999999999</c:v>
                </c:pt>
                <c:pt idx="444">
                  <c:v>1.0601</c:v>
                </c:pt>
                <c:pt idx="445">
                  <c:v>1.0414000000000001</c:v>
                </c:pt>
                <c:pt idx="446">
                  <c:v>1.0350999999999999</c:v>
                </c:pt>
                <c:pt idx="447">
                  <c:v>1.032</c:v>
                </c:pt>
                <c:pt idx="448">
                  <c:v>1.0288999999999999</c:v>
                </c:pt>
                <c:pt idx="449">
                  <c:v>1.0258</c:v>
                </c:pt>
                <c:pt idx="450">
                  <c:v>1.0288999999999999</c:v>
                </c:pt>
                <c:pt idx="451">
                  <c:v>1.0288999999999999</c:v>
                </c:pt>
                <c:pt idx="452">
                  <c:v>1.0414000000000001</c:v>
                </c:pt>
                <c:pt idx="453">
                  <c:v>1.0569999999999999</c:v>
                </c:pt>
                <c:pt idx="454">
                  <c:v>1.0663</c:v>
                </c:pt>
                <c:pt idx="455">
                  <c:v>1.0693999999999999</c:v>
                </c:pt>
                <c:pt idx="456">
                  <c:v>1.0726</c:v>
                </c:pt>
                <c:pt idx="457">
                  <c:v>1.0757000000000001</c:v>
                </c:pt>
                <c:pt idx="458">
                  <c:v>1.0912999999999999</c:v>
                </c:pt>
                <c:pt idx="459">
                  <c:v>1.1006</c:v>
                </c:pt>
                <c:pt idx="460">
                  <c:v>1.1036999999999999</c:v>
                </c:pt>
                <c:pt idx="461">
                  <c:v>1.1100000000000001</c:v>
                </c:pt>
                <c:pt idx="462">
                  <c:v>1.1100000000000001</c:v>
                </c:pt>
                <c:pt idx="463">
                  <c:v>1.1100000000000001</c:v>
                </c:pt>
                <c:pt idx="464">
                  <c:v>1.1224000000000001</c:v>
                </c:pt>
                <c:pt idx="465">
                  <c:v>1.1224000000000001</c:v>
                </c:pt>
                <c:pt idx="466">
                  <c:v>1.1224000000000001</c:v>
                </c:pt>
                <c:pt idx="467">
                  <c:v>1.1287</c:v>
                </c:pt>
                <c:pt idx="468">
                  <c:v>1.1224000000000001</c:v>
                </c:pt>
                <c:pt idx="469">
                  <c:v>1.1224000000000001</c:v>
                </c:pt>
                <c:pt idx="470">
                  <c:v>1.1193</c:v>
                </c:pt>
                <c:pt idx="471">
                  <c:v>1.1224000000000001</c:v>
                </c:pt>
                <c:pt idx="472">
                  <c:v>1.1255999999999999</c:v>
                </c:pt>
                <c:pt idx="473">
                  <c:v>1.1505000000000001</c:v>
                </c:pt>
                <c:pt idx="474">
                  <c:v>1.1505000000000001</c:v>
                </c:pt>
                <c:pt idx="475">
                  <c:v>1.1474</c:v>
                </c:pt>
                <c:pt idx="476">
                  <c:v>1.1474</c:v>
                </c:pt>
                <c:pt idx="477">
                  <c:v>1.1536</c:v>
                </c:pt>
                <c:pt idx="478">
                  <c:v>1.1567000000000001</c:v>
                </c:pt>
                <c:pt idx="479">
                  <c:v>1.1567000000000001</c:v>
                </c:pt>
                <c:pt idx="480">
                  <c:v>1.1567000000000001</c:v>
                </c:pt>
                <c:pt idx="481">
                  <c:v>1.1598999999999999</c:v>
                </c:pt>
                <c:pt idx="482">
                  <c:v>1.1660999999999999</c:v>
                </c:pt>
                <c:pt idx="483">
                  <c:v>1.1910000000000001</c:v>
                </c:pt>
                <c:pt idx="484">
                  <c:v>1.1848000000000001</c:v>
                </c:pt>
                <c:pt idx="485">
                  <c:v>1.1817</c:v>
                </c:pt>
                <c:pt idx="486">
                  <c:v>1.1755</c:v>
                </c:pt>
                <c:pt idx="487">
                  <c:v>1.1692</c:v>
                </c:pt>
                <c:pt idx="488">
                  <c:v>1.1848000000000001</c:v>
                </c:pt>
                <c:pt idx="489">
                  <c:v>1.1660999999999999</c:v>
                </c:pt>
                <c:pt idx="490">
                  <c:v>1.163</c:v>
                </c:pt>
                <c:pt idx="491">
                  <c:v>1.163</c:v>
                </c:pt>
                <c:pt idx="492">
                  <c:v>1.163</c:v>
                </c:pt>
                <c:pt idx="493">
                  <c:v>1.1598999999999999</c:v>
                </c:pt>
                <c:pt idx="494">
                  <c:v>1.1660999999999999</c:v>
                </c:pt>
                <c:pt idx="495">
                  <c:v>1.1848000000000001</c:v>
                </c:pt>
                <c:pt idx="496">
                  <c:v>1.2003999999999999</c:v>
                </c:pt>
                <c:pt idx="497">
                  <c:v>1.2003999999999999</c:v>
                </c:pt>
                <c:pt idx="498">
                  <c:v>1.2035</c:v>
                </c:pt>
                <c:pt idx="499">
                  <c:v>1.1817</c:v>
                </c:pt>
                <c:pt idx="500">
                  <c:v>1.1941999999999999</c:v>
                </c:pt>
                <c:pt idx="501">
                  <c:v>1.1786000000000001</c:v>
                </c:pt>
                <c:pt idx="502">
                  <c:v>1.1722999999999999</c:v>
                </c:pt>
                <c:pt idx="503">
                  <c:v>1.1786000000000001</c:v>
                </c:pt>
                <c:pt idx="504">
                  <c:v>1.1692</c:v>
                </c:pt>
                <c:pt idx="505">
                  <c:v>1.1660999999999999</c:v>
                </c:pt>
                <c:pt idx="506">
                  <c:v>1.093</c:v>
                </c:pt>
                <c:pt idx="507">
                  <c:v>1.0959000000000001</c:v>
                </c:pt>
                <c:pt idx="508">
                  <c:v>1.1133999999999999</c:v>
                </c:pt>
                <c:pt idx="509">
                  <c:v>1.1163000000000001</c:v>
                </c:pt>
                <c:pt idx="510">
                  <c:v>1.1104000000000001</c:v>
                </c:pt>
                <c:pt idx="511">
                  <c:v>1.1104000000000001</c:v>
                </c:pt>
                <c:pt idx="512">
                  <c:v>1.1192</c:v>
                </c:pt>
                <c:pt idx="513">
                  <c:v>1.1074999999999999</c:v>
                </c:pt>
                <c:pt idx="514">
                  <c:v>1.1163000000000001</c:v>
                </c:pt>
                <c:pt idx="515">
                  <c:v>1.1133999999999999</c:v>
                </c:pt>
                <c:pt idx="516">
                  <c:v>1.1104000000000001</c:v>
                </c:pt>
                <c:pt idx="517">
                  <c:v>1.1192</c:v>
                </c:pt>
                <c:pt idx="518">
                  <c:v>1.125</c:v>
                </c:pt>
                <c:pt idx="519">
                  <c:v>1.1395999999999999</c:v>
                </c:pt>
                <c:pt idx="520">
                  <c:v>1.1395999999999999</c:v>
                </c:pt>
                <c:pt idx="521">
                  <c:v>1.1512</c:v>
                </c:pt>
                <c:pt idx="522">
                  <c:v>1.1541999999999999</c:v>
                </c:pt>
                <c:pt idx="523">
                  <c:v>1.1483000000000001</c:v>
                </c:pt>
                <c:pt idx="524">
                  <c:v>1.1629</c:v>
                </c:pt>
                <c:pt idx="525">
                  <c:v>1.1657999999999999</c:v>
                </c:pt>
                <c:pt idx="526">
                  <c:v>1.1629</c:v>
                </c:pt>
                <c:pt idx="527">
                  <c:v>1.1657999999999999</c:v>
                </c:pt>
                <c:pt idx="528">
                  <c:v>1.1716</c:v>
                </c:pt>
                <c:pt idx="529">
                  <c:v>1.1657999999999999</c:v>
                </c:pt>
                <c:pt idx="530">
                  <c:v>1.1716</c:v>
                </c:pt>
                <c:pt idx="531">
                  <c:v>1.1657999999999999</c:v>
                </c:pt>
                <c:pt idx="532">
                  <c:v>1.1657999999999999</c:v>
                </c:pt>
                <c:pt idx="533">
                  <c:v>1.1657999999999999</c:v>
                </c:pt>
                <c:pt idx="534">
                  <c:v>1.1657999999999999</c:v>
                </c:pt>
                <c:pt idx="535">
                  <c:v>1.1599999999999999</c:v>
                </c:pt>
                <c:pt idx="536">
                  <c:v>1.1716</c:v>
                </c:pt>
                <c:pt idx="537">
                  <c:v>1.1775</c:v>
                </c:pt>
                <c:pt idx="538">
                  <c:v>1.1571</c:v>
                </c:pt>
                <c:pt idx="539">
                  <c:v>1.1716</c:v>
                </c:pt>
                <c:pt idx="540">
                  <c:v>1.1716</c:v>
                </c:pt>
                <c:pt idx="541">
                  <c:v>1.1950000000000001</c:v>
                </c:pt>
                <c:pt idx="542">
                  <c:v>1.1891</c:v>
                </c:pt>
                <c:pt idx="543">
                  <c:v>1.1950000000000001</c:v>
                </c:pt>
                <c:pt idx="544">
                  <c:v>1.1950000000000001</c:v>
                </c:pt>
                <c:pt idx="545">
                  <c:v>1.2065999999999999</c:v>
                </c:pt>
                <c:pt idx="546">
                  <c:v>1.2241</c:v>
                </c:pt>
                <c:pt idx="547">
                  <c:v>1.2182999999999999</c:v>
                </c:pt>
                <c:pt idx="548">
                  <c:v>1.2241</c:v>
                </c:pt>
                <c:pt idx="549">
                  <c:v>1.2182999999999999</c:v>
                </c:pt>
                <c:pt idx="550">
                  <c:v>1.2008000000000001</c:v>
                </c:pt>
                <c:pt idx="551">
                  <c:v>1.2123999999999999</c:v>
                </c:pt>
                <c:pt idx="552">
                  <c:v>1.2241</c:v>
                </c:pt>
                <c:pt idx="553">
                  <c:v>1.2299</c:v>
                </c:pt>
                <c:pt idx="554">
                  <c:v>1.2182999999999999</c:v>
                </c:pt>
                <c:pt idx="555">
                  <c:v>1.2241</c:v>
                </c:pt>
                <c:pt idx="556">
                  <c:v>1.2241</c:v>
                </c:pt>
                <c:pt idx="557">
                  <c:v>1.2299</c:v>
                </c:pt>
                <c:pt idx="558">
                  <c:v>1.2182999999999999</c:v>
                </c:pt>
                <c:pt idx="559">
                  <c:v>1.1950000000000001</c:v>
                </c:pt>
                <c:pt idx="560">
                  <c:v>1.1891</c:v>
                </c:pt>
                <c:pt idx="561">
                  <c:v>1.2065999999999999</c:v>
                </c:pt>
                <c:pt idx="562">
                  <c:v>1.1950000000000001</c:v>
                </c:pt>
                <c:pt idx="563">
                  <c:v>1.2065999999999999</c:v>
                </c:pt>
                <c:pt idx="564">
                  <c:v>1.1463000000000001</c:v>
                </c:pt>
                <c:pt idx="565">
                  <c:v>1.1573</c:v>
                </c:pt>
                <c:pt idx="566">
                  <c:v>1.1408</c:v>
                </c:pt>
                <c:pt idx="567">
                  <c:v>1.1463000000000001</c:v>
                </c:pt>
                <c:pt idx="568">
                  <c:v>1.1408</c:v>
                </c:pt>
                <c:pt idx="569">
                  <c:v>1.1187</c:v>
                </c:pt>
                <c:pt idx="570">
                  <c:v>1.1352</c:v>
                </c:pt>
                <c:pt idx="571">
                  <c:v>1.1408</c:v>
                </c:pt>
                <c:pt idx="572">
                  <c:v>1.1573</c:v>
                </c:pt>
                <c:pt idx="573">
                  <c:v>1.1628000000000001</c:v>
                </c:pt>
                <c:pt idx="574">
                  <c:v>1.1628000000000001</c:v>
                </c:pt>
                <c:pt idx="575">
                  <c:v>1.1628000000000001</c:v>
                </c:pt>
                <c:pt idx="576">
                  <c:v>1.1517999999999999</c:v>
                </c:pt>
                <c:pt idx="577">
                  <c:v>1.1463000000000001</c:v>
                </c:pt>
                <c:pt idx="578">
                  <c:v>1.1628000000000001</c:v>
                </c:pt>
                <c:pt idx="579">
                  <c:v>1.1628000000000001</c:v>
                </c:pt>
                <c:pt idx="580">
                  <c:v>1.1628000000000001</c:v>
                </c:pt>
                <c:pt idx="581">
                  <c:v>1.1463000000000001</c:v>
                </c:pt>
                <c:pt idx="582">
                  <c:v>1.1352</c:v>
                </c:pt>
                <c:pt idx="583">
                  <c:v>1.1517999999999999</c:v>
                </c:pt>
                <c:pt idx="584">
                  <c:v>1.1573</c:v>
                </c:pt>
                <c:pt idx="585">
                  <c:v>1.1517999999999999</c:v>
                </c:pt>
                <c:pt idx="586">
                  <c:v>1.1793</c:v>
                </c:pt>
                <c:pt idx="587">
                  <c:v>1.1793</c:v>
                </c:pt>
                <c:pt idx="588">
                  <c:v>1.1959</c:v>
                </c:pt>
                <c:pt idx="589">
                  <c:v>1.1959</c:v>
                </c:pt>
                <c:pt idx="590">
                  <c:v>1.1903999999999999</c:v>
                </c:pt>
                <c:pt idx="591">
                  <c:v>1.2069000000000001</c:v>
                </c:pt>
                <c:pt idx="592">
                  <c:v>1.2014</c:v>
                </c:pt>
                <c:pt idx="593">
                  <c:v>1.1959</c:v>
                </c:pt>
                <c:pt idx="594">
                  <c:v>1.1573</c:v>
                </c:pt>
                <c:pt idx="595">
                  <c:v>1.1573</c:v>
                </c:pt>
                <c:pt idx="596">
                  <c:v>1.1682999999999999</c:v>
                </c:pt>
                <c:pt idx="597">
                  <c:v>1.1793</c:v>
                </c:pt>
                <c:pt idx="598">
                  <c:v>1.1682999999999999</c:v>
                </c:pt>
                <c:pt idx="599">
                  <c:v>1.1738</c:v>
                </c:pt>
                <c:pt idx="600">
                  <c:v>1.1628000000000001</c:v>
                </c:pt>
                <c:pt idx="601">
                  <c:v>1.1573</c:v>
                </c:pt>
                <c:pt idx="602">
                  <c:v>1.1738</c:v>
                </c:pt>
                <c:pt idx="603">
                  <c:v>1.1628000000000001</c:v>
                </c:pt>
                <c:pt idx="604">
                  <c:v>1.1682999999999999</c:v>
                </c:pt>
                <c:pt idx="605">
                  <c:v>1.1793</c:v>
                </c:pt>
                <c:pt idx="606">
                  <c:v>1.1903999999999999</c:v>
                </c:pt>
                <c:pt idx="607">
                  <c:v>1.2069000000000001</c:v>
                </c:pt>
                <c:pt idx="608">
                  <c:v>1.2179</c:v>
                </c:pt>
                <c:pt idx="609">
                  <c:v>1.2455000000000001</c:v>
                </c:pt>
                <c:pt idx="610">
                  <c:v>1.24</c:v>
                </c:pt>
                <c:pt idx="611">
                  <c:v>1.24</c:v>
                </c:pt>
                <c:pt idx="612">
                  <c:v>1.24</c:v>
                </c:pt>
                <c:pt idx="613">
                  <c:v>1.2289000000000001</c:v>
                </c:pt>
                <c:pt idx="614">
                  <c:v>1.2234</c:v>
                </c:pt>
                <c:pt idx="615">
                  <c:v>1.2289000000000001</c:v>
                </c:pt>
                <c:pt idx="616">
                  <c:v>1.24</c:v>
                </c:pt>
                <c:pt idx="617">
                  <c:v>1.2455000000000001</c:v>
                </c:pt>
                <c:pt idx="618">
                  <c:v>1.2343999999999999</c:v>
                </c:pt>
                <c:pt idx="619">
                  <c:v>1.2289000000000001</c:v>
                </c:pt>
                <c:pt idx="620">
                  <c:v>1.2123999999999999</c:v>
                </c:pt>
                <c:pt idx="621">
                  <c:v>1.2069000000000001</c:v>
                </c:pt>
                <c:pt idx="622">
                  <c:v>1.2069000000000001</c:v>
                </c:pt>
                <c:pt idx="623">
                  <c:v>1.2179</c:v>
                </c:pt>
                <c:pt idx="624">
                  <c:v>1.2179</c:v>
                </c:pt>
                <c:pt idx="625">
                  <c:v>1.2179</c:v>
                </c:pt>
                <c:pt idx="626">
                  <c:v>1.2014</c:v>
                </c:pt>
                <c:pt idx="627">
                  <c:v>1.2014</c:v>
                </c:pt>
                <c:pt idx="628">
                  <c:v>1.1959</c:v>
                </c:pt>
                <c:pt idx="629">
                  <c:v>1.1706000000000001</c:v>
                </c:pt>
                <c:pt idx="630">
                  <c:v>1.1706000000000001</c:v>
                </c:pt>
                <c:pt idx="631">
                  <c:v>1.2028000000000001</c:v>
                </c:pt>
                <c:pt idx="632">
                  <c:v>1.1706000000000001</c:v>
                </c:pt>
                <c:pt idx="633">
                  <c:v>1.1652</c:v>
                </c:pt>
                <c:pt idx="634">
                  <c:v>1.1652</c:v>
                </c:pt>
                <c:pt idx="635">
                  <c:v>1.1706000000000001</c:v>
                </c:pt>
                <c:pt idx="636">
                  <c:v>1.1706000000000001</c:v>
                </c:pt>
                <c:pt idx="637">
                  <c:v>1.1706000000000001</c:v>
                </c:pt>
                <c:pt idx="638">
                  <c:v>1.1975</c:v>
                </c:pt>
                <c:pt idx="639">
                  <c:v>1.1920999999999999</c:v>
                </c:pt>
                <c:pt idx="640">
                  <c:v>1.1867000000000001</c:v>
                </c:pt>
                <c:pt idx="641">
                  <c:v>1.2028000000000001</c:v>
                </c:pt>
                <c:pt idx="642">
                  <c:v>1.1814</c:v>
                </c:pt>
                <c:pt idx="643">
                  <c:v>1.2028000000000001</c:v>
                </c:pt>
                <c:pt idx="644">
                  <c:v>1.2136</c:v>
                </c:pt>
                <c:pt idx="645">
                  <c:v>1.2028000000000001</c:v>
                </c:pt>
                <c:pt idx="646">
                  <c:v>1.1920999999999999</c:v>
                </c:pt>
                <c:pt idx="647">
                  <c:v>1.1814</c:v>
                </c:pt>
                <c:pt idx="648">
                  <c:v>1.1759999999999999</c:v>
                </c:pt>
                <c:pt idx="649">
                  <c:v>1.1759999999999999</c:v>
                </c:pt>
                <c:pt idx="650">
                  <c:v>1.1759999999999999</c:v>
                </c:pt>
                <c:pt idx="651">
                  <c:v>1.2081999999999999</c:v>
                </c:pt>
                <c:pt idx="652">
                  <c:v>1.2081999999999999</c:v>
                </c:pt>
                <c:pt idx="653">
                  <c:v>1.2136</c:v>
                </c:pt>
                <c:pt idx="654">
                  <c:v>1.2136</c:v>
                </c:pt>
                <c:pt idx="655">
                  <c:v>1.2081999999999999</c:v>
                </c:pt>
                <c:pt idx="656">
                  <c:v>1.2242999999999999</c:v>
                </c:pt>
                <c:pt idx="657">
                  <c:v>1.2350000000000001</c:v>
                </c:pt>
                <c:pt idx="658">
                  <c:v>1.2297</c:v>
                </c:pt>
                <c:pt idx="659">
                  <c:v>1.2081999999999999</c:v>
                </c:pt>
                <c:pt idx="660">
                  <c:v>1.1975</c:v>
                </c:pt>
                <c:pt idx="661">
                  <c:v>1.2136</c:v>
                </c:pt>
                <c:pt idx="662">
                  <c:v>1.2242999999999999</c:v>
                </c:pt>
                <c:pt idx="663">
                  <c:v>1.2458</c:v>
                </c:pt>
                <c:pt idx="664">
                  <c:v>1.2403999999999999</c:v>
                </c:pt>
                <c:pt idx="665">
                  <c:v>1.2350000000000001</c:v>
                </c:pt>
                <c:pt idx="666">
                  <c:v>1.2350000000000001</c:v>
                </c:pt>
                <c:pt idx="667">
                  <c:v>1.2403999999999999</c:v>
                </c:pt>
                <c:pt idx="668">
                  <c:v>1.2350000000000001</c:v>
                </c:pt>
                <c:pt idx="669">
                  <c:v>1.2403999999999999</c:v>
                </c:pt>
                <c:pt idx="670">
                  <c:v>1.2350000000000001</c:v>
                </c:pt>
                <c:pt idx="671">
                  <c:v>1.2297</c:v>
                </c:pt>
                <c:pt idx="672">
                  <c:v>1.2350000000000001</c:v>
                </c:pt>
                <c:pt idx="673">
                  <c:v>1.2458</c:v>
                </c:pt>
                <c:pt idx="674">
                  <c:v>1.2565</c:v>
                </c:pt>
                <c:pt idx="675">
                  <c:v>1.2512000000000001</c:v>
                </c:pt>
                <c:pt idx="676">
                  <c:v>1.2565</c:v>
                </c:pt>
                <c:pt idx="677">
                  <c:v>1.2350000000000001</c:v>
                </c:pt>
                <c:pt idx="678">
                  <c:v>1.2297</c:v>
                </c:pt>
                <c:pt idx="679">
                  <c:v>1.2242999999999999</c:v>
                </c:pt>
                <c:pt idx="680">
                  <c:v>1.2242999999999999</c:v>
                </c:pt>
                <c:pt idx="681">
                  <c:v>1.2565</c:v>
                </c:pt>
                <c:pt idx="682">
                  <c:v>1.2512000000000001</c:v>
                </c:pt>
                <c:pt idx="683">
                  <c:v>1.2350000000000001</c:v>
                </c:pt>
                <c:pt idx="684">
                  <c:v>1.2242999999999999</c:v>
                </c:pt>
                <c:pt idx="685">
                  <c:v>1.2403999999999999</c:v>
                </c:pt>
                <c:pt idx="686">
                  <c:v>1.2512000000000001</c:v>
                </c:pt>
                <c:pt idx="687">
                  <c:v>1.2512000000000001</c:v>
                </c:pt>
                <c:pt idx="688">
                  <c:v>1.2619</c:v>
                </c:pt>
                <c:pt idx="689">
                  <c:v>1.2726</c:v>
                </c:pt>
                <c:pt idx="690">
                  <c:v>1.2887</c:v>
                </c:pt>
                <c:pt idx="691">
                  <c:v>1.3048999999999999</c:v>
                </c:pt>
                <c:pt idx="692">
                  <c:v>1.2113</c:v>
                </c:pt>
                <c:pt idx="693">
                  <c:v>1.2014</c:v>
                </c:pt>
                <c:pt idx="694">
                  <c:v>1.1954</c:v>
                </c:pt>
                <c:pt idx="695">
                  <c:v>1.1915</c:v>
                </c:pt>
                <c:pt idx="696">
                  <c:v>1.1974</c:v>
                </c:pt>
                <c:pt idx="697">
                  <c:v>1.2113</c:v>
                </c:pt>
                <c:pt idx="698">
                  <c:v>1.2133</c:v>
                </c:pt>
                <c:pt idx="699">
                  <c:v>1.2252000000000001</c:v>
                </c:pt>
                <c:pt idx="700">
                  <c:v>1.1895</c:v>
                </c:pt>
                <c:pt idx="701">
                  <c:v>1.1756</c:v>
                </c:pt>
                <c:pt idx="702">
                  <c:v>1.1696</c:v>
                </c:pt>
                <c:pt idx="703">
                  <c:v>1.1915</c:v>
                </c:pt>
                <c:pt idx="704">
                  <c:v>1.1895</c:v>
                </c:pt>
                <c:pt idx="705">
                  <c:v>1.1716</c:v>
                </c:pt>
                <c:pt idx="706">
                  <c:v>1.1895</c:v>
                </c:pt>
                <c:pt idx="707">
                  <c:v>1.1835</c:v>
                </c:pt>
                <c:pt idx="708">
                  <c:v>1.1875</c:v>
                </c:pt>
                <c:pt idx="709">
                  <c:v>1.1815</c:v>
                </c:pt>
                <c:pt idx="710">
                  <c:v>1.1617</c:v>
                </c:pt>
                <c:pt idx="711">
                  <c:v>1.1577</c:v>
                </c:pt>
                <c:pt idx="712">
                  <c:v>1.1298999999999999</c:v>
                </c:pt>
                <c:pt idx="713">
                  <c:v>1.1417999999999999</c:v>
                </c:pt>
                <c:pt idx="714">
                  <c:v>1.1577</c:v>
                </c:pt>
                <c:pt idx="715">
                  <c:v>1.1696</c:v>
                </c:pt>
                <c:pt idx="716">
                  <c:v>1.1437999999999999</c:v>
                </c:pt>
                <c:pt idx="717">
                  <c:v>1.1160000000000001</c:v>
                </c:pt>
                <c:pt idx="718">
                  <c:v>1.0842000000000001</c:v>
                </c:pt>
                <c:pt idx="719">
                  <c:v>1.0981000000000001</c:v>
                </c:pt>
                <c:pt idx="720">
                  <c:v>1.0842000000000001</c:v>
                </c:pt>
                <c:pt idx="721">
                  <c:v>1.0961000000000001</c:v>
                </c:pt>
                <c:pt idx="722">
                  <c:v>1.1021000000000001</c:v>
                </c:pt>
                <c:pt idx="723">
                  <c:v>1.1160000000000001</c:v>
                </c:pt>
                <c:pt idx="724">
                  <c:v>1.1160000000000001</c:v>
                </c:pt>
                <c:pt idx="725">
                  <c:v>1.1100000000000001</c:v>
                </c:pt>
                <c:pt idx="726">
                  <c:v>1.1220000000000001</c:v>
                </c:pt>
                <c:pt idx="727">
                  <c:v>1.1318999999999999</c:v>
                </c:pt>
                <c:pt idx="728">
                  <c:v>1.1100000000000001</c:v>
                </c:pt>
                <c:pt idx="729">
                  <c:v>1.1081000000000001</c:v>
                </c:pt>
                <c:pt idx="730">
                  <c:v>1.1061000000000001</c:v>
                </c:pt>
                <c:pt idx="731">
                  <c:v>1.1081000000000001</c:v>
                </c:pt>
                <c:pt idx="732">
                  <c:v>1.1061000000000001</c:v>
                </c:pt>
                <c:pt idx="733">
                  <c:v>1.1021000000000001</c:v>
                </c:pt>
                <c:pt idx="734">
                  <c:v>1.0902000000000001</c:v>
                </c:pt>
                <c:pt idx="735">
                  <c:v>1.0743</c:v>
                </c:pt>
                <c:pt idx="736">
                  <c:v>1.0664</c:v>
                </c:pt>
                <c:pt idx="737">
                  <c:v>1.0564</c:v>
                </c:pt>
                <c:pt idx="738">
                  <c:v>1.0703</c:v>
                </c:pt>
                <c:pt idx="739">
                  <c:v>1.0644</c:v>
                </c:pt>
                <c:pt idx="740">
                  <c:v>1.0862000000000001</c:v>
                </c:pt>
                <c:pt idx="741">
                  <c:v>1.0961000000000001</c:v>
                </c:pt>
                <c:pt idx="742">
                  <c:v>1.0882000000000001</c:v>
                </c:pt>
                <c:pt idx="743">
                  <c:v>1.0882000000000001</c:v>
                </c:pt>
                <c:pt idx="744">
                  <c:v>1.0783</c:v>
                </c:pt>
                <c:pt idx="745">
                  <c:v>1.0842000000000001</c:v>
                </c:pt>
                <c:pt idx="746">
                  <c:v>1.0624</c:v>
                </c:pt>
                <c:pt idx="747">
                  <c:v>1.0822000000000001</c:v>
                </c:pt>
                <c:pt idx="748">
                  <c:v>1.0902000000000001</c:v>
                </c:pt>
                <c:pt idx="749">
                  <c:v>1.0902000000000001</c:v>
                </c:pt>
                <c:pt idx="750">
                  <c:v>1.0723</c:v>
                </c:pt>
                <c:pt idx="751">
                  <c:v>1.0624</c:v>
                </c:pt>
                <c:pt idx="752">
                  <c:v>1.0465</c:v>
                </c:pt>
                <c:pt idx="753">
                  <c:v>1.0664</c:v>
                </c:pt>
                <c:pt idx="754">
                  <c:v>1.0014000000000001</c:v>
                </c:pt>
                <c:pt idx="755">
                  <c:v>1.0183</c:v>
                </c:pt>
                <c:pt idx="756">
                  <c:v>1.0201</c:v>
                </c:pt>
                <c:pt idx="757">
                  <c:v>1.0258</c:v>
                </c:pt>
                <c:pt idx="758">
                  <c:v>1.022</c:v>
                </c:pt>
                <c:pt idx="759">
                  <c:v>1.0183</c:v>
                </c:pt>
                <c:pt idx="760">
                  <c:v>1.0239</c:v>
                </c:pt>
                <c:pt idx="761">
                  <c:v>1.0258</c:v>
                </c:pt>
                <c:pt idx="762">
                  <c:v>1.0125999999999999</c:v>
                </c:pt>
                <c:pt idx="763">
                  <c:v>1.0145</c:v>
                </c:pt>
                <c:pt idx="764">
                  <c:v>1.022</c:v>
                </c:pt>
                <c:pt idx="765">
                  <c:v>1.0276000000000001</c:v>
                </c:pt>
                <c:pt idx="766">
                  <c:v>1.0483</c:v>
                </c:pt>
                <c:pt idx="767">
                  <c:v>1.0501</c:v>
                </c:pt>
                <c:pt idx="768">
                  <c:v>1.0350999999999999</c:v>
                </c:pt>
                <c:pt idx="769">
                  <c:v>1.0088999999999999</c:v>
                </c:pt>
                <c:pt idx="770">
                  <c:v>1.0125999999999999</c:v>
                </c:pt>
                <c:pt idx="771">
                  <c:v>1.0201</c:v>
                </c:pt>
                <c:pt idx="772">
                  <c:v>1.0164</c:v>
                </c:pt>
                <c:pt idx="773">
                  <c:v>1.0350999999999999</c:v>
                </c:pt>
                <c:pt idx="774">
                  <c:v>1.0350999999999999</c:v>
                </c:pt>
                <c:pt idx="775">
                  <c:v>1.0369999999999999</c:v>
                </c:pt>
                <c:pt idx="776">
                  <c:v>1.0558000000000001</c:v>
                </c:pt>
                <c:pt idx="777">
                  <c:v>1.0669999999999999</c:v>
                </c:pt>
                <c:pt idx="778">
                  <c:v>1.0689</c:v>
                </c:pt>
                <c:pt idx="779">
                  <c:v>1.0913999999999999</c:v>
                </c:pt>
                <c:pt idx="780">
                  <c:v>1.0839000000000001</c:v>
                </c:pt>
                <c:pt idx="781">
                  <c:v>1.0726</c:v>
                </c:pt>
                <c:pt idx="782">
                  <c:v>1.0764</c:v>
                </c:pt>
                <c:pt idx="783">
                  <c:v>1.0820000000000001</c:v>
                </c:pt>
                <c:pt idx="784">
                  <c:v>1.0595000000000001</c:v>
                </c:pt>
                <c:pt idx="785">
                  <c:v>1.0708</c:v>
                </c:pt>
                <c:pt idx="786">
                  <c:v>1.0539000000000001</c:v>
                </c:pt>
                <c:pt idx="787">
                  <c:v>1.0745</c:v>
                </c:pt>
                <c:pt idx="788">
                  <c:v>1.0839000000000001</c:v>
                </c:pt>
                <c:pt idx="789">
                  <c:v>1.0708</c:v>
                </c:pt>
                <c:pt idx="790">
                  <c:v>1.0820000000000001</c:v>
                </c:pt>
                <c:pt idx="791">
                  <c:v>1.0745</c:v>
                </c:pt>
                <c:pt idx="792">
                  <c:v>1.0875999999999999</c:v>
                </c:pt>
                <c:pt idx="793">
                  <c:v>1.0894999999999999</c:v>
                </c:pt>
                <c:pt idx="794">
                  <c:v>1.097</c:v>
                </c:pt>
                <c:pt idx="795">
                  <c:v>1.1064000000000001</c:v>
                </c:pt>
                <c:pt idx="796">
                  <c:v>1.1102000000000001</c:v>
                </c:pt>
                <c:pt idx="797">
                  <c:v>1.0989</c:v>
                </c:pt>
                <c:pt idx="798">
                  <c:v>1.1008</c:v>
                </c:pt>
                <c:pt idx="799">
                  <c:v>1.0913999999999999</c:v>
                </c:pt>
                <c:pt idx="800">
                  <c:v>1.0875999999999999</c:v>
                </c:pt>
                <c:pt idx="801">
                  <c:v>1.0858000000000001</c:v>
                </c:pt>
                <c:pt idx="802">
                  <c:v>1.0783</c:v>
                </c:pt>
                <c:pt idx="803">
                  <c:v>1.0801000000000001</c:v>
                </c:pt>
                <c:pt idx="804">
                  <c:v>1.0894999999999999</c:v>
                </c:pt>
                <c:pt idx="805">
                  <c:v>1.0894999999999999</c:v>
                </c:pt>
                <c:pt idx="806">
                  <c:v>1.0839000000000001</c:v>
                </c:pt>
                <c:pt idx="807">
                  <c:v>1.0726</c:v>
                </c:pt>
                <c:pt idx="808">
                  <c:v>1.052</c:v>
                </c:pt>
                <c:pt idx="809">
                  <c:v>1.0595000000000001</c:v>
                </c:pt>
                <c:pt idx="810">
                  <c:v>1.052</c:v>
                </c:pt>
                <c:pt idx="811">
                  <c:v>1.052</c:v>
                </c:pt>
                <c:pt idx="812">
                  <c:v>1.052</c:v>
                </c:pt>
                <c:pt idx="813">
                  <c:v>1.0388999999999999</c:v>
                </c:pt>
                <c:pt idx="814">
                  <c:v>1.0307999999999999</c:v>
                </c:pt>
                <c:pt idx="815">
                  <c:v>1.0307999999999999</c:v>
                </c:pt>
                <c:pt idx="816">
                  <c:v>1.0326</c:v>
                </c:pt>
                <c:pt idx="817">
                  <c:v>1.0382</c:v>
                </c:pt>
                <c:pt idx="818">
                  <c:v>1.0326</c:v>
                </c:pt>
                <c:pt idx="819">
                  <c:v>1.0288999999999999</c:v>
                </c:pt>
                <c:pt idx="820">
                  <c:v>1.0269999999999999</c:v>
                </c:pt>
                <c:pt idx="821">
                  <c:v>1.0437000000000001</c:v>
                </c:pt>
                <c:pt idx="822">
                  <c:v>1.0733999999999999</c:v>
                </c:pt>
                <c:pt idx="823">
                  <c:v>1.1031</c:v>
                </c:pt>
                <c:pt idx="824">
                  <c:v>1.1196999999999999</c:v>
                </c:pt>
                <c:pt idx="825">
                  <c:v>1.0938000000000001</c:v>
                </c:pt>
                <c:pt idx="826">
                  <c:v>1.1068</c:v>
                </c:pt>
                <c:pt idx="827">
                  <c:v>1.1031</c:v>
                </c:pt>
                <c:pt idx="828">
                  <c:v>1.0992999999999999</c:v>
                </c:pt>
                <c:pt idx="829">
                  <c:v>1.1049</c:v>
                </c:pt>
                <c:pt idx="830">
                  <c:v>1.1031</c:v>
                </c:pt>
                <c:pt idx="831">
                  <c:v>1.1068</c:v>
                </c:pt>
                <c:pt idx="832">
                  <c:v>1.0974999999999999</c:v>
                </c:pt>
                <c:pt idx="833">
                  <c:v>1.1012</c:v>
                </c:pt>
                <c:pt idx="834">
                  <c:v>1.1215999999999999</c:v>
                </c:pt>
                <c:pt idx="835">
                  <c:v>1.1031</c:v>
                </c:pt>
                <c:pt idx="836">
                  <c:v>1.1031</c:v>
                </c:pt>
                <c:pt idx="837">
                  <c:v>1.0992999999999999</c:v>
                </c:pt>
                <c:pt idx="838">
                  <c:v>1.1068</c:v>
                </c:pt>
                <c:pt idx="839">
                  <c:v>1.1105</c:v>
                </c:pt>
                <c:pt idx="840">
                  <c:v>1.1123000000000001</c:v>
                </c:pt>
                <c:pt idx="841">
                  <c:v>1.1309</c:v>
                </c:pt>
                <c:pt idx="842">
                  <c:v>1.1272</c:v>
                </c:pt>
                <c:pt idx="843">
                  <c:v>1.1160000000000001</c:v>
                </c:pt>
                <c:pt idx="844">
                  <c:v>1.1215999999999999</c:v>
                </c:pt>
                <c:pt idx="845">
                  <c:v>1.1160000000000001</c:v>
                </c:pt>
                <c:pt idx="846">
                  <c:v>1.1105</c:v>
                </c:pt>
                <c:pt idx="847">
                  <c:v>1.1086</c:v>
                </c:pt>
                <c:pt idx="848">
                  <c:v>1.1215999999999999</c:v>
                </c:pt>
                <c:pt idx="849">
                  <c:v>1.1196999999999999</c:v>
                </c:pt>
                <c:pt idx="850">
                  <c:v>1.1309</c:v>
                </c:pt>
                <c:pt idx="851">
                  <c:v>1.1364000000000001</c:v>
                </c:pt>
                <c:pt idx="852">
                  <c:v>1.1419999999999999</c:v>
                </c:pt>
                <c:pt idx="853">
                  <c:v>1.129</c:v>
                </c:pt>
                <c:pt idx="854">
                  <c:v>1.1253</c:v>
                </c:pt>
                <c:pt idx="855">
                  <c:v>1.129</c:v>
                </c:pt>
                <c:pt idx="856">
                  <c:v>1.1383000000000001</c:v>
                </c:pt>
                <c:pt idx="857">
                  <c:v>1.1327</c:v>
                </c:pt>
                <c:pt idx="858">
                  <c:v>1.1272</c:v>
                </c:pt>
                <c:pt idx="859">
                  <c:v>1.1253</c:v>
                </c:pt>
                <c:pt idx="860">
                  <c:v>1.1327</c:v>
                </c:pt>
                <c:pt idx="861">
                  <c:v>1.1272</c:v>
                </c:pt>
                <c:pt idx="862">
                  <c:v>1.129</c:v>
                </c:pt>
                <c:pt idx="863">
                  <c:v>1.1383000000000001</c:v>
                </c:pt>
                <c:pt idx="864">
                  <c:v>1.1178999999999999</c:v>
                </c:pt>
                <c:pt idx="865">
                  <c:v>1.1049</c:v>
                </c:pt>
                <c:pt idx="866">
                  <c:v>1.1049</c:v>
                </c:pt>
                <c:pt idx="867">
                  <c:v>1.1215999999999999</c:v>
                </c:pt>
                <c:pt idx="868">
                  <c:v>1.1253</c:v>
                </c:pt>
                <c:pt idx="869">
                  <c:v>1.1086</c:v>
                </c:pt>
                <c:pt idx="870">
                  <c:v>1.1272</c:v>
                </c:pt>
                <c:pt idx="871">
                  <c:v>1.1215999999999999</c:v>
                </c:pt>
                <c:pt idx="872">
                  <c:v>1.1031</c:v>
                </c:pt>
                <c:pt idx="873">
                  <c:v>1.1123000000000001</c:v>
                </c:pt>
                <c:pt idx="874">
                  <c:v>1.1012</c:v>
                </c:pt>
                <c:pt idx="875">
                  <c:v>1.1012</c:v>
                </c:pt>
                <c:pt idx="876">
                  <c:v>1.1105</c:v>
                </c:pt>
                <c:pt idx="877">
                  <c:v>1.1105</c:v>
                </c:pt>
                <c:pt idx="878">
                  <c:v>1.1012</c:v>
                </c:pt>
                <c:pt idx="879">
                  <c:v>1.0799000000000001</c:v>
                </c:pt>
                <c:pt idx="880">
                  <c:v>1.0817000000000001</c:v>
                </c:pt>
                <c:pt idx="881">
                  <c:v>1.0632999999999999</c:v>
                </c:pt>
                <c:pt idx="882">
                  <c:v>1.0853999999999999</c:v>
                </c:pt>
                <c:pt idx="883">
                  <c:v>1.0485</c:v>
                </c:pt>
                <c:pt idx="884">
                  <c:v>1.0503</c:v>
                </c:pt>
                <c:pt idx="885">
                  <c:v>1.0485</c:v>
                </c:pt>
                <c:pt idx="886">
                  <c:v>1.0928</c:v>
                </c:pt>
                <c:pt idx="887">
                  <c:v>1.0707</c:v>
                </c:pt>
                <c:pt idx="888">
                  <c:v>1.0596000000000001</c:v>
                </c:pt>
                <c:pt idx="889">
                  <c:v>1.0485</c:v>
                </c:pt>
                <c:pt idx="890">
                  <c:v>1.0282</c:v>
                </c:pt>
                <c:pt idx="891">
                  <c:v>1.0429999999999999</c:v>
                </c:pt>
                <c:pt idx="892">
                  <c:v>1.0559000000000001</c:v>
                </c:pt>
                <c:pt idx="893">
                  <c:v>1.0577000000000001</c:v>
                </c:pt>
                <c:pt idx="894">
                  <c:v>1.0596000000000001</c:v>
                </c:pt>
                <c:pt idx="895">
                  <c:v>1.0559000000000001</c:v>
                </c:pt>
                <c:pt idx="896">
                  <c:v>1.0207999999999999</c:v>
                </c:pt>
                <c:pt idx="897">
                  <c:v>1.0485</c:v>
                </c:pt>
                <c:pt idx="898">
                  <c:v>1.0613999999999999</c:v>
                </c:pt>
                <c:pt idx="899">
                  <c:v>1.0429999999999999</c:v>
                </c:pt>
                <c:pt idx="900">
                  <c:v>1.0429999999999999</c:v>
                </c:pt>
                <c:pt idx="901">
                  <c:v>1.0522</c:v>
                </c:pt>
                <c:pt idx="902">
                  <c:v>1.054</c:v>
                </c:pt>
                <c:pt idx="903">
                  <c:v>1.0632999999999999</c:v>
                </c:pt>
                <c:pt idx="904">
                  <c:v>1.0688</c:v>
                </c:pt>
                <c:pt idx="905">
                  <c:v>1.0725</c:v>
                </c:pt>
                <c:pt idx="906">
                  <c:v>1.0817000000000001</c:v>
                </c:pt>
                <c:pt idx="907">
                  <c:v>1.1002000000000001</c:v>
                </c:pt>
                <c:pt idx="908">
                  <c:v>1.0853999999999999</c:v>
                </c:pt>
                <c:pt idx="909">
                  <c:v>1.0983000000000001</c:v>
                </c:pt>
                <c:pt idx="910">
                  <c:v>1.0780000000000001</c:v>
                </c:pt>
                <c:pt idx="911">
                  <c:v>1.0688</c:v>
                </c:pt>
                <c:pt idx="912">
                  <c:v>1.0707</c:v>
                </c:pt>
                <c:pt idx="913">
                  <c:v>1.0632999999999999</c:v>
                </c:pt>
                <c:pt idx="914">
                  <c:v>1.0650999999999999</c:v>
                </c:pt>
                <c:pt idx="915">
                  <c:v>1.0650999999999999</c:v>
                </c:pt>
                <c:pt idx="916">
                  <c:v>1.03</c:v>
                </c:pt>
                <c:pt idx="917">
                  <c:v>1.0374000000000001</c:v>
                </c:pt>
                <c:pt idx="918">
                  <c:v>1.0392999999999999</c:v>
                </c:pt>
                <c:pt idx="919">
                  <c:v>1.0429999999999999</c:v>
                </c:pt>
                <c:pt idx="920">
                  <c:v>1.0522</c:v>
                </c:pt>
                <c:pt idx="921">
                  <c:v>1.0559000000000001</c:v>
                </c:pt>
                <c:pt idx="922">
                  <c:v>1.0503</c:v>
                </c:pt>
                <c:pt idx="923">
                  <c:v>1.0707</c:v>
                </c:pt>
                <c:pt idx="924">
                  <c:v>1.0429999999999999</c:v>
                </c:pt>
                <c:pt idx="925">
                  <c:v>1.0613999999999999</c:v>
                </c:pt>
                <c:pt idx="926">
                  <c:v>1.0613999999999999</c:v>
                </c:pt>
                <c:pt idx="927">
                  <c:v>1.0577000000000001</c:v>
                </c:pt>
                <c:pt idx="928">
                  <c:v>1.0410999999999999</c:v>
                </c:pt>
                <c:pt idx="929">
                  <c:v>1.0632999999999999</c:v>
                </c:pt>
                <c:pt idx="930">
                  <c:v>1.0503</c:v>
                </c:pt>
                <c:pt idx="931">
                  <c:v>1.0577000000000001</c:v>
                </c:pt>
                <c:pt idx="932">
                  <c:v>1.0650999999999999</c:v>
                </c:pt>
                <c:pt idx="933">
                  <c:v>1.0743</c:v>
                </c:pt>
                <c:pt idx="934">
                  <c:v>1.0632999999999999</c:v>
                </c:pt>
                <c:pt idx="935">
                  <c:v>1.0632999999999999</c:v>
                </c:pt>
                <c:pt idx="936">
                  <c:v>1.0650999999999999</c:v>
                </c:pt>
                <c:pt idx="937">
                  <c:v>1.0707</c:v>
                </c:pt>
                <c:pt idx="938">
                  <c:v>1.0669999999999999</c:v>
                </c:pt>
                <c:pt idx="939">
                  <c:v>1.0503</c:v>
                </c:pt>
                <c:pt idx="940">
                  <c:v>1.0282</c:v>
                </c:pt>
                <c:pt idx="941">
                  <c:v>1.0311999999999999</c:v>
                </c:pt>
                <c:pt idx="942">
                  <c:v>1.0545</c:v>
                </c:pt>
                <c:pt idx="943">
                  <c:v>1.0527</c:v>
                </c:pt>
                <c:pt idx="944">
                  <c:v>1.0581</c:v>
                </c:pt>
                <c:pt idx="945">
                  <c:v>1.0581</c:v>
                </c:pt>
                <c:pt idx="946">
                  <c:v>1.0651999999999999</c:v>
                </c:pt>
                <c:pt idx="947">
                  <c:v>1.0508999999999999</c:v>
                </c:pt>
                <c:pt idx="948">
                  <c:v>1.042</c:v>
                </c:pt>
                <c:pt idx="949">
                  <c:v>1.0508999999999999</c:v>
                </c:pt>
                <c:pt idx="950">
                  <c:v>1.042</c:v>
                </c:pt>
                <c:pt idx="951">
                  <c:v>1.0366</c:v>
                </c:pt>
                <c:pt idx="952">
                  <c:v>1.0508999999999999</c:v>
                </c:pt>
                <c:pt idx="953">
                  <c:v>1.0384</c:v>
                </c:pt>
                <c:pt idx="954">
                  <c:v>1.0456000000000001</c:v>
                </c:pt>
                <c:pt idx="955">
                  <c:v>1.0472999999999999</c:v>
                </c:pt>
                <c:pt idx="956">
                  <c:v>1.0563</c:v>
                </c:pt>
                <c:pt idx="957">
                  <c:v>1.0706</c:v>
                </c:pt>
                <c:pt idx="958">
                  <c:v>1.0760000000000001</c:v>
                </c:pt>
                <c:pt idx="959">
                  <c:v>1.0724</c:v>
                </c:pt>
                <c:pt idx="960">
                  <c:v>1.0706</c:v>
                </c:pt>
                <c:pt idx="961">
                  <c:v>1.0903</c:v>
                </c:pt>
                <c:pt idx="962">
                  <c:v>1.0992999999999999</c:v>
                </c:pt>
                <c:pt idx="963">
                  <c:v>1.0921000000000001</c:v>
                </c:pt>
                <c:pt idx="964">
                  <c:v>1.0867</c:v>
                </c:pt>
                <c:pt idx="965">
                  <c:v>1.0921000000000001</c:v>
                </c:pt>
                <c:pt idx="966">
                  <c:v>1.1011</c:v>
                </c:pt>
                <c:pt idx="967">
                  <c:v>1.0921000000000001</c:v>
                </c:pt>
                <c:pt idx="968">
                  <c:v>1.1100000000000001</c:v>
                </c:pt>
                <c:pt idx="969">
                  <c:v>1.0885</c:v>
                </c:pt>
                <c:pt idx="970">
                  <c:v>1.0939000000000001</c:v>
                </c:pt>
                <c:pt idx="971">
                  <c:v>1.0903</c:v>
                </c:pt>
                <c:pt idx="972">
                  <c:v>1.0831</c:v>
                </c:pt>
                <c:pt idx="973">
                  <c:v>1.0939000000000001</c:v>
                </c:pt>
                <c:pt idx="974">
                  <c:v>1.0813999999999999</c:v>
                </c:pt>
                <c:pt idx="975">
                  <c:v>1.0921000000000001</c:v>
                </c:pt>
                <c:pt idx="976">
                  <c:v>1.0921000000000001</c:v>
                </c:pt>
                <c:pt idx="977">
                  <c:v>1.0921000000000001</c:v>
                </c:pt>
                <c:pt idx="978">
                  <c:v>1.0849</c:v>
                </c:pt>
                <c:pt idx="979">
                  <c:v>1.0831</c:v>
                </c:pt>
                <c:pt idx="980">
                  <c:v>1.0831</c:v>
                </c:pt>
                <c:pt idx="981">
                  <c:v>1.0885</c:v>
                </c:pt>
                <c:pt idx="982">
                  <c:v>1.0939000000000001</c:v>
                </c:pt>
                <c:pt idx="983">
                  <c:v>1.0742</c:v>
                </c:pt>
                <c:pt idx="984">
                  <c:v>1.0706</c:v>
                </c:pt>
                <c:pt idx="985">
                  <c:v>1.0742</c:v>
                </c:pt>
                <c:pt idx="986">
                  <c:v>1.0760000000000001</c:v>
                </c:pt>
                <c:pt idx="987">
                  <c:v>1.0688</c:v>
                </c:pt>
                <c:pt idx="988">
                  <c:v>1.0545</c:v>
                </c:pt>
                <c:pt idx="989">
                  <c:v>1.0669999999999999</c:v>
                </c:pt>
                <c:pt idx="990">
                  <c:v>1.0795999999999999</c:v>
                </c:pt>
                <c:pt idx="991">
                  <c:v>1.0867</c:v>
                </c:pt>
                <c:pt idx="992">
                  <c:v>1.0974999999999999</c:v>
                </c:pt>
                <c:pt idx="993">
                  <c:v>1.0974999999999999</c:v>
                </c:pt>
                <c:pt idx="994">
                  <c:v>1.0974999999999999</c:v>
                </c:pt>
                <c:pt idx="995">
                  <c:v>1.1100000000000001</c:v>
                </c:pt>
                <c:pt idx="996">
                  <c:v>1.1064000000000001</c:v>
                </c:pt>
                <c:pt idx="997">
                  <c:v>1.1135999999999999</c:v>
                </c:pt>
                <c:pt idx="998">
                  <c:v>1.1100000000000001</c:v>
                </c:pt>
                <c:pt idx="999">
                  <c:v>1.1225000000000001</c:v>
                </c:pt>
                <c:pt idx="1000">
                  <c:v>1.1278999999999999</c:v>
                </c:pt>
                <c:pt idx="1001">
                  <c:v>1.1457999999999999</c:v>
                </c:pt>
                <c:pt idx="1002">
                  <c:v>1.1512</c:v>
                </c:pt>
                <c:pt idx="1003">
                  <c:v>1.1512</c:v>
                </c:pt>
                <c:pt idx="1004">
                  <c:v>1.1264000000000001</c:v>
                </c:pt>
                <c:pt idx="1005">
                  <c:v>1.1385000000000001</c:v>
                </c:pt>
                <c:pt idx="1006">
                  <c:v>1.1351</c:v>
                </c:pt>
                <c:pt idx="1007">
                  <c:v>1.1385000000000001</c:v>
                </c:pt>
                <c:pt idx="1008">
                  <c:v>1.1454</c:v>
                </c:pt>
                <c:pt idx="1009">
                  <c:v>1.1403000000000001</c:v>
                </c:pt>
                <c:pt idx="1010">
                  <c:v>1.1264000000000001</c:v>
                </c:pt>
                <c:pt idx="1011">
                  <c:v>1.1160000000000001</c:v>
                </c:pt>
                <c:pt idx="1012">
                  <c:v>1.1368</c:v>
                </c:pt>
                <c:pt idx="1013">
                  <c:v>1.1264000000000001</c:v>
                </c:pt>
                <c:pt idx="1014">
                  <c:v>1.1247</c:v>
                </c:pt>
                <c:pt idx="1015">
                  <c:v>1.1247</c:v>
                </c:pt>
                <c:pt idx="1016">
                  <c:v>1.1315999999999999</c:v>
                </c:pt>
                <c:pt idx="1017">
                  <c:v>1.1073999999999999</c:v>
                </c:pt>
                <c:pt idx="1018">
                  <c:v>1.1143000000000001</c:v>
                </c:pt>
                <c:pt idx="1019">
                  <c:v>1.1108</c:v>
                </c:pt>
                <c:pt idx="1020">
                  <c:v>1.1005</c:v>
                </c:pt>
                <c:pt idx="1021">
                  <c:v>1.0866</c:v>
                </c:pt>
                <c:pt idx="1022">
                  <c:v>1.0813999999999999</c:v>
                </c:pt>
                <c:pt idx="1023">
                  <c:v>1.0813999999999999</c:v>
                </c:pt>
                <c:pt idx="1024">
                  <c:v>1.0952999999999999</c:v>
                </c:pt>
                <c:pt idx="1025">
                  <c:v>1.1177999999999999</c:v>
                </c:pt>
                <c:pt idx="1026">
                  <c:v>1.1247</c:v>
                </c:pt>
                <c:pt idx="1027">
                  <c:v>1.1298999999999999</c:v>
                </c:pt>
                <c:pt idx="1028">
                  <c:v>1.1247</c:v>
                </c:pt>
                <c:pt idx="1029">
                  <c:v>1.1264000000000001</c:v>
                </c:pt>
                <c:pt idx="1030">
                  <c:v>1.1489</c:v>
                </c:pt>
                <c:pt idx="1031">
                  <c:v>1.1557999999999999</c:v>
                </c:pt>
                <c:pt idx="1032">
                  <c:v>1.1645000000000001</c:v>
                </c:pt>
                <c:pt idx="1033">
                  <c:v>1.1540999999999999</c:v>
                </c:pt>
                <c:pt idx="1034">
                  <c:v>1.1749000000000001</c:v>
                </c:pt>
                <c:pt idx="1035">
                  <c:v>1.1714</c:v>
                </c:pt>
                <c:pt idx="1036">
                  <c:v>1.1627000000000001</c:v>
                </c:pt>
                <c:pt idx="1037">
                  <c:v>1.1540999999999999</c:v>
                </c:pt>
                <c:pt idx="1038">
                  <c:v>1.1436999999999999</c:v>
                </c:pt>
                <c:pt idx="1039">
                  <c:v>1.1557999999999999</c:v>
                </c:pt>
                <c:pt idx="1040">
                  <c:v>1.161</c:v>
                </c:pt>
                <c:pt idx="1041">
                  <c:v>1.1419999999999999</c:v>
                </c:pt>
                <c:pt idx="1042">
                  <c:v>1.1281000000000001</c:v>
                </c:pt>
                <c:pt idx="1043">
                  <c:v>1.1281000000000001</c:v>
                </c:pt>
                <c:pt idx="1044">
                  <c:v>1.1333</c:v>
                </c:pt>
                <c:pt idx="1045">
                  <c:v>1.1160000000000001</c:v>
                </c:pt>
                <c:pt idx="1046">
                  <c:v>1.0952999999999999</c:v>
                </c:pt>
                <c:pt idx="1047">
                  <c:v>1.0987</c:v>
                </c:pt>
                <c:pt idx="1048">
                  <c:v>1.1039000000000001</c:v>
                </c:pt>
                <c:pt idx="1049">
                  <c:v>1.1333</c:v>
                </c:pt>
                <c:pt idx="1050">
                  <c:v>1.1315999999999999</c:v>
                </c:pt>
                <c:pt idx="1051">
                  <c:v>1.1472</c:v>
                </c:pt>
                <c:pt idx="1052">
                  <c:v>1.1489</c:v>
                </c:pt>
                <c:pt idx="1053">
                  <c:v>1.1454</c:v>
                </c:pt>
                <c:pt idx="1054">
                  <c:v>1.1436999999999999</c:v>
                </c:pt>
                <c:pt idx="1055">
                  <c:v>1.1645000000000001</c:v>
                </c:pt>
                <c:pt idx="1056">
                  <c:v>1.1627000000000001</c:v>
                </c:pt>
                <c:pt idx="1057">
                  <c:v>1.1645000000000001</c:v>
                </c:pt>
                <c:pt idx="1058">
                  <c:v>1.1678999999999999</c:v>
                </c:pt>
                <c:pt idx="1059">
                  <c:v>1.1540999999999999</c:v>
                </c:pt>
                <c:pt idx="1060">
                  <c:v>1.1333</c:v>
                </c:pt>
                <c:pt idx="1061">
                  <c:v>1.1247</c:v>
                </c:pt>
                <c:pt idx="1062">
                  <c:v>1.115</c:v>
                </c:pt>
                <c:pt idx="1063">
                  <c:v>1.1252</c:v>
                </c:pt>
                <c:pt idx="1064">
                  <c:v>1.1201000000000001</c:v>
                </c:pt>
                <c:pt idx="1065">
                  <c:v>1.1303000000000001</c:v>
                </c:pt>
                <c:pt idx="1066">
                  <c:v>1.1405000000000001</c:v>
                </c:pt>
                <c:pt idx="1067">
                  <c:v>1.1286</c:v>
                </c:pt>
                <c:pt idx="1068">
                  <c:v>1.1303000000000001</c:v>
                </c:pt>
                <c:pt idx="1069">
                  <c:v>1.1319999999999999</c:v>
                </c:pt>
                <c:pt idx="1070">
                  <c:v>1.1405000000000001</c:v>
                </c:pt>
                <c:pt idx="1071">
                  <c:v>1.1507000000000001</c:v>
                </c:pt>
                <c:pt idx="1072">
                  <c:v>1.1319999999999999</c:v>
                </c:pt>
                <c:pt idx="1073">
                  <c:v>1.115</c:v>
                </c:pt>
                <c:pt idx="1074">
                  <c:v>1.0809</c:v>
                </c:pt>
                <c:pt idx="1075">
                  <c:v>1.1115999999999999</c:v>
                </c:pt>
                <c:pt idx="1076">
                  <c:v>1.115</c:v>
                </c:pt>
                <c:pt idx="1077">
                  <c:v>1.1031</c:v>
                </c:pt>
                <c:pt idx="1078">
                  <c:v>1.1048</c:v>
                </c:pt>
                <c:pt idx="1079">
                  <c:v>1.1099000000000001</c:v>
                </c:pt>
                <c:pt idx="1080">
                  <c:v>1.115</c:v>
                </c:pt>
                <c:pt idx="1081">
                  <c:v>1.1013999999999999</c:v>
                </c:pt>
                <c:pt idx="1082">
                  <c:v>1.0963000000000001</c:v>
                </c:pt>
                <c:pt idx="1083">
                  <c:v>1.1082000000000001</c:v>
                </c:pt>
                <c:pt idx="1084">
                  <c:v>1.0996999999999999</c:v>
                </c:pt>
                <c:pt idx="1085">
                  <c:v>1.0946</c:v>
                </c:pt>
                <c:pt idx="1086">
                  <c:v>1.1065</c:v>
                </c:pt>
                <c:pt idx="1087">
                  <c:v>1.1167</c:v>
                </c:pt>
                <c:pt idx="1088">
                  <c:v>1.1048</c:v>
                </c:pt>
                <c:pt idx="1089">
                  <c:v>1.1065</c:v>
                </c:pt>
                <c:pt idx="1090">
                  <c:v>1.0996999999999999</c:v>
                </c:pt>
                <c:pt idx="1091">
                  <c:v>1.115</c:v>
                </c:pt>
                <c:pt idx="1092">
                  <c:v>1.115</c:v>
                </c:pt>
                <c:pt idx="1093">
                  <c:v>1.1234999999999999</c:v>
                </c:pt>
                <c:pt idx="1094">
                  <c:v>1.1252</c:v>
                </c:pt>
                <c:pt idx="1095">
                  <c:v>1.1065</c:v>
                </c:pt>
                <c:pt idx="1096">
                  <c:v>1.0963000000000001</c:v>
                </c:pt>
                <c:pt idx="1097">
                  <c:v>1.1065</c:v>
                </c:pt>
                <c:pt idx="1098">
                  <c:v>1.1133</c:v>
                </c:pt>
                <c:pt idx="1099">
                  <c:v>1.1099000000000001</c:v>
                </c:pt>
                <c:pt idx="1100">
                  <c:v>1.1201000000000001</c:v>
                </c:pt>
                <c:pt idx="1101">
                  <c:v>1.1336999999999999</c:v>
                </c:pt>
                <c:pt idx="1102">
                  <c:v>1.1336999999999999</c:v>
                </c:pt>
                <c:pt idx="1103">
                  <c:v>1.1336999999999999</c:v>
                </c:pt>
                <c:pt idx="1104">
                  <c:v>1.1388</c:v>
                </c:pt>
                <c:pt idx="1105">
                  <c:v>1.1422000000000001</c:v>
                </c:pt>
                <c:pt idx="1106">
                  <c:v>1.149</c:v>
                </c:pt>
                <c:pt idx="1107">
                  <c:v>1.1677999999999999</c:v>
                </c:pt>
                <c:pt idx="1108">
                  <c:v>1.1695</c:v>
                </c:pt>
                <c:pt idx="1109">
                  <c:v>1.1899</c:v>
                </c:pt>
                <c:pt idx="1110">
                  <c:v>1.2000999999999999</c:v>
                </c:pt>
                <c:pt idx="1111">
                  <c:v>1.1916</c:v>
                </c:pt>
                <c:pt idx="1112">
                  <c:v>1.1779999999999999</c:v>
                </c:pt>
                <c:pt idx="1113">
                  <c:v>1.1695</c:v>
                </c:pt>
                <c:pt idx="1114">
                  <c:v>1.1319999999999999</c:v>
                </c:pt>
                <c:pt idx="1115">
                  <c:v>1.1031</c:v>
                </c:pt>
                <c:pt idx="1116">
                  <c:v>1.1217999999999999</c:v>
                </c:pt>
                <c:pt idx="1117">
                  <c:v>1.1065</c:v>
                </c:pt>
                <c:pt idx="1118">
                  <c:v>1.1286</c:v>
                </c:pt>
                <c:pt idx="1119">
                  <c:v>1.1524000000000001</c:v>
                </c:pt>
                <c:pt idx="1120">
                  <c:v>1.1779999999999999</c:v>
                </c:pt>
                <c:pt idx="1121">
                  <c:v>1.1848000000000001</c:v>
                </c:pt>
                <c:pt idx="1122">
                  <c:v>1.1933</c:v>
                </c:pt>
                <c:pt idx="1123">
                  <c:v>1.1695</c:v>
                </c:pt>
                <c:pt idx="1124">
                  <c:v>1.1779999999999999</c:v>
                </c:pt>
                <c:pt idx="1125">
                  <c:v>1.1848000000000001</c:v>
                </c:pt>
                <c:pt idx="1126">
                  <c:v>1.2018</c:v>
                </c:pt>
                <c:pt idx="1127">
                  <c:v>1.1983999999999999</c:v>
                </c:pt>
                <c:pt idx="1128">
                  <c:v>1.2002999999999999</c:v>
                </c:pt>
                <c:pt idx="1129">
                  <c:v>1.1935</c:v>
                </c:pt>
                <c:pt idx="1130">
                  <c:v>1.17</c:v>
                </c:pt>
                <c:pt idx="1131">
                  <c:v>1.1548</c:v>
                </c:pt>
                <c:pt idx="1132">
                  <c:v>1.1615</c:v>
                </c:pt>
                <c:pt idx="1133">
                  <c:v>1.1615</c:v>
                </c:pt>
                <c:pt idx="1134">
                  <c:v>1.1733</c:v>
                </c:pt>
                <c:pt idx="1135">
                  <c:v>1.1767000000000001</c:v>
                </c:pt>
                <c:pt idx="1136">
                  <c:v>1.1716</c:v>
                </c:pt>
                <c:pt idx="1137">
                  <c:v>1.1615</c:v>
                </c:pt>
                <c:pt idx="1138">
                  <c:v>1.1666000000000001</c:v>
                </c:pt>
                <c:pt idx="1139">
                  <c:v>1.1682999999999999</c:v>
                </c:pt>
                <c:pt idx="1140">
                  <c:v>1.1598999999999999</c:v>
                </c:pt>
                <c:pt idx="1141">
                  <c:v>1.1413</c:v>
                </c:pt>
                <c:pt idx="1142">
                  <c:v>1.1615</c:v>
                </c:pt>
                <c:pt idx="1143">
                  <c:v>1.1666000000000001</c:v>
                </c:pt>
                <c:pt idx="1144">
                  <c:v>1.1632</c:v>
                </c:pt>
                <c:pt idx="1145">
                  <c:v>1.1531</c:v>
                </c:pt>
                <c:pt idx="1146">
                  <c:v>1.1514</c:v>
                </c:pt>
                <c:pt idx="1147">
                  <c:v>1.1531</c:v>
                </c:pt>
                <c:pt idx="1148">
                  <c:v>1.1565000000000001</c:v>
                </c:pt>
                <c:pt idx="1149">
                  <c:v>1.1413</c:v>
                </c:pt>
                <c:pt idx="1150">
                  <c:v>1.1531</c:v>
                </c:pt>
                <c:pt idx="1151">
                  <c:v>1.1581999999999999</c:v>
                </c:pt>
                <c:pt idx="1152">
                  <c:v>1.1733</c:v>
                </c:pt>
                <c:pt idx="1153">
                  <c:v>1.1817</c:v>
                </c:pt>
                <c:pt idx="1154">
                  <c:v>1.1480999999999999</c:v>
                </c:pt>
                <c:pt idx="1155">
                  <c:v>1.1531</c:v>
                </c:pt>
                <c:pt idx="1156">
                  <c:v>1.1565000000000001</c:v>
                </c:pt>
                <c:pt idx="1157">
                  <c:v>1.1447000000000001</c:v>
                </c:pt>
                <c:pt idx="1158">
                  <c:v>1.1497999999999999</c:v>
                </c:pt>
                <c:pt idx="1159">
                  <c:v>1.1447000000000001</c:v>
                </c:pt>
                <c:pt idx="1160">
                  <c:v>1.1464000000000001</c:v>
                </c:pt>
                <c:pt idx="1161">
                  <c:v>1.1581999999999999</c:v>
                </c:pt>
                <c:pt idx="1162">
                  <c:v>1.1767000000000001</c:v>
                </c:pt>
                <c:pt idx="1163">
                  <c:v>1.1615</c:v>
                </c:pt>
                <c:pt idx="1164">
                  <c:v>1.1581999999999999</c:v>
                </c:pt>
                <c:pt idx="1165">
                  <c:v>1.1598999999999999</c:v>
                </c:pt>
                <c:pt idx="1166">
                  <c:v>1.1666000000000001</c:v>
                </c:pt>
                <c:pt idx="1167">
                  <c:v>1.1531</c:v>
                </c:pt>
                <c:pt idx="1168">
                  <c:v>1.1531</c:v>
                </c:pt>
                <c:pt idx="1169">
                  <c:v>1.1548</c:v>
                </c:pt>
                <c:pt idx="1170">
                  <c:v>1.1581999999999999</c:v>
                </c:pt>
                <c:pt idx="1171">
                  <c:v>1.1868000000000001</c:v>
                </c:pt>
                <c:pt idx="1172">
                  <c:v>1.1783999999999999</c:v>
                </c:pt>
                <c:pt idx="1173">
                  <c:v>1.1581999999999999</c:v>
                </c:pt>
                <c:pt idx="1174">
                  <c:v>1.1346000000000001</c:v>
                </c:pt>
                <c:pt idx="1175">
                  <c:v>1.1767000000000001</c:v>
                </c:pt>
                <c:pt idx="1176">
                  <c:v>1.1935</c:v>
                </c:pt>
                <c:pt idx="1177">
                  <c:v>1.1884999999999999</c:v>
                </c:pt>
                <c:pt idx="1178">
                  <c:v>1.1935</c:v>
                </c:pt>
                <c:pt idx="1179">
                  <c:v>1.2036</c:v>
                </c:pt>
                <c:pt idx="1180">
                  <c:v>1.2002999999999999</c:v>
                </c:pt>
                <c:pt idx="1181">
                  <c:v>1.1986000000000001</c:v>
                </c:pt>
                <c:pt idx="1182">
                  <c:v>1.1918</c:v>
                </c:pt>
                <c:pt idx="1183">
                  <c:v>1.1935</c:v>
                </c:pt>
                <c:pt idx="1184">
                  <c:v>1.1952</c:v>
                </c:pt>
                <c:pt idx="1185">
                  <c:v>1.1969000000000001</c:v>
                </c:pt>
                <c:pt idx="1186">
                  <c:v>1.2087000000000001</c:v>
                </c:pt>
                <c:pt idx="1187">
                  <c:v>1.2053</c:v>
                </c:pt>
                <c:pt idx="1188">
                  <c:v>1.2204999999999999</c:v>
                </c:pt>
                <c:pt idx="1189">
                  <c:v>1.2087000000000001</c:v>
                </c:pt>
                <c:pt idx="1190">
                  <c:v>1.1700999999999999</c:v>
                </c:pt>
                <c:pt idx="1191">
                  <c:v>1.1846000000000001</c:v>
                </c:pt>
                <c:pt idx="1192">
                  <c:v>1.1895</c:v>
                </c:pt>
                <c:pt idx="1193">
                  <c:v>1.1619999999999999</c:v>
                </c:pt>
                <c:pt idx="1194">
                  <c:v>1.1846000000000001</c:v>
                </c:pt>
                <c:pt idx="1195">
                  <c:v>1.1861999999999999</c:v>
                </c:pt>
                <c:pt idx="1196">
                  <c:v>1.2023999999999999</c:v>
                </c:pt>
                <c:pt idx="1197">
                  <c:v>1.204</c:v>
                </c:pt>
                <c:pt idx="1198">
                  <c:v>1.2298</c:v>
                </c:pt>
                <c:pt idx="1199">
                  <c:v>1.2476</c:v>
                </c:pt>
                <c:pt idx="1200">
                  <c:v>1.2395</c:v>
                </c:pt>
                <c:pt idx="1201">
                  <c:v>1.2524</c:v>
                </c:pt>
                <c:pt idx="1202">
                  <c:v>1.2653000000000001</c:v>
                </c:pt>
                <c:pt idx="1203">
                  <c:v>1.2507999999999999</c:v>
                </c:pt>
                <c:pt idx="1204">
                  <c:v>1.2573000000000001</c:v>
                </c:pt>
                <c:pt idx="1205">
                  <c:v>1.2668999999999999</c:v>
                </c:pt>
                <c:pt idx="1206">
                  <c:v>1.2588999999999999</c:v>
                </c:pt>
                <c:pt idx="1207">
                  <c:v>1.2668999999999999</c:v>
                </c:pt>
                <c:pt idx="1208">
                  <c:v>1.2637</c:v>
                </c:pt>
                <c:pt idx="1209">
                  <c:v>1.2621</c:v>
                </c:pt>
                <c:pt idx="1210">
                  <c:v>1.2637</c:v>
                </c:pt>
                <c:pt idx="1211">
                  <c:v>1.2734000000000001</c:v>
                </c:pt>
                <c:pt idx="1212">
                  <c:v>1.2718</c:v>
                </c:pt>
                <c:pt idx="1213">
                  <c:v>1.2895000000000001</c:v>
                </c:pt>
                <c:pt idx="1214">
                  <c:v>1.2910999999999999</c:v>
                </c:pt>
                <c:pt idx="1215">
                  <c:v>1.2847</c:v>
                </c:pt>
                <c:pt idx="1216">
                  <c:v>1.2927999999999999</c:v>
                </c:pt>
                <c:pt idx="1217">
                  <c:v>1.3331</c:v>
                </c:pt>
                <c:pt idx="1218">
                  <c:v>1.2766</c:v>
                </c:pt>
                <c:pt idx="1219">
                  <c:v>1.2766</c:v>
                </c:pt>
                <c:pt idx="1220">
                  <c:v>1.2653000000000001</c:v>
                </c:pt>
                <c:pt idx="1221">
                  <c:v>1.2944</c:v>
                </c:pt>
                <c:pt idx="1222">
                  <c:v>1.2991999999999999</c:v>
                </c:pt>
                <c:pt idx="1223">
                  <c:v>1.2830999999999999</c:v>
                </c:pt>
                <c:pt idx="1224">
                  <c:v>1.2927999999999999</c:v>
                </c:pt>
                <c:pt idx="1225">
                  <c:v>1.3153999999999999</c:v>
                </c:pt>
                <c:pt idx="1226">
                  <c:v>1.3186</c:v>
                </c:pt>
                <c:pt idx="1227">
                  <c:v>1.3233999999999999</c:v>
                </c:pt>
                <c:pt idx="1228">
                  <c:v>1.2976000000000001</c:v>
                </c:pt>
                <c:pt idx="1229">
                  <c:v>1.2863</c:v>
                </c:pt>
                <c:pt idx="1230">
                  <c:v>1.2621</c:v>
                </c:pt>
                <c:pt idx="1231">
                  <c:v>1.2314000000000001</c:v>
                </c:pt>
                <c:pt idx="1232">
                  <c:v>1.1861999999999999</c:v>
                </c:pt>
                <c:pt idx="1233">
                  <c:v>1.1830000000000001</c:v>
                </c:pt>
                <c:pt idx="1234">
                  <c:v>1.2426999999999999</c:v>
                </c:pt>
                <c:pt idx="1235">
                  <c:v>1.2668999999999999</c:v>
                </c:pt>
                <c:pt idx="1236">
                  <c:v>1.2492000000000001</c:v>
                </c:pt>
                <c:pt idx="1237">
                  <c:v>1.2008000000000001</c:v>
                </c:pt>
                <c:pt idx="1238">
                  <c:v>1.1427</c:v>
                </c:pt>
                <c:pt idx="1239">
                  <c:v>1.1507000000000001</c:v>
                </c:pt>
                <c:pt idx="1240">
                  <c:v>1.1168</c:v>
                </c:pt>
                <c:pt idx="1241">
                  <c:v>0.98929999999999996</c:v>
                </c:pt>
                <c:pt idx="1242">
                  <c:v>1.0216000000000001</c:v>
                </c:pt>
                <c:pt idx="1243">
                  <c:v>0.9103</c:v>
                </c:pt>
                <c:pt idx="1244">
                  <c:v>0.84730000000000005</c:v>
                </c:pt>
                <c:pt idx="1245">
                  <c:v>0.79410000000000003</c:v>
                </c:pt>
                <c:pt idx="1246">
                  <c:v>0.81499999999999995</c:v>
                </c:pt>
                <c:pt idx="1247">
                  <c:v>0.88439999999999996</c:v>
                </c:pt>
                <c:pt idx="1248">
                  <c:v>0.86670000000000003</c:v>
                </c:pt>
                <c:pt idx="1249">
                  <c:v>0.9506</c:v>
                </c:pt>
                <c:pt idx="1250">
                  <c:v>0.9829</c:v>
                </c:pt>
                <c:pt idx="1251">
                  <c:v>0.99260000000000004</c:v>
                </c:pt>
                <c:pt idx="1252">
                  <c:v>0.94899999999999995</c:v>
                </c:pt>
                <c:pt idx="1253">
                  <c:v>0.98450000000000004</c:v>
                </c:pt>
                <c:pt idx="1254">
                  <c:v>0.99880000000000002</c:v>
                </c:pt>
                <c:pt idx="1255">
                  <c:v>0.998</c:v>
                </c:pt>
                <c:pt idx="1256">
                  <c:v>0.99070000000000003</c:v>
                </c:pt>
                <c:pt idx="1257">
                  <c:v>0.97619999999999996</c:v>
                </c:pt>
                <c:pt idx="1258">
                  <c:v>1.0076000000000001</c:v>
                </c:pt>
                <c:pt idx="1259">
                  <c:v>1.0309999999999999</c:v>
                </c:pt>
                <c:pt idx="1260">
                  <c:v>1.0349999999999999</c:v>
                </c:pt>
                <c:pt idx="1261">
                  <c:v>1.0286</c:v>
                </c:pt>
                <c:pt idx="1262">
                  <c:v>0.98750000000000004</c:v>
                </c:pt>
                <c:pt idx="1263">
                  <c:v>1.002</c:v>
                </c:pt>
                <c:pt idx="1264">
                  <c:v>0.998</c:v>
                </c:pt>
                <c:pt idx="1265">
                  <c:v>0.99150000000000005</c:v>
                </c:pt>
                <c:pt idx="1266">
                  <c:v>0.98670000000000002</c:v>
                </c:pt>
                <c:pt idx="1267">
                  <c:v>0.98670000000000002</c:v>
                </c:pt>
                <c:pt idx="1268">
                  <c:v>1.0173000000000001</c:v>
                </c:pt>
                <c:pt idx="1269">
                  <c:v>1.002</c:v>
                </c:pt>
                <c:pt idx="1270">
                  <c:v>1.0148999999999999</c:v>
                </c:pt>
                <c:pt idx="1271">
                  <c:v>1.0334000000000001</c:v>
                </c:pt>
                <c:pt idx="1272">
                  <c:v>1.0254000000000001</c:v>
                </c:pt>
                <c:pt idx="1273">
                  <c:v>1.0390999999999999</c:v>
                </c:pt>
                <c:pt idx="1274">
                  <c:v>0.99560000000000004</c:v>
                </c:pt>
                <c:pt idx="1275">
                  <c:v>0.99070000000000003</c:v>
                </c:pt>
                <c:pt idx="1276">
                  <c:v>0.98270000000000002</c:v>
                </c:pt>
                <c:pt idx="1277">
                  <c:v>1.0197000000000001</c:v>
                </c:pt>
                <c:pt idx="1278">
                  <c:v>1.0228999999999999</c:v>
                </c:pt>
                <c:pt idx="1279">
                  <c:v>0.99480000000000002</c:v>
                </c:pt>
                <c:pt idx="1280">
                  <c:v>0.97940000000000005</c:v>
                </c:pt>
                <c:pt idx="1281">
                  <c:v>0.94879999999999998</c:v>
                </c:pt>
                <c:pt idx="1282">
                  <c:v>0.94240000000000002</c:v>
                </c:pt>
                <c:pt idx="1283">
                  <c:v>0.95209999999999995</c:v>
                </c:pt>
                <c:pt idx="1284">
                  <c:v>0.97860000000000003</c:v>
                </c:pt>
                <c:pt idx="1285">
                  <c:v>0.98350000000000004</c:v>
                </c:pt>
                <c:pt idx="1286">
                  <c:v>0.99309999999999998</c:v>
                </c:pt>
                <c:pt idx="1287">
                  <c:v>0.98270000000000002</c:v>
                </c:pt>
                <c:pt idx="1288">
                  <c:v>1.0254000000000001</c:v>
                </c:pt>
                <c:pt idx="1289">
                  <c:v>1.0358000000000001</c:v>
                </c:pt>
                <c:pt idx="1290">
                  <c:v>1.0036</c:v>
                </c:pt>
                <c:pt idx="1291">
                  <c:v>1.0286</c:v>
                </c:pt>
                <c:pt idx="1292">
                  <c:v>1.06</c:v>
                </c:pt>
                <c:pt idx="1293">
                  <c:v>1.0487</c:v>
                </c:pt>
                <c:pt idx="1294">
                  <c:v>1.0463</c:v>
                </c:pt>
                <c:pt idx="1295">
                  <c:v>1.06</c:v>
                </c:pt>
                <c:pt idx="1296">
                  <c:v>1.0761000000000001</c:v>
                </c:pt>
                <c:pt idx="1297">
                  <c:v>1.0608</c:v>
                </c:pt>
                <c:pt idx="1298">
                  <c:v>1.0254000000000001</c:v>
                </c:pt>
                <c:pt idx="1299">
                  <c:v>1.0326</c:v>
                </c:pt>
                <c:pt idx="1300">
                  <c:v>1.0101</c:v>
                </c:pt>
                <c:pt idx="1301">
                  <c:v>1.0133000000000001</c:v>
                </c:pt>
                <c:pt idx="1302">
                  <c:v>1.0390999999999999</c:v>
                </c:pt>
                <c:pt idx="1303">
                  <c:v>1.0712999999999999</c:v>
                </c:pt>
                <c:pt idx="1304">
                  <c:v>1.0817000000000001</c:v>
                </c:pt>
                <c:pt idx="1305">
                  <c:v>1.0898000000000001</c:v>
                </c:pt>
                <c:pt idx="1306">
                  <c:v>1.0752999999999999</c:v>
                </c:pt>
                <c:pt idx="1307">
                  <c:v>1.0399</c:v>
                </c:pt>
                <c:pt idx="1308">
                  <c:v>1.0262</c:v>
                </c:pt>
                <c:pt idx="1309">
                  <c:v>1.0108999999999999</c:v>
                </c:pt>
                <c:pt idx="1310">
                  <c:v>1.0067999999999999</c:v>
                </c:pt>
                <c:pt idx="1311">
                  <c:v>1.0012000000000001</c:v>
                </c:pt>
                <c:pt idx="1312">
                  <c:v>0.98829999999999996</c:v>
                </c:pt>
                <c:pt idx="1313">
                  <c:v>0.97760000000000002</c:v>
                </c:pt>
                <c:pt idx="1314">
                  <c:v>1.0174000000000001</c:v>
                </c:pt>
                <c:pt idx="1315">
                  <c:v>1.0062</c:v>
                </c:pt>
                <c:pt idx="1316">
                  <c:v>1.0174000000000001</c:v>
                </c:pt>
                <c:pt idx="1317">
                  <c:v>1.0054000000000001</c:v>
                </c:pt>
                <c:pt idx="1318">
                  <c:v>0.99670000000000003</c:v>
                </c:pt>
                <c:pt idx="1319">
                  <c:v>1.0069999999999999</c:v>
                </c:pt>
                <c:pt idx="1320">
                  <c:v>1.0029999999999999</c:v>
                </c:pt>
                <c:pt idx="1321">
                  <c:v>0.99270000000000003</c:v>
                </c:pt>
                <c:pt idx="1322">
                  <c:v>1.0006999999999999</c:v>
                </c:pt>
                <c:pt idx="1323">
                  <c:v>1.0317000000000001</c:v>
                </c:pt>
                <c:pt idx="1324">
                  <c:v>1.042</c:v>
                </c:pt>
                <c:pt idx="1325">
                  <c:v>1.0253000000000001</c:v>
                </c:pt>
                <c:pt idx="1326">
                  <c:v>1.0228999999999999</c:v>
                </c:pt>
                <c:pt idx="1327">
                  <c:v>1.0198</c:v>
                </c:pt>
                <c:pt idx="1328">
                  <c:v>1.0094000000000001</c:v>
                </c:pt>
                <c:pt idx="1329">
                  <c:v>1.0206</c:v>
                </c:pt>
                <c:pt idx="1330">
                  <c:v>1.0109999999999999</c:v>
                </c:pt>
                <c:pt idx="1331">
                  <c:v>0.98709999999999998</c:v>
                </c:pt>
                <c:pt idx="1332">
                  <c:v>0.97519999999999996</c:v>
                </c:pt>
                <c:pt idx="1333">
                  <c:v>0.98870000000000002</c:v>
                </c:pt>
                <c:pt idx="1334">
                  <c:v>1.0268999999999999</c:v>
                </c:pt>
                <c:pt idx="1335">
                  <c:v>1.0109999999999999</c:v>
                </c:pt>
                <c:pt idx="1336">
                  <c:v>1.0198</c:v>
                </c:pt>
                <c:pt idx="1337">
                  <c:v>1.0189999999999999</c:v>
                </c:pt>
                <c:pt idx="1338">
                  <c:v>1.0206</c:v>
                </c:pt>
                <c:pt idx="1339">
                  <c:v>1.0189999999999999</c:v>
                </c:pt>
                <c:pt idx="1340">
                  <c:v>1.0118</c:v>
                </c:pt>
                <c:pt idx="1341">
                  <c:v>1.0109999999999999</c:v>
                </c:pt>
                <c:pt idx="1342">
                  <c:v>1.0109999999999999</c:v>
                </c:pt>
                <c:pt idx="1343">
                  <c:v>1.0118</c:v>
                </c:pt>
                <c:pt idx="1344">
                  <c:v>1.0125999999999999</c:v>
                </c:pt>
                <c:pt idx="1345">
                  <c:v>1.0158</c:v>
                </c:pt>
                <c:pt idx="1346">
                  <c:v>1.0149999999999999</c:v>
                </c:pt>
                <c:pt idx="1347">
                  <c:v>1.0094000000000001</c:v>
                </c:pt>
                <c:pt idx="1348">
                  <c:v>1.0029999999999999</c:v>
                </c:pt>
                <c:pt idx="1349">
                  <c:v>0.99509999999999998</c:v>
                </c:pt>
                <c:pt idx="1350">
                  <c:v>0.9919</c:v>
                </c:pt>
                <c:pt idx="1351">
                  <c:v>0.99429999999999996</c:v>
                </c:pt>
                <c:pt idx="1352">
                  <c:v>0.9839</c:v>
                </c:pt>
                <c:pt idx="1353">
                  <c:v>0.95930000000000004</c:v>
                </c:pt>
                <c:pt idx="1354">
                  <c:v>0.97519999999999996</c:v>
                </c:pt>
                <c:pt idx="1355">
                  <c:v>0.95530000000000004</c:v>
                </c:pt>
                <c:pt idx="1356">
                  <c:v>0.96089999999999998</c:v>
                </c:pt>
                <c:pt idx="1357">
                  <c:v>0.95050000000000001</c:v>
                </c:pt>
                <c:pt idx="1358">
                  <c:v>0.95850000000000002</c:v>
                </c:pt>
                <c:pt idx="1359">
                  <c:v>0.96319999999999995</c:v>
                </c:pt>
                <c:pt idx="1360">
                  <c:v>0.98150000000000004</c:v>
                </c:pt>
                <c:pt idx="1361">
                  <c:v>0.98550000000000004</c:v>
                </c:pt>
                <c:pt idx="1362">
                  <c:v>0.9879</c:v>
                </c:pt>
                <c:pt idx="1363">
                  <c:v>1.0029999999999999</c:v>
                </c:pt>
                <c:pt idx="1364">
                  <c:v>1.0022</c:v>
                </c:pt>
                <c:pt idx="1365">
                  <c:v>1.0006999999999999</c:v>
                </c:pt>
                <c:pt idx="1366">
                  <c:v>1.0189999999999999</c:v>
                </c:pt>
                <c:pt idx="1367">
                  <c:v>0.99670000000000003</c:v>
                </c:pt>
                <c:pt idx="1368">
                  <c:v>1.0228999999999999</c:v>
                </c:pt>
                <c:pt idx="1369">
                  <c:v>1.0571999999999999</c:v>
                </c:pt>
                <c:pt idx="1370">
                  <c:v>1.0564</c:v>
                </c:pt>
                <c:pt idx="1371">
                  <c:v>1.0427999999999999</c:v>
                </c:pt>
                <c:pt idx="1372">
                  <c:v>1.0062</c:v>
                </c:pt>
                <c:pt idx="1373">
                  <c:v>1.0158</c:v>
                </c:pt>
                <c:pt idx="1374">
                  <c:v>0.99509999999999998</c:v>
                </c:pt>
                <c:pt idx="1375">
                  <c:v>1.0198</c:v>
                </c:pt>
                <c:pt idx="1376">
                  <c:v>1.0118</c:v>
                </c:pt>
                <c:pt idx="1377">
                  <c:v>1.0348999999999999</c:v>
                </c:pt>
                <c:pt idx="1378">
                  <c:v>1.0397000000000001</c:v>
                </c:pt>
                <c:pt idx="1379">
                  <c:v>1.0224</c:v>
                </c:pt>
                <c:pt idx="1380">
                  <c:v>1.0185</c:v>
                </c:pt>
                <c:pt idx="1381">
                  <c:v>1.0028999999999999</c:v>
                </c:pt>
                <c:pt idx="1382">
                  <c:v>1.0302</c:v>
                </c:pt>
                <c:pt idx="1383">
                  <c:v>1.0278</c:v>
                </c:pt>
                <c:pt idx="1384">
                  <c:v>1.0286</c:v>
                </c:pt>
                <c:pt idx="1385">
                  <c:v>1.0496000000000001</c:v>
                </c:pt>
                <c:pt idx="1386">
                  <c:v>1.0216000000000001</c:v>
                </c:pt>
                <c:pt idx="1387">
                  <c:v>1.0263</c:v>
                </c:pt>
                <c:pt idx="1388">
                  <c:v>1.0294000000000001</c:v>
                </c:pt>
                <c:pt idx="1389">
                  <c:v>1.0278</c:v>
                </c:pt>
                <c:pt idx="1390">
                  <c:v>1.0224</c:v>
                </c:pt>
                <c:pt idx="1391">
                  <c:v>1.034</c:v>
                </c:pt>
                <c:pt idx="1392">
                  <c:v>1.0597000000000001</c:v>
                </c:pt>
                <c:pt idx="1393">
                  <c:v>1.0496000000000001</c:v>
                </c:pt>
                <c:pt idx="1394">
                  <c:v>1.0162</c:v>
                </c:pt>
                <c:pt idx="1395">
                  <c:v>1.0364</c:v>
                </c:pt>
                <c:pt idx="1396">
                  <c:v>1.0207999999999999</c:v>
                </c:pt>
                <c:pt idx="1397">
                  <c:v>0.98350000000000004</c:v>
                </c:pt>
                <c:pt idx="1398">
                  <c:v>0.9718</c:v>
                </c:pt>
                <c:pt idx="1399">
                  <c:v>0.94069999999999998</c:v>
                </c:pt>
                <c:pt idx="1400">
                  <c:v>0.96870000000000001</c:v>
                </c:pt>
                <c:pt idx="1401">
                  <c:v>0.96870000000000001</c:v>
                </c:pt>
                <c:pt idx="1402">
                  <c:v>0.97960000000000003</c:v>
                </c:pt>
                <c:pt idx="1403">
                  <c:v>1.0044999999999999</c:v>
                </c:pt>
                <c:pt idx="1404">
                  <c:v>1.0067999999999999</c:v>
                </c:pt>
                <c:pt idx="1405">
                  <c:v>1.0263</c:v>
                </c:pt>
                <c:pt idx="1406">
                  <c:v>1.0224</c:v>
                </c:pt>
                <c:pt idx="1407">
                  <c:v>1.0612999999999999</c:v>
                </c:pt>
                <c:pt idx="1408">
                  <c:v>1.0527</c:v>
                </c:pt>
                <c:pt idx="1409">
                  <c:v>1.0814999999999999</c:v>
                </c:pt>
                <c:pt idx="1410">
                  <c:v>1.0915999999999999</c:v>
                </c:pt>
                <c:pt idx="1411">
                  <c:v>1.0807</c:v>
                </c:pt>
                <c:pt idx="1412">
                  <c:v>1.1165</c:v>
                </c:pt>
                <c:pt idx="1413">
                  <c:v>1.1195999999999999</c:v>
                </c:pt>
                <c:pt idx="1414">
                  <c:v>1.1102000000000001</c:v>
                </c:pt>
                <c:pt idx="1415">
                  <c:v>1.0978000000000001</c:v>
                </c:pt>
                <c:pt idx="1416">
                  <c:v>1.1001000000000001</c:v>
                </c:pt>
                <c:pt idx="1417">
                  <c:v>1.1172</c:v>
                </c:pt>
                <c:pt idx="1418">
                  <c:v>1.3372999999999999</c:v>
                </c:pt>
                <c:pt idx="1419">
                  <c:v>1.3108</c:v>
                </c:pt>
                <c:pt idx="1420">
                  <c:v>1.3645</c:v>
                </c:pt>
                <c:pt idx="1421">
                  <c:v>1.3698999999999999</c:v>
                </c:pt>
                <c:pt idx="1422">
                  <c:v>1.3824000000000001</c:v>
                </c:pt>
                <c:pt idx="1423">
                  <c:v>1.3785000000000001</c:v>
                </c:pt>
                <c:pt idx="1424">
                  <c:v>1.3964000000000001</c:v>
                </c:pt>
                <c:pt idx="1425">
                  <c:v>1.3838999999999999</c:v>
                </c:pt>
                <c:pt idx="1426">
                  <c:v>1.3964000000000001</c:v>
                </c:pt>
                <c:pt idx="1427">
                  <c:v>1.3995</c:v>
                </c:pt>
                <c:pt idx="1428">
                  <c:v>1.4118999999999999</c:v>
                </c:pt>
                <c:pt idx="1429">
                  <c:v>1.3645</c:v>
                </c:pt>
                <c:pt idx="1430">
                  <c:v>1.3597999999999999</c:v>
                </c:pt>
                <c:pt idx="1431">
                  <c:v>1.3567</c:v>
                </c:pt>
                <c:pt idx="1432">
                  <c:v>1.3567</c:v>
                </c:pt>
                <c:pt idx="1433">
                  <c:v>1.3792</c:v>
                </c:pt>
                <c:pt idx="1434">
                  <c:v>1.4306000000000001</c:v>
                </c:pt>
                <c:pt idx="1435">
                  <c:v>1.4329000000000001</c:v>
                </c:pt>
                <c:pt idx="1436">
                  <c:v>1.4617</c:v>
                </c:pt>
                <c:pt idx="1437">
                  <c:v>1.4539</c:v>
                </c:pt>
                <c:pt idx="1438">
                  <c:v>1.4694</c:v>
                </c:pt>
                <c:pt idx="1439">
                  <c:v>1.52</c:v>
                </c:pt>
                <c:pt idx="1440">
                  <c:v>1.5083</c:v>
                </c:pt>
                <c:pt idx="1441">
                  <c:v>1.5122</c:v>
                </c:pt>
                <c:pt idx="1442">
                  <c:v>1.3033999999999999</c:v>
                </c:pt>
                <c:pt idx="1443">
                  <c:v>1.3021</c:v>
                </c:pt>
                <c:pt idx="1444">
                  <c:v>1.3021</c:v>
                </c:pt>
                <c:pt idx="1445">
                  <c:v>1.3021</c:v>
                </c:pt>
                <c:pt idx="1446">
                  <c:v>1.3028</c:v>
                </c:pt>
                <c:pt idx="1447">
                  <c:v>1.3021</c:v>
                </c:pt>
                <c:pt idx="1448">
                  <c:v>1.2967</c:v>
                </c:pt>
                <c:pt idx="1449">
                  <c:v>1.292</c:v>
                </c:pt>
                <c:pt idx="1450">
                  <c:v>1.2887</c:v>
                </c:pt>
                <c:pt idx="1451">
                  <c:v>1.2914000000000001</c:v>
                </c:pt>
                <c:pt idx="1452">
                  <c:v>1.2934000000000001</c:v>
                </c:pt>
                <c:pt idx="1453">
                  <c:v>1.294</c:v>
                </c:pt>
                <c:pt idx="1454">
                  <c:v>1.2907</c:v>
                </c:pt>
                <c:pt idx="1455">
                  <c:v>1.292</c:v>
                </c:pt>
                <c:pt idx="1456">
                  <c:v>1.2954000000000001</c:v>
                </c:pt>
                <c:pt idx="1457">
                  <c:v>1.2927</c:v>
                </c:pt>
                <c:pt idx="1458">
                  <c:v>1.288</c:v>
                </c:pt>
                <c:pt idx="1459">
                  <c:v>1.282</c:v>
                </c:pt>
                <c:pt idx="1460">
                  <c:v>1.2766</c:v>
                </c:pt>
                <c:pt idx="1461">
                  <c:v>1.2813000000000001</c:v>
                </c:pt>
                <c:pt idx="1462">
                  <c:v>1.2799</c:v>
                </c:pt>
                <c:pt idx="1463">
                  <c:v>1.2751999999999999</c:v>
                </c:pt>
                <c:pt idx="1464">
                  <c:v>1.2846</c:v>
                </c:pt>
                <c:pt idx="1465">
                  <c:v>1.2833000000000001</c:v>
                </c:pt>
                <c:pt idx="1466">
                  <c:v>1.282</c:v>
                </c:pt>
                <c:pt idx="1467">
                  <c:v>1.282</c:v>
                </c:pt>
                <c:pt idx="1468">
                  <c:v>1.2766</c:v>
                </c:pt>
                <c:pt idx="1469">
                  <c:v>1.2786</c:v>
                </c:pt>
                <c:pt idx="1470">
                  <c:v>1.2786</c:v>
                </c:pt>
                <c:pt idx="1471">
                  <c:v>1.2766</c:v>
                </c:pt>
                <c:pt idx="1472">
                  <c:v>1.2773000000000001</c:v>
                </c:pt>
                <c:pt idx="1473">
                  <c:v>1.2773000000000001</c:v>
                </c:pt>
                <c:pt idx="1474">
                  <c:v>1.2766</c:v>
                </c:pt>
                <c:pt idx="1475">
                  <c:v>1.2766</c:v>
                </c:pt>
                <c:pt idx="1476">
                  <c:v>1.2766</c:v>
                </c:pt>
                <c:pt idx="1477">
                  <c:v>1.2766</c:v>
                </c:pt>
                <c:pt idx="1478">
                  <c:v>1.2786</c:v>
                </c:pt>
                <c:pt idx="1479">
                  <c:v>1.2873000000000001</c:v>
                </c:pt>
                <c:pt idx="1480">
                  <c:v>1.2101</c:v>
                </c:pt>
                <c:pt idx="1481">
                  <c:v>1.2088000000000001</c:v>
                </c:pt>
                <c:pt idx="1482">
                  <c:v>1.2108000000000001</c:v>
                </c:pt>
                <c:pt idx="1483">
                  <c:v>1.2148000000000001</c:v>
                </c:pt>
                <c:pt idx="1484">
                  <c:v>1.2202</c:v>
                </c:pt>
                <c:pt idx="1485">
                  <c:v>1.2148000000000001</c:v>
                </c:pt>
                <c:pt idx="1486">
                  <c:v>1.2128000000000001</c:v>
                </c:pt>
                <c:pt idx="1487">
                  <c:v>1.2081</c:v>
                </c:pt>
                <c:pt idx="1488">
                  <c:v>1.2216</c:v>
                </c:pt>
                <c:pt idx="1489">
                  <c:v>1.2242</c:v>
                </c:pt>
                <c:pt idx="1490">
                  <c:v>1.2216</c:v>
                </c:pt>
                <c:pt idx="1491">
                  <c:v>1.2249000000000001</c:v>
                </c:pt>
                <c:pt idx="1492">
                  <c:v>1.2229000000000001</c:v>
                </c:pt>
                <c:pt idx="1493">
                  <c:v>1.2216</c:v>
                </c:pt>
                <c:pt idx="1494">
                  <c:v>1.2242</c:v>
                </c:pt>
                <c:pt idx="1495">
                  <c:v>1.2216</c:v>
                </c:pt>
                <c:pt idx="1496">
                  <c:v>1.2282999999999999</c:v>
                </c:pt>
                <c:pt idx="1497">
                  <c:v>1.2282999999999999</c:v>
                </c:pt>
                <c:pt idx="1498">
                  <c:v>1.2356</c:v>
                </c:pt>
                <c:pt idx="1499">
                  <c:v>1.2417</c:v>
                </c:pt>
                <c:pt idx="1500">
                  <c:v>1.2430000000000001</c:v>
                </c:pt>
                <c:pt idx="1501">
                  <c:v>1.2417</c:v>
                </c:pt>
                <c:pt idx="1502">
                  <c:v>1.2450000000000001</c:v>
                </c:pt>
                <c:pt idx="1503">
                  <c:v>1.2450000000000001</c:v>
                </c:pt>
                <c:pt idx="1504">
                  <c:v>1.2524</c:v>
                </c:pt>
                <c:pt idx="1505">
                  <c:v>1.2302</c:v>
                </c:pt>
                <c:pt idx="1506">
                  <c:v>1.2309000000000001</c:v>
                </c:pt>
                <c:pt idx="1507">
                  <c:v>1.2413000000000001</c:v>
                </c:pt>
                <c:pt idx="1508">
                  <c:v>1.2536</c:v>
                </c:pt>
                <c:pt idx="1509">
                  <c:v>1.2562</c:v>
                </c:pt>
                <c:pt idx="1510">
                  <c:v>1.2548999999999999</c:v>
                </c:pt>
                <c:pt idx="1511">
                  <c:v>1.2613000000000001</c:v>
                </c:pt>
                <c:pt idx="1512">
                  <c:v>1.2567999999999999</c:v>
                </c:pt>
                <c:pt idx="1513">
                  <c:v>1.2464</c:v>
                </c:pt>
                <c:pt idx="1514">
                  <c:v>1.2586999999999999</c:v>
                </c:pt>
                <c:pt idx="1515">
                  <c:v>1.2704</c:v>
                </c:pt>
                <c:pt idx="1516">
                  <c:v>1.2827</c:v>
                </c:pt>
                <c:pt idx="1517">
                  <c:v>1.2523</c:v>
                </c:pt>
                <c:pt idx="1518">
                  <c:v>1.2503</c:v>
                </c:pt>
                <c:pt idx="1519">
                  <c:v>1.2438</c:v>
                </c:pt>
                <c:pt idx="1520">
                  <c:v>1.2257</c:v>
                </c:pt>
                <c:pt idx="1521">
                  <c:v>1.216</c:v>
                </c:pt>
                <c:pt idx="1522">
                  <c:v>1.2179</c:v>
                </c:pt>
                <c:pt idx="1523">
                  <c:v>1.2251000000000001</c:v>
                </c:pt>
                <c:pt idx="1524">
                  <c:v>1.2179</c:v>
                </c:pt>
                <c:pt idx="1525">
                  <c:v>1.2347999999999999</c:v>
                </c:pt>
                <c:pt idx="1526">
                  <c:v>1.2567999999999999</c:v>
                </c:pt>
                <c:pt idx="1527">
                  <c:v>1.2567999999999999</c:v>
                </c:pt>
                <c:pt idx="1528">
                  <c:v>1.26</c:v>
                </c:pt>
                <c:pt idx="1529">
                  <c:v>1.2659</c:v>
                </c:pt>
                <c:pt idx="1530">
                  <c:v>1.2775000000000001</c:v>
                </c:pt>
                <c:pt idx="1531">
                  <c:v>1.2419</c:v>
                </c:pt>
                <c:pt idx="1532">
                  <c:v>1.2185999999999999</c:v>
                </c:pt>
                <c:pt idx="1533">
                  <c:v>1.2327999999999999</c:v>
                </c:pt>
                <c:pt idx="1534">
                  <c:v>1.2509999999999999</c:v>
                </c:pt>
                <c:pt idx="1535">
                  <c:v>1.2089000000000001</c:v>
                </c:pt>
                <c:pt idx="1536">
                  <c:v>1.2516</c:v>
                </c:pt>
                <c:pt idx="1537">
                  <c:v>1.2690999999999999</c:v>
                </c:pt>
                <c:pt idx="1538">
                  <c:v>1.2801</c:v>
                </c:pt>
                <c:pt idx="1539">
                  <c:v>1.286</c:v>
                </c:pt>
                <c:pt idx="1540">
                  <c:v>1.2548999999999999</c:v>
                </c:pt>
                <c:pt idx="1541">
                  <c:v>1.2853000000000001</c:v>
                </c:pt>
                <c:pt idx="1542">
                  <c:v>1.2567999999999999</c:v>
                </c:pt>
                <c:pt idx="1543">
                  <c:v>1.2762</c:v>
                </c:pt>
                <c:pt idx="1544">
                  <c:v>1.2795000000000001</c:v>
                </c:pt>
                <c:pt idx="1545">
                  <c:v>1.2821</c:v>
                </c:pt>
                <c:pt idx="1546">
                  <c:v>1.3072999999999999</c:v>
                </c:pt>
                <c:pt idx="1547">
                  <c:v>1.3047</c:v>
                </c:pt>
                <c:pt idx="1548">
                  <c:v>1.3150999999999999</c:v>
                </c:pt>
                <c:pt idx="1549">
                  <c:v>1.3242</c:v>
                </c:pt>
                <c:pt idx="1550">
                  <c:v>1.3396999999999999</c:v>
                </c:pt>
                <c:pt idx="1551">
                  <c:v>1.3566</c:v>
                </c:pt>
                <c:pt idx="1552">
                  <c:v>1.3734</c:v>
                </c:pt>
                <c:pt idx="1553">
                  <c:v>1.3655999999999999</c:v>
                </c:pt>
                <c:pt idx="1554">
                  <c:v>1.3605</c:v>
                </c:pt>
                <c:pt idx="1555">
                  <c:v>1.2910999999999999</c:v>
                </c:pt>
                <c:pt idx="1556">
                  <c:v>1.2924</c:v>
                </c:pt>
                <c:pt idx="1557">
                  <c:v>1.284</c:v>
                </c:pt>
                <c:pt idx="1558">
                  <c:v>1.286</c:v>
                </c:pt>
                <c:pt idx="1559">
                  <c:v>1.2782</c:v>
                </c:pt>
                <c:pt idx="1560">
                  <c:v>1.2905</c:v>
                </c:pt>
                <c:pt idx="1561">
                  <c:v>1.2834000000000001</c:v>
                </c:pt>
                <c:pt idx="1562">
                  <c:v>1.2807999999999999</c:v>
                </c:pt>
                <c:pt idx="1563">
                  <c:v>1.2801</c:v>
                </c:pt>
                <c:pt idx="1564">
                  <c:v>1.2584</c:v>
                </c:pt>
                <c:pt idx="1565">
                  <c:v>1.266</c:v>
                </c:pt>
                <c:pt idx="1566">
                  <c:v>1.2851999999999999</c:v>
                </c:pt>
                <c:pt idx="1567">
                  <c:v>1.284</c:v>
                </c:pt>
                <c:pt idx="1568">
                  <c:v>1.2992999999999999</c:v>
                </c:pt>
                <c:pt idx="1569">
                  <c:v>1.3069999999999999</c:v>
                </c:pt>
                <c:pt idx="1570">
                  <c:v>1.3133999999999999</c:v>
                </c:pt>
                <c:pt idx="1571">
                  <c:v>1.3452999999999999</c:v>
                </c:pt>
                <c:pt idx="1572">
                  <c:v>1.3645</c:v>
                </c:pt>
                <c:pt idx="1573">
                  <c:v>1.3620000000000001</c:v>
                </c:pt>
                <c:pt idx="1574">
                  <c:v>1.3351</c:v>
                </c:pt>
                <c:pt idx="1575">
                  <c:v>1.3044</c:v>
                </c:pt>
                <c:pt idx="1576">
                  <c:v>1.3108</c:v>
                </c:pt>
                <c:pt idx="1577">
                  <c:v>1.298</c:v>
                </c:pt>
                <c:pt idx="1578">
                  <c:v>1.3019000000000001</c:v>
                </c:pt>
                <c:pt idx="1579">
                  <c:v>1.3095000000000001</c:v>
                </c:pt>
                <c:pt idx="1580">
                  <c:v>1.3108</c:v>
                </c:pt>
                <c:pt idx="1581">
                  <c:v>1.3185</c:v>
                </c:pt>
                <c:pt idx="1582">
                  <c:v>1.3262</c:v>
                </c:pt>
                <c:pt idx="1583">
                  <c:v>1.3236000000000001</c:v>
                </c:pt>
                <c:pt idx="1584">
                  <c:v>1.3516999999999999</c:v>
                </c:pt>
                <c:pt idx="1585">
                  <c:v>1.3505</c:v>
                </c:pt>
                <c:pt idx="1586">
                  <c:v>1.3773</c:v>
                </c:pt>
                <c:pt idx="1587">
                  <c:v>1.3965000000000001</c:v>
                </c:pt>
                <c:pt idx="1588">
                  <c:v>1.3977999999999999</c:v>
                </c:pt>
                <c:pt idx="1589">
                  <c:v>1.4131</c:v>
                </c:pt>
                <c:pt idx="1590">
                  <c:v>1.4246000000000001</c:v>
                </c:pt>
                <c:pt idx="1591">
                  <c:v>1.4029</c:v>
                </c:pt>
                <c:pt idx="1592">
                  <c:v>1.4079999999999999</c:v>
                </c:pt>
                <c:pt idx="1593">
                  <c:v>1.4117999999999999</c:v>
                </c:pt>
                <c:pt idx="1594">
                  <c:v>1.4360999999999999</c:v>
                </c:pt>
                <c:pt idx="1595">
                  <c:v>1.4424999999999999</c:v>
                </c:pt>
                <c:pt idx="1596">
                  <c:v>1.4642999999999999</c:v>
                </c:pt>
                <c:pt idx="1597">
                  <c:v>1.4668000000000001</c:v>
                </c:pt>
                <c:pt idx="1598">
                  <c:v>1.4463999999999999</c:v>
                </c:pt>
                <c:pt idx="1599">
                  <c:v>1.4463999999999999</c:v>
                </c:pt>
                <c:pt idx="1600">
                  <c:v>1.4220999999999999</c:v>
                </c:pt>
                <c:pt idx="1601">
                  <c:v>1.4093</c:v>
                </c:pt>
                <c:pt idx="1602">
                  <c:v>1.3977999999999999</c:v>
                </c:pt>
                <c:pt idx="1603">
                  <c:v>1.3709</c:v>
                </c:pt>
                <c:pt idx="1604">
                  <c:v>1.3555999999999999</c:v>
                </c:pt>
                <c:pt idx="1605">
                  <c:v>1.3695999999999999</c:v>
                </c:pt>
                <c:pt idx="1606">
                  <c:v>1.4322999999999999</c:v>
                </c:pt>
                <c:pt idx="1607">
                  <c:v>1.2942</c:v>
                </c:pt>
                <c:pt idx="1608">
                  <c:v>1.2589999999999999</c:v>
                </c:pt>
                <c:pt idx="1609">
                  <c:v>1.3108</c:v>
                </c:pt>
                <c:pt idx="1610">
                  <c:v>1.3185</c:v>
                </c:pt>
                <c:pt idx="1611">
                  <c:v>1.3262</c:v>
                </c:pt>
                <c:pt idx="1612">
                  <c:v>1.3171999999999999</c:v>
                </c:pt>
                <c:pt idx="1613">
                  <c:v>1.3171999999999999</c:v>
                </c:pt>
                <c:pt idx="1614">
                  <c:v>1.3108</c:v>
                </c:pt>
                <c:pt idx="1615">
                  <c:v>1.2756000000000001</c:v>
                </c:pt>
                <c:pt idx="1616">
                  <c:v>1.2597</c:v>
                </c:pt>
                <c:pt idx="1617">
                  <c:v>1.2373000000000001</c:v>
                </c:pt>
                <c:pt idx="1618">
                  <c:v>1.2315</c:v>
                </c:pt>
                <c:pt idx="1619">
                  <c:v>1.2296</c:v>
                </c:pt>
                <c:pt idx="1620">
                  <c:v>1.2379</c:v>
                </c:pt>
                <c:pt idx="1621">
                  <c:v>1.2098</c:v>
                </c:pt>
                <c:pt idx="1622">
                  <c:v>1.2020999999999999</c:v>
                </c:pt>
                <c:pt idx="1623">
                  <c:v>1.2122999999999999</c:v>
                </c:pt>
                <c:pt idx="1624">
                  <c:v>1.2149000000000001</c:v>
                </c:pt>
                <c:pt idx="1625">
                  <c:v>1.2385999999999999</c:v>
                </c:pt>
                <c:pt idx="1626">
                  <c:v>1.2194</c:v>
                </c:pt>
                <c:pt idx="1627">
                  <c:v>1.2186999999999999</c:v>
                </c:pt>
                <c:pt idx="1628">
                  <c:v>1.1868000000000001</c:v>
                </c:pt>
                <c:pt idx="1629">
                  <c:v>1.1778</c:v>
                </c:pt>
                <c:pt idx="1630">
                  <c:v>1.1807000000000001</c:v>
                </c:pt>
                <c:pt idx="1631">
                  <c:v>1.1794</c:v>
                </c:pt>
                <c:pt idx="1632">
                  <c:v>1.1536</c:v>
                </c:pt>
                <c:pt idx="1633">
                  <c:v>1.1492</c:v>
                </c:pt>
                <c:pt idx="1634">
                  <c:v>1.1504000000000001</c:v>
                </c:pt>
                <c:pt idx="1635">
                  <c:v>1.1612</c:v>
                </c:pt>
                <c:pt idx="1636">
                  <c:v>1.1617999999999999</c:v>
                </c:pt>
                <c:pt idx="1637">
                  <c:v>1.1649</c:v>
                </c:pt>
                <c:pt idx="1638">
                  <c:v>1.2210000000000001</c:v>
                </c:pt>
                <c:pt idx="1639">
                  <c:v>1.3526</c:v>
                </c:pt>
                <c:pt idx="1640">
                  <c:v>1.3273999999999999</c:v>
                </c:pt>
                <c:pt idx="1641">
                  <c:v>1.3324</c:v>
                </c:pt>
                <c:pt idx="1642">
                  <c:v>1.3224</c:v>
                </c:pt>
                <c:pt idx="1643">
                  <c:v>1.3198000000000001</c:v>
                </c:pt>
                <c:pt idx="1644">
                  <c:v>1.3172999999999999</c:v>
                </c:pt>
                <c:pt idx="1645">
                  <c:v>1.3387</c:v>
                </c:pt>
                <c:pt idx="1646">
                  <c:v>1.3349</c:v>
                </c:pt>
                <c:pt idx="1647">
                  <c:v>1.3349</c:v>
                </c:pt>
                <c:pt idx="1648">
                  <c:v>1.3349</c:v>
                </c:pt>
                <c:pt idx="1649">
                  <c:v>1.3551</c:v>
                </c:pt>
                <c:pt idx="1650">
                  <c:v>1.3537999999999999</c:v>
                </c:pt>
                <c:pt idx="1651">
                  <c:v>1.3273999999999999</c:v>
                </c:pt>
                <c:pt idx="1652">
                  <c:v>1.3224</c:v>
                </c:pt>
                <c:pt idx="1653">
                  <c:v>1.3198000000000001</c:v>
                </c:pt>
                <c:pt idx="1654">
                  <c:v>1.3161</c:v>
                </c:pt>
                <c:pt idx="1655">
                  <c:v>1.3337000000000001</c:v>
                </c:pt>
                <c:pt idx="1656">
                  <c:v>1.3224</c:v>
                </c:pt>
                <c:pt idx="1657">
                  <c:v>1.3134999999999999</c:v>
                </c:pt>
                <c:pt idx="1658">
                  <c:v>1.3148</c:v>
                </c:pt>
                <c:pt idx="1659">
                  <c:v>1.3198000000000001</c:v>
                </c:pt>
                <c:pt idx="1660">
                  <c:v>1.3109999999999999</c:v>
                </c:pt>
                <c:pt idx="1661">
                  <c:v>1.3148</c:v>
                </c:pt>
                <c:pt idx="1662">
                  <c:v>1.2959000000000001</c:v>
                </c:pt>
                <c:pt idx="1663">
                  <c:v>1.3161</c:v>
                </c:pt>
                <c:pt idx="1664">
                  <c:v>1.3148</c:v>
                </c:pt>
                <c:pt idx="1665">
                  <c:v>1.2821</c:v>
                </c:pt>
                <c:pt idx="1666">
                  <c:v>1.2870999999999999</c:v>
                </c:pt>
                <c:pt idx="1667">
                  <c:v>1.2821</c:v>
                </c:pt>
                <c:pt idx="1668">
                  <c:v>1.2821</c:v>
                </c:pt>
                <c:pt idx="1669">
                  <c:v>1.3022</c:v>
                </c:pt>
                <c:pt idx="1670">
                  <c:v>1.2997000000000001</c:v>
                </c:pt>
                <c:pt idx="1671">
                  <c:v>1.2946</c:v>
                </c:pt>
                <c:pt idx="1672">
                  <c:v>1.2908999999999999</c:v>
                </c:pt>
                <c:pt idx="1673">
                  <c:v>1.2795000000000001</c:v>
                </c:pt>
                <c:pt idx="1674">
                  <c:v>1.2821</c:v>
                </c:pt>
                <c:pt idx="1675">
                  <c:v>1.2745</c:v>
                </c:pt>
                <c:pt idx="1676">
                  <c:v>1.2745</c:v>
                </c:pt>
                <c:pt idx="1677">
                  <c:v>1.2745</c:v>
                </c:pt>
                <c:pt idx="1678">
                  <c:v>1.2908999999999999</c:v>
                </c:pt>
                <c:pt idx="1679">
                  <c:v>1.2795000000000001</c:v>
                </c:pt>
                <c:pt idx="1680">
                  <c:v>1.2436</c:v>
                </c:pt>
                <c:pt idx="1681">
                  <c:v>1.2568999999999999</c:v>
                </c:pt>
                <c:pt idx="1682">
                  <c:v>1.2323</c:v>
                </c:pt>
                <c:pt idx="1683">
                  <c:v>1.2342</c:v>
                </c:pt>
                <c:pt idx="1684">
                  <c:v>1.2153</c:v>
                </c:pt>
                <c:pt idx="1685">
                  <c:v>1.2235</c:v>
                </c:pt>
                <c:pt idx="1686">
                  <c:v>1.2284999999999999</c:v>
                </c:pt>
                <c:pt idx="1687">
                  <c:v>1.2077</c:v>
                </c:pt>
                <c:pt idx="1688">
                  <c:v>1.2361</c:v>
                </c:pt>
                <c:pt idx="1689">
                  <c:v>1.2184999999999999</c:v>
                </c:pt>
                <c:pt idx="1690">
                  <c:v>1.2102999999999999</c:v>
                </c:pt>
                <c:pt idx="1691">
                  <c:v>1.2172000000000001</c:v>
                </c:pt>
                <c:pt idx="1692">
                  <c:v>1.2323</c:v>
                </c:pt>
                <c:pt idx="1693">
                  <c:v>1.2404999999999999</c:v>
                </c:pt>
                <c:pt idx="1694">
                  <c:v>1.1553</c:v>
                </c:pt>
                <c:pt idx="1695">
                  <c:v>1.1675</c:v>
                </c:pt>
                <c:pt idx="1696">
                  <c:v>1.1448</c:v>
                </c:pt>
                <c:pt idx="1697">
                  <c:v>1.1646000000000001</c:v>
                </c:pt>
                <c:pt idx="1698">
                  <c:v>1.1535</c:v>
                </c:pt>
                <c:pt idx="1699">
                  <c:v>1.1476999999999999</c:v>
                </c:pt>
                <c:pt idx="1700">
                  <c:v>1.1343000000000001</c:v>
                </c:pt>
                <c:pt idx="1701">
                  <c:v>1.1005</c:v>
                </c:pt>
                <c:pt idx="1702">
                  <c:v>1.1074999999999999</c:v>
                </c:pt>
                <c:pt idx="1703">
                  <c:v>1.1203000000000001</c:v>
                </c:pt>
                <c:pt idx="1704">
                  <c:v>1.1097999999999999</c:v>
                </c:pt>
                <c:pt idx="1705">
                  <c:v>1.1097999999999999</c:v>
                </c:pt>
                <c:pt idx="1706">
                  <c:v>1.1069</c:v>
                </c:pt>
                <c:pt idx="1707">
                  <c:v>1.1097999999999999</c:v>
                </c:pt>
                <c:pt idx="1708">
                  <c:v>1.129</c:v>
                </c:pt>
                <c:pt idx="1709">
                  <c:v>1.1232</c:v>
                </c:pt>
                <c:pt idx="1710">
                  <c:v>1.1040000000000001</c:v>
                </c:pt>
                <c:pt idx="1711">
                  <c:v>1.1092</c:v>
                </c:pt>
                <c:pt idx="1712">
                  <c:v>1.1232</c:v>
                </c:pt>
                <c:pt idx="1713">
                  <c:v>1.1127</c:v>
                </c:pt>
                <c:pt idx="1714">
                  <c:v>1.1052</c:v>
                </c:pt>
                <c:pt idx="1715">
                  <c:v>1.1389</c:v>
                </c:pt>
                <c:pt idx="1716">
                  <c:v>1.1267</c:v>
                </c:pt>
                <c:pt idx="1717">
                  <c:v>1.1244000000000001</c:v>
                </c:pt>
                <c:pt idx="1718">
                  <c:v>1.1214999999999999</c:v>
                </c:pt>
                <c:pt idx="1719">
                  <c:v>1.1191</c:v>
                </c:pt>
                <c:pt idx="1720">
                  <c:v>1.1127</c:v>
                </c:pt>
                <c:pt idx="1721">
                  <c:v>1.1074999999999999</c:v>
                </c:pt>
                <c:pt idx="1722">
                  <c:v>1.1127</c:v>
                </c:pt>
                <c:pt idx="1723">
                  <c:v>1.1220000000000001</c:v>
                </c:pt>
                <c:pt idx="1724">
                  <c:v>1.1127</c:v>
                </c:pt>
                <c:pt idx="1725">
                  <c:v>1.0749</c:v>
                </c:pt>
                <c:pt idx="1726">
                  <c:v>1.0923</c:v>
                </c:pt>
                <c:pt idx="1727">
                  <c:v>1.1162000000000001</c:v>
                </c:pt>
                <c:pt idx="1728">
                  <c:v>1.1173999999999999</c:v>
                </c:pt>
                <c:pt idx="1729">
                  <c:v>1.1016999999999999</c:v>
                </c:pt>
                <c:pt idx="1730">
                  <c:v>1.0661</c:v>
                </c:pt>
                <c:pt idx="1731">
                  <c:v>1.0766</c:v>
                </c:pt>
                <c:pt idx="1732">
                  <c:v>1.1056999999999999</c:v>
                </c:pt>
                <c:pt idx="1733">
                  <c:v>1.0590999999999999</c:v>
                </c:pt>
                <c:pt idx="1734">
                  <c:v>1.0696000000000001</c:v>
                </c:pt>
                <c:pt idx="1735">
                  <c:v>1.0865</c:v>
                </c:pt>
                <c:pt idx="1736">
                  <c:v>1.0631999999999999</c:v>
                </c:pt>
                <c:pt idx="1737">
                  <c:v>1.0638000000000001</c:v>
                </c:pt>
                <c:pt idx="1738">
                  <c:v>1.0545</c:v>
                </c:pt>
                <c:pt idx="1739">
                  <c:v>1.03</c:v>
                </c:pt>
                <c:pt idx="1740">
                  <c:v>1.0015000000000001</c:v>
                </c:pt>
                <c:pt idx="1741">
                  <c:v>1.0154000000000001</c:v>
                </c:pt>
                <c:pt idx="1742">
                  <c:v>1.0573999999999999</c:v>
                </c:pt>
                <c:pt idx="1743">
                  <c:v>1.0620000000000001</c:v>
                </c:pt>
                <c:pt idx="1744">
                  <c:v>1.0719000000000001</c:v>
                </c:pt>
                <c:pt idx="1745">
                  <c:v>1.0667</c:v>
                </c:pt>
                <c:pt idx="1746">
                  <c:v>1.0417000000000001</c:v>
                </c:pt>
                <c:pt idx="1747">
                  <c:v>1.0603</c:v>
                </c:pt>
                <c:pt idx="1748">
                  <c:v>1.0760000000000001</c:v>
                </c:pt>
                <c:pt idx="1749">
                  <c:v>1.0358000000000001</c:v>
                </c:pt>
                <c:pt idx="1750">
                  <c:v>1.0719000000000001</c:v>
                </c:pt>
                <c:pt idx="1751">
                  <c:v>1.0719000000000001</c:v>
                </c:pt>
                <c:pt idx="1752">
                  <c:v>1.0556000000000001</c:v>
                </c:pt>
                <c:pt idx="1753">
                  <c:v>1.0427999999999999</c:v>
                </c:pt>
                <c:pt idx="1754">
                  <c:v>1.0498000000000001</c:v>
                </c:pt>
                <c:pt idx="1755">
                  <c:v>1.0486</c:v>
                </c:pt>
                <c:pt idx="1756">
                  <c:v>1.0457000000000001</c:v>
                </c:pt>
                <c:pt idx="1757">
                  <c:v>1.0427999999999999</c:v>
                </c:pt>
                <c:pt idx="1758">
                  <c:v>0.9486</c:v>
                </c:pt>
                <c:pt idx="1759">
                  <c:v>0.94589999999999996</c:v>
                </c:pt>
                <c:pt idx="1760">
                  <c:v>0.9486</c:v>
                </c:pt>
                <c:pt idx="1761">
                  <c:v>0.95020000000000004</c:v>
                </c:pt>
                <c:pt idx="1762">
                  <c:v>0.9486</c:v>
                </c:pt>
                <c:pt idx="1763">
                  <c:v>0.94430000000000003</c:v>
                </c:pt>
                <c:pt idx="1764">
                  <c:v>0.94369999999999998</c:v>
                </c:pt>
                <c:pt idx="1765">
                  <c:v>0.95450000000000002</c:v>
                </c:pt>
                <c:pt idx="1766">
                  <c:v>0.94479999999999997</c:v>
                </c:pt>
                <c:pt idx="1767">
                  <c:v>0.95340000000000003</c:v>
                </c:pt>
                <c:pt idx="1768">
                  <c:v>0.93510000000000004</c:v>
                </c:pt>
                <c:pt idx="1769">
                  <c:v>0.93300000000000005</c:v>
                </c:pt>
                <c:pt idx="1770">
                  <c:v>0.93940000000000001</c:v>
                </c:pt>
                <c:pt idx="1771">
                  <c:v>0.92659999999999998</c:v>
                </c:pt>
                <c:pt idx="1772">
                  <c:v>0.84819999999999995</c:v>
                </c:pt>
                <c:pt idx="1773">
                  <c:v>0.83960000000000001</c:v>
                </c:pt>
                <c:pt idx="1774">
                  <c:v>0.83579999999999999</c:v>
                </c:pt>
                <c:pt idx="1775">
                  <c:v>0.83740000000000003</c:v>
                </c:pt>
                <c:pt idx="1776">
                  <c:v>0.83530000000000004</c:v>
                </c:pt>
                <c:pt idx="1777">
                  <c:v>0.80579999999999996</c:v>
                </c:pt>
                <c:pt idx="1778">
                  <c:v>0.81110000000000004</c:v>
                </c:pt>
                <c:pt idx="1779">
                  <c:v>0.79610000000000003</c:v>
                </c:pt>
                <c:pt idx="1780">
                  <c:v>0.81059999999999999</c:v>
                </c:pt>
                <c:pt idx="1781">
                  <c:v>0.79449999999999998</c:v>
                </c:pt>
                <c:pt idx="1782">
                  <c:v>0.78590000000000004</c:v>
                </c:pt>
                <c:pt idx="1783">
                  <c:v>0.78380000000000005</c:v>
                </c:pt>
                <c:pt idx="1784">
                  <c:v>0.79659999999999997</c:v>
                </c:pt>
                <c:pt idx="1785">
                  <c:v>0.78590000000000004</c:v>
                </c:pt>
                <c:pt idx="1786">
                  <c:v>0.79990000000000006</c:v>
                </c:pt>
                <c:pt idx="1787">
                  <c:v>0.80149999999999999</c:v>
                </c:pt>
                <c:pt idx="1788">
                  <c:v>0.80679999999999996</c:v>
                </c:pt>
                <c:pt idx="1789">
                  <c:v>0.78910000000000002</c:v>
                </c:pt>
                <c:pt idx="1790">
                  <c:v>0.78969999999999996</c:v>
                </c:pt>
                <c:pt idx="1791">
                  <c:v>0.80249999999999999</c:v>
                </c:pt>
                <c:pt idx="1792">
                  <c:v>0.77680000000000005</c:v>
                </c:pt>
                <c:pt idx="1793">
                  <c:v>0.77300000000000002</c:v>
                </c:pt>
                <c:pt idx="1794">
                  <c:v>0.78480000000000005</c:v>
                </c:pt>
                <c:pt idx="1795">
                  <c:v>0.7913</c:v>
                </c:pt>
                <c:pt idx="1796">
                  <c:v>0.79830000000000001</c:v>
                </c:pt>
                <c:pt idx="1797">
                  <c:v>0.78639999999999999</c:v>
                </c:pt>
                <c:pt idx="1798">
                  <c:v>0.78539999999999999</c:v>
                </c:pt>
                <c:pt idx="1799">
                  <c:v>0.78910000000000002</c:v>
                </c:pt>
                <c:pt idx="1800">
                  <c:v>0.80469999999999997</c:v>
                </c:pt>
                <c:pt idx="1801">
                  <c:v>0.80359999999999998</c:v>
                </c:pt>
                <c:pt idx="1802">
                  <c:v>0.82509999999999994</c:v>
                </c:pt>
                <c:pt idx="1803">
                  <c:v>0.77790000000000004</c:v>
                </c:pt>
                <c:pt idx="1804">
                  <c:v>0.79339999999999999</c:v>
                </c:pt>
                <c:pt idx="1805">
                  <c:v>0.77300000000000002</c:v>
                </c:pt>
                <c:pt idx="1806">
                  <c:v>0.79659999999999997</c:v>
                </c:pt>
                <c:pt idx="1807">
                  <c:v>0.70589999999999997</c:v>
                </c:pt>
                <c:pt idx="1808">
                  <c:v>0.67100000000000004</c:v>
                </c:pt>
                <c:pt idx="1809">
                  <c:v>0.6764</c:v>
                </c:pt>
                <c:pt idx="1810">
                  <c:v>0.68500000000000005</c:v>
                </c:pt>
                <c:pt idx="1811">
                  <c:v>0.66400000000000003</c:v>
                </c:pt>
                <c:pt idx="1812">
                  <c:v>0.66139999999999999</c:v>
                </c:pt>
                <c:pt idx="1813">
                  <c:v>0.67369999999999997</c:v>
                </c:pt>
                <c:pt idx="1814">
                  <c:v>0.68710000000000004</c:v>
                </c:pt>
                <c:pt idx="1815">
                  <c:v>0.70220000000000005</c:v>
                </c:pt>
                <c:pt idx="1816">
                  <c:v>0.67689999999999995</c:v>
                </c:pt>
                <c:pt idx="1817">
                  <c:v>0.67830000000000001</c:v>
                </c:pt>
                <c:pt idx="1818">
                  <c:v>0.68159999999999998</c:v>
                </c:pt>
                <c:pt idx="1819">
                  <c:v>0.70689999999999997</c:v>
                </c:pt>
                <c:pt idx="1820">
                  <c:v>0.72330000000000005</c:v>
                </c:pt>
                <c:pt idx="1821">
                  <c:v>0.73760000000000003</c:v>
                </c:pt>
                <c:pt idx="1822">
                  <c:v>0.74970000000000003</c:v>
                </c:pt>
                <c:pt idx="1823">
                  <c:v>0.72940000000000005</c:v>
                </c:pt>
                <c:pt idx="1824">
                  <c:v>0.72770000000000001</c:v>
                </c:pt>
                <c:pt idx="1825">
                  <c:v>0.74370000000000003</c:v>
                </c:pt>
                <c:pt idx="1826">
                  <c:v>0.70079999999999998</c:v>
                </c:pt>
                <c:pt idx="1827">
                  <c:v>0.68930000000000002</c:v>
                </c:pt>
                <c:pt idx="1828">
                  <c:v>0.70030000000000003</c:v>
                </c:pt>
                <c:pt idx="1829">
                  <c:v>0.6986</c:v>
                </c:pt>
                <c:pt idx="1830">
                  <c:v>0.70909999999999995</c:v>
                </c:pt>
                <c:pt idx="1831">
                  <c:v>0.71730000000000005</c:v>
                </c:pt>
                <c:pt idx="1832">
                  <c:v>0.70189999999999997</c:v>
                </c:pt>
                <c:pt idx="1833">
                  <c:v>0.73209999999999997</c:v>
                </c:pt>
                <c:pt idx="1834">
                  <c:v>0.72829999999999995</c:v>
                </c:pt>
                <c:pt idx="1835">
                  <c:v>0.71950000000000003</c:v>
                </c:pt>
                <c:pt idx="1836">
                  <c:v>0.70960000000000001</c:v>
                </c:pt>
                <c:pt idx="1837">
                  <c:v>0.71350000000000002</c:v>
                </c:pt>
                <c:pt idx="1838">
                  <c:v>0.74039999999999995</c:v>
                </c:pt>
                <c:pt idx="1839">
                  <c:v>0.73819999999999997</c:v>
                </c:pt>
                <c:pt idx="1840">
                  <c:v>0.72829999999999995</c:v>
                </c:pt>
                <c:pt idx="1841">
                  <c:v>0.72719999999999996</c:v>
                </c:pt>
                <c:pt idx="1842">
                  <c:v>0.71509999999999996</c:v>
                </c:pt>
                <c:pt idx="1843">
                  <c:v>0.70579999999999998</c:v>
                </c:pt>
                <c:pt idx="1844">
                  <c:v>0.72219999999999995</c:v>
                </c:pt>
                <c:pt idx="1845">
                  <c:v>0.71399999999999997</c:v>
                </c:pt>
                <c:pt idx="1846">
                  <c:v>0.73209999999999997</c:v>
                </c:pt>
                <c:pt idx="1847">
                  <c:v>0.76229999999999998</c:v>
                </c:pt>
                <c:pt idx="1848">
                  <c:v>0.7722</c:v>
                </c:pt>
                <c:pt idx="1849">
                  <c:v>0.7601</c:v>
                </c:pt>
                <c:pt idx="1850">
                  <c:v>0.75190000000000001</c:v>
                </c:pt>
                <c:pt idx="1851">
                  <c:v>0.74590000000000001</c:v>
                </c:pt>
                <c:pt idx="1852">
                  <c:v>0.73980000000000001</c:v>
                </c:pt>
                <c:pt idx="1853">
                  <c:v>0.7409</c:v>
                </c:pt>
                <c:pt idx="1854">
                  <c:v>0.73429999999999995</c:v>
                </c:pt>
                <c:pt idx="1855">
                  <c:v>0.72940000000000005</c:v>
                </c:pt>
                <c:pt idx="1856">
                  <c:v>0.71789999999999998</c:v>
                </c:pt>
                <c:pt idx="1857">
                  <c:v>0.73050000000000004</c:v>
                </c:pt>
                <c:pt idx="1858">
                  <c:v>0.7228</c:v>
                </c:pt>
                <c:pt idx="1859">
                  <c:v>0.72609999999999997</c:v>
                </c:pt>
                <c:pt idx="1860">
                  <c:v>0.70579999999999998</c:v>
                </c:pt>
                <c:pt idx="1861">
                  <c:v>0.7107</c:v>
                </c:pt>
                <c:pt idx="1862">
                  <c:v>0.70740000000000003</c:v>
                </c:pt>
                <c:pt idx="1863">
                  <c:v>0.71619999999999995</c:v>
                </c:pt>
                <c:pt idx="1864">
                  <c:v>0.69259999999999999</c:v>
                </c:pt>
                <c:pt idx="1865">
                  <c:v>0.6865</c:v>
                </c:pt>
                <c:pt idx="1866">
                  <c:v>0.67559999999999998</c:v>
                </c:pt>
                <c:pt idx="1867">
                  <c:v>0.67449999999999999</c:v>
                </c:pt>
                <c:pt idx="1868">
                  <c:v>0.69969999999999999</c:v>
                </c:pt>
                <c:pt idx="1869">
                  <c:v>0.72550000000000003</c:v>
                </c:pt>
                <c:pt idx="1870">
                  <c:v>0.71679999999999999</c:v>
                </c:pt>
                <c:pt idx="1871">
                  <c:v>0.7036</c:v>
                </c:pt>
                <c:pt idx="1872">
                  <c:v>0.69369999999999998</c:v>
                </c:pt>
                <c:pt idx="1873">
                  <c:v>0.61619999999999997</c:v>
                </c:pt>
                <c:pt idx="1874">
                  <c:v>0.62609999999999999</c:v>
                </c:pt>
                <c:pt idx="1875">
                  <c:v>0.60250000000000004</c:v>
                </c:pt>
                <c:pt idx="1876">
                  <c:v>0.61080000000000001</c:v>
                </c:pt>
                <c:pt idx="1877">
                  <c:v>0.58819999999999995</c:v>
                </c:pt>
                <c:pt idx="1878">
                  <c:v>0.56459999999999999</c:v>
                </c:pt>
                <c:pt idx="1879">
                  <c:v>0.56189999999999996</c:v>
                </c:pt>
                <c:pt idx="1880">
                  <c:v>0.54100000000000004</c:v>
                </c:pt>
                <c:pt idx="1881">
                  <c:v>0.55359999999999998</c:v>
                </c:pt>
                <c:pt idx="1882">
                  <c:v>0.54730000000000001</c:v>
                </c:pt>
                <c:pt idx="1883">
                  <c:v>0.60840000000000005</c:v>
                </c:pt>
                <c:pt idx="1884">
                  <c:v>0.64259999999999995</c:v>
                </c:pt>
                <c:pt idx="1885">
                  <c:v>0.60960000000000003</c:v>
                </c:pt>
                <c:pt idx="1886">
                  <c:v>0.56679999999999997</c:v>
                </c:pt>
                <c:pt idx="1887">
                  <c:v>0.60240000000000005</c:v>
                </c:pt>
                <c:pt idx="1888">
                  <c:v>0.59909999999999997</c:v>
                </c:pt>
                <c:pt idx="1889">
                  <c:v>0.5907</c:v>
                </c:pt>
                <c:pt idx="1890">
                  <c:v>0.58530000000000004</c:v>
                </c:pt>
                <c:pt idx="1891">
                  <c:v>0.57010000000000005</c:v>
                </c:pt>
                <c:pt idx="1892">
                  <c:v>0.57189999999999996</c:v>
                </c:pt>
                <c:pt idx="1893">
                  <c:v>0.5877</c:v>
                </c:pt>
                <c:pt idx="1894">
                  <c:v>0.61439999999999995</c:v>
                </c:pt>
                <c:pt idx="1895">
                  <c:v>0.63600000000000001</c:v>
                </c:pt>
                <c:pt idx="1896">
                  <c:v>0.55389999999999995</c:v>
                </c:pt>
                <c:pt idx="1897">
                  <c:v>0.54490000000000005</c:v>
                </c:pt>
                <c:pt idx="1898">
                  <c:v>0.54279999999999995</c:v>
                </c:pt>
                <c:pt idx="1899">
                  <c:v>0.54610000000000003</c:v>
                </c:pt>
                <c:pt idx="1900">
                  <c:v>0.54879999999999995</c:v>
                </c:pt>
                <c:pt idx="1901">
                  <c:v>0.55120000000000002</c:v>
                </c:pt>
                <c:pt idx="1902">
                  <c:v>0.55659999999999998</c:v>
                </c:pt>
                <c:pt idx="1903">
                  <c:v>0.5605</c:v>
                </c:pt>
                <c:pt idx="1904">
                  <c:v>0.56679999999999997</c:v>
                </c:pt>
                <c:pt idx="1905">
                  <c:v>0.5988</c:v>
                </c:pt>
                <c:pt idx="1906">
                  <c:v>0.59489999999999998</c:v>
                </c:pt>
                <c:pt idx="1907">
                  <c:v>0.58740000000000003</c:v>
                </c:pt>
                <c:pt idx="1908">
                  <c:v>0.59789999999999999</c:v>
                </c:pt>
                <c:pt idx="1909">
                  <c:v>0.60960000000000003</c:v>
                </c:pt>
                <c:pt idx="1910">
                  <c:v>0.62939999999999996</c:v>
                </c:pt>
                <c:pt idx="1911">
                  <c:v>0.62219999999999998</c:v>
                </c:pt>
                <c:pt idx="1912">
                  <c:v>0.65880000000000005</c:v>
                </c:pt>
                <c:pt idx="1913">
                  <c:v>0.66239999999999999</c:v>
                </c:pt>
                <c:pt idx="1914">
                  <c:v>0.66120000000000001</c:v>
                </c:pt>
                <c:pt idx="1915">
                  <c:v>0.65939999999999999</c:v>
                </c:pt>
                <c:pt idx="1916">
                  <c:v>0.63660000000000005</c:v>
                </c:pt>
                <c:pt idx="1917">
                  <c:v>0.63419999999999999</c:v>
                </c:pt>
                <c:pt idx="1918">
                  <c:v>0.62880000000000003</c:v>
                </c:pt>
                <c:pt idx="1919">
                  <c:v>0.63300000000000001</c:v>
                </c:pt>
                <c:pt idx="1920">
                  <c:v>0.63480000000000003</c:v>
                </c:pt>
                <c:pt idx="1921">
                  <c:v>0.62639999999999996</c:v>
                </c:pt>
                <c:pt idx="1922">
                  <c:v>0.62939999999999996</c:v>
                </c:pt>
                <c:pt idx="1923">
                  <c:v>0.61919999999999997</c:v>
                </c:pt>
                <c:pt idx="1924">
                  <c:v>0.61860000000000004</c:v>
                </c:pt>
                <c:pt idx="1925">
                  <c:v>0.61080000000000001</c:v>
                </c:pt>
                <c:pt idx="1926">
                  <c:v>0.627</c:v>
                </c:pt>
                <c:pt idx="1927">
                  <c:v>0.61980000000000002</c:v>
                </c:pt>
                <c:pt idx="1928">
                  <c:v>0.63480000000000003</c:v>
                </c:pt>
                <c:pt idx="1929">
                  <c:v>0.62760000000000005</c:v>
                </c:pt>
                <c:pt idx="1930">
                  <c:v>0.62280000000000002</c:v>
                </c:pt>
                <c:pt idx="1931">
                  <c:v>0.62280000000000002</c:v>
                </c:pt>
                <c:pt idx="1932">
                  <c:v>0.624</c:v>
                </c:pt>
                <c:pt idx="1933">
                  <c:v>0.63180000000000003</c:v>
                </c:pt>
                <c:pt idx="1934">
                  <c:v>0.61739999999999995</c:v>
                </c:pt>
                <c:pt idx="1935">
                  <c:v>0.67079999999999995</c:v>
                </c:pt>
                <c:pt idx="1936">
                  <c:v>0.6714</c:v>
                </c:pt>
                <c:pt idx="1937">
                  <c:v>0.63419999999999999</c:v>
                </c:pt>
                <c:pt idx="1938">
                  <c:v>0.59250000000000003</c:v>
                </c:pt>
                <c:pt idx="1939">
                  <c:v>0.59940000000000004</c:v>
                </c:pt>
                <c:pt idx="1940">
                  <c:v>0.59940000000000004</c:v>
                </c:pt>
                <c:pt idx="1941">
                  <c:v>0.627</c:v>
                </c:pt>
                <c:pt idx="1942">
                  <c:v>0.63719999999999999</c:v>
                </c:pt>
                <c:pt idx="1943">
                  <c:v>0.64800000000000002</c:v>
                </c:pt>
                <c:pt idx="1944">
                  <c:v>0.63300000000000001</c:v>
                </c:pt>
                <c:pt idx="1945">
                  <c:v>0.63600000000000001</c:v>
                </c:pt>
                <c:pt idx="1946">
                  <c:v>0.64439999999999997</c:v>
                </c:pt>
                <c:pt idx="1947">
                  <c:v>0.64900000000000002</c:v>
                </c:pt>
                <c:pt idx="1948">
                  <c:v>0.66369999999999996</c:v>
                </c:pt>
                <c:pt idx="1949">
                  <c:v>0.66739999999999999</c:v>
                </c:pt>
                <c:pt idx="1950">
                  <c:v>0.69679999999999997</c:v>
                </c:pt>
                <c:pt idx="1951">
                  <c:v>0.67290000000000005</c:v>
                </c:pt>
                <c:pt idx="1952">
                  <c:v>0.67589999999999995</c:v>
                </c:pt>
                <c:pt idx="1953">
                  <c:v>0.67659999999999998</c:v>
                </c:pt>
                <c:pt idx="1954">
                  <c:v>0.6845</c:v>
                </c:pt>
                <c:pt idx="1955">
                  <c:v>0.71279999999999999</c:v>
                </c:pt>
                <c:pt idx="1956">
                  <c:v>0.72989999999999999</c:v>
                </c:pt>
                <c:pt idx="1957">
                  <c:v>0.73050000000000004</c:v>
                </c:pt>
                <c:pt idx="1958">
                  <c:v>0.7581</c:v>
                </c:pt>
                <c:pt idx="1959">
                  <c:v>0.74890000000000001</c:v>
                </c:pt>
                <c:pt idx="1960">
                  <c:v>0.72809999999999997</c:v>
                </c:pt>
                <c:pt idx="1961">
                  <c:v>0.73419999999999996</c:v>
                </c:pt>
                <c:pt idx="1962">
                  <c:v>0.73119999999999996</c:v>
                </c:pt>
                <c:pt idx="1963">
                  <c:v>0.75509999999999999</c:v>
                </c:pt>
                <c:pt idx="1964">
                  <c:v>0.74399999999999999</c:v>
                </c:pt>
                <c:pt idx="1965">
                  <c:v>0.73299999999999998</c:v>
                </c:pt>
                <c:pt idx="1966">
                  <c:v>0.73729999999999996</c:v>
                </c:pt>
                <c:pt idx="1967">
                  <c:v>0.74099999999999999</c:v>
                </c:pt>
                <c:pt idx="1968">
                  <c:v>0.72130000000000005</c:v>
                </c:pt>
                <c:pt idx="1969">
                  <c:v>0.72009999999999996</c:v>
                </c:pt>
                <c:pt idx="1970">
                  <c:v>0.72989999999999999</c:v>
                </c:pt>
                <c:pt idx="1971">
                  <c:v>0.76300000000000001</c:v>
                </c:pt>
                <c:pt idx="1972">
                  <c:v>0.75449999999999995</c:v>
                </c:pt>
                <c:pt idx="1973">
                  <c:v>0.72619999999999996</c:v>
                </c:pt>
                <c:pt idx="1974">
                  <c:v>0.72809999999999997</c:v>
                </c:pt>
                <c:pt idx="1975">
                  <c:v>0.74339999999999995</c:v>
                </c:pt>
                <c:pt idx="1976">
                  <c:v>0.73419999999999996</c:v>
                </c:pt>
                <c:pt idx="1977">
                  <c:v>0.74099999999999999</c:v>
                </c:pt>
                <c:pt idx="1978">
                  <c:v>0.73850000000000005</c:v>
                </c:pt>
                <c:pt idx="1979">
                  <c:v>0.74650000000000005</c:v>
                </c:pt>
                <c:pt idx="1980">
                  <c:v>0.74099999999999999</c:v>
                </c:pt>
                <c:pt idx="1981">
                  <c:v>0.7238</c:v>
                </c:pt>
                <c:pt idx="1982">
                  <c:v>0.71399999999999997</c:v>
                </c:pt>
                <c:pt idx="1983">
                  <c:v>0.70599999999999996</c:v>
                </c:pt>
                <c:pt idx="1984">
                  <c:v>0.70540000000000003</c:v>
                </c:pt>
                <c:pt idx="1985">
                  <c:v>0.70289999999999997</c:v>
                </c:pt>
                <c:pt idx="1986">
                  <c:v>0.70909999999999995</c:v>
                </c:pt>
                <c:pt idx="1987">
                  <c:v>0.70420000000000005</c:v>
                </c:pt>
                <c:pt idx="1988">
                  <c:v>0.71089999999999998</c:v>
                </c:pt>
                <c:pt idx="1989">
                  <c:v>0.71340000000000003</c:v>
                </c:pt>
                <c:pt idx="1990">
                  <c:v>0.71150000000000002</c:v>
                </c:pt>
                <c:pt idx="1991">
                  <c:v>0.69930000000000003</c:v>
                </c:pt>
                <c:pt idx="1992">
                  <c:v>0.6925</c:v>
                </c:pt>
                <c:pt idx="1993">
                  <c:v>0.70909999999999995</c:v>
                </c:pt>
                <c:pt idx="1994">
                  <c:v>0.68510000000000004</c:v>
                </c:pt>
                <c:pt idx="1995">
                  <c:v>0.68330000000000002</c:v>
                </c:pt>
                <c:pt idx="1996">
                  <c:v>0.65629999999999999</c:v>
                </c:pt>
                <c:pt idx="1997">
                  <c:v>0.64900000000000002</c:v>
                </c:pt>
                <c:pt idx="1998">
                  <c:v>0.65449999999999997</c:v>
                </c:pt>
                <c:pt idx="1999">
                  <c:v>0.65880000000000005</c:v>
                </c:pt>
                <c:pt idx="2000">
                  <c:v>0.62629999999999997</c:v>
                </c:pt>
                <c:pt idx="2001">
                  <c:v>0.61460000000000004</c:v>
                </c:pt>
                <c:pt idx="2002">
                  <c:v>0.60880000000000001</c:v>
                </c:pt>
                <c:pt idx="2003">
                  <c:v>0.61950000000000005</c:v>
                </c:pt>
                <c:pt idx="2004">
                  <c:v>0.6069</c:v>
                </c:pt>
                <c:pt idx="2005">
                  <c:v>0.60970000000000002</c:v>
                </c:pt>
                <c:pt idx="2006">
                  <c:v>0.60629999999999995</c:v>
                </c:pt>
                <c:pt idx="2007">
                  <c:v>0.59099999999999997</c:v>
                </c:pt>
                <c:pt idx="2008">
                  <c:v>0.58489999999999998</c:v>
                </c:pt>
                <c:pt idx="2009">
                  <c:v>0.58579999999999999</c:v>
                </c:pt>
                <c:pt idx="2010">
                  <c:v>0.59589999999999999</c:v>
                </c:pt>
                <c:pt idx="2011">
                  <c:v>0.61339999999999995</c:v>
                </c:pt>
                <c:pt idx="2012">
                  <c:v>0.62009999999999998</c:v>
                </c:pt>
                <c:pt idx="2013">
                  <c:v>0.62139999999999995</c:v>
                </c:pt>
                <c:pt idx="2014">
                  <c:v>0.62319999999999998</c:v>
                </c:pt>
                <c:pt idx="2015">
                  <c:v>0.61219999999999997</c:v>
                </c:pt>
                <c:pt idx="2016">
                  <c:v>0.62690000000000001</c:v>
                </c:pt>
                <c:pt idx="2017">
                  <c:v>0.6391</c:v>
                </c:pt>
                <c:pt idx="2018">
                  <c:v>0.63849999999999996</c:v>
                </c:pt>
                <c:pt idx="2019">
                  <c:v>0.66979999999999995</c:v>
                </c:pt>
                <c:pt idx="2020">
                  <c:v>0.68389999999999995</c:v>
                </c:pt>
                <c:pt idx="2021">
                  <c:v>0.65749999999999997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7-4D08-B57B-EDF9F1C87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4650280"/>
        <c:axId val="1184649952"/>
      </c:lineChart>
      <c:dateAx>
        <c:axId val="1184650280"/>
        <c:scaling>
          <c:orientation val="minMax"/>
        </c:scaling>
        <c:delete val="0"/>
        <c:axPos val="b"/>
        <c:numFmt formatCode="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4649952"/>
        <c:crosses val="autoZero"/>
        <c:auto val="1"/>
        <c:lblOffset val="100"/>
        <c:baseTimeUnit val="days"/>
      </c:dateAx>
      <c:valAx>
        <c:axId val="1184649952"/>
        <c:scaling>
          <c:orientation val="minMax"/>
          <c:max val="1.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465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31931325420334E-2"/>
          <c:y val="1.7487166294300565E-2"/>
          <c:w val="0.94867098844395914"/>
          <c:h val="0.844412417824221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PX_TO_BOOK_RATIO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Sheet1!$A$2:$A$806</c:f>
              <c:numCache>
                <c:formatCode>dd\.mm\.yyyy</c:formatCode>
                <c:ptCount val="805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43913</c:v>
                </c:pt>
                <c:pt idx="4">
                  <c:v>43914</c:v>
                </c:pt>
                <c:pt idx="5">
                  <c:v>43915</c:v>
                </c:pt>
                <c:pt idx="6">
                  <c:v>43916</c:v>
                </c:pt>
                <c:pt idx="7">
                  <c:v>43917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43927</c:v>
                </c:pt>
                <c:pt idx="14">
                  <c:v>43928</c:v>
                </c:pt>
                <c:pt idx="15">
                  <c:v>43929</c:v>
                </c:pt>
                <c:pt idx="16">
                  <c:v>43930</c:v>
                </c:pt>
                <c:pt idx="17">
                  <c:v>43931</c:v>
                </c:pt>
                <c:pt idx="18">
                  <c:v>43934</c:v>
                </c:pt>
                <c:pt idx="19">
                  <c:v>43935</c:v>
                </c:pt>
                <c:pt idx="20">
                  <c:v>43936</c:v>
                </c:pt>
                <c:pt idx="21">
                  <c:v>43937</c:v>
                </c:pt>
                <c:pt idx="22">
                  <c:v>43938</c:v>
                </c:pt>
                <c:pt idx="23">
                  <c:v>43941</c:v>
                </c:pt>
                <c:pt idx="24">
                  <c:v>43942</c:v>
                </c:pt>
                <c:pt idx="25">
                  <c:v>43943</c:v>
                </c:pt>
                <c:pt idx="26">
                  <c:v>43944</c:v>
                </c:pt>
                <c:pt idx="27">
                  <c:v>43945</c:v>
                </c:pt>
                <c:pt idx="28">
                  <c:v>43948</c:v>
                </c:pt>
                <c:pt idx="29">
                  <c:v>43949</c:v>
                </c:pt>
                <c:pt idx="30">
                  <c:v>43950</c:v>
                </c:pt>
                <c:pt idx="31">
                  <c:v>43951</c:v>
                </c:pt>
                <c:pt idx="32">
                  <c:v>43952</c:v>
                </c:pt>
                <c:pt idx="33">
                  <c:v>43955</c:v>
                </c:pt>
                <c:pt idx="34">
                  <c:v>43956</c:v>
                </c:pt>
                <c:pt idx="35">
                  <c:v>43957</c:v>
                </c:pt>
                <c:pt idx="36">
                  <c:v>43958</c:v>
                </c:pt>
                <c:pt idx="37">
                  <c:v>43959</c:v>
                </c:pt>
                <c:pt idx="38">
                  <c:v>43962</c:v>
                </c:pt>
                <c:pt idx="39">
                  <c:v>43963</c:v>
                </c:pt>
                <c:pt idx="40">
                  <c:v>43964</c:v>
                </c:pt>
                <c:pt idx="41">
                  <c:v>43965</c:v>
                </c:pt>
                <c:pt idx="42">
                  <c:v>43966</c:v>
                </c:pt>
                <c:pt idx="43">
                  <c:v>43969</c:v>
                </c:pt>
                <c:pt idx="44">
                  <c:v>43970</c:v>
                </c:pt>
                <c:pt idx="45">
                  <c:v>43971</c:v>
                </c:pt>
                <c:pt idx="46">
                  <c:v>43972</c:v>
                </c:pt>
                <c:pt idx="47">
                  <c:v>43973</c:v>
                </c:pt>
                <c:pt idx="48">
                  <c:v>43976</c:v>
                </c:pt>
                <c:pt idx="49">
                  <c:v>43977</c:v>
                </c:pt>
                <c:pt idx="50">
                  <c:v>43978</c:v>
                </c:pt>
                <c:pt idx="51">
                  <c:v>43979</c:v>
                </c:pt>
                <c:pt idx="52">
                  <c:v>43980</c:v>
                </c:pt>
                <c:pt idx="53">
                  <c:v>43983</c:v>
                </c:pt>
                <c:pt idx="54">
                  <c:v>43984</c:v>
                </c:pt>
                <c:pt idx="55">
                  <c:v>43985</c:v>
                </c:pt>
                <c:pt idx="56">
                  <c:v>43986</c:v>
                </c:pt>
                <c:pt idx="57">
                  <c:v>43987</c:v>
                </c:pt>
                <c:pt idx="58">
                  <c:v>43990</c:v>
                </c:pt>
                <c:pt idx="59">
                  <c:v>43991</c:v>
                </c:pt>
                <c:pt idx="60">
                  <c:v>43992</c:v>
                </c:pt>
                <c:pt idx="61">
                  <c:v>43993</c:v>
                </c:pt>
                <c:pt idx="62">
                  <c:v>43994</c:v>
                </c:pt>
                <c:pt idx="63">
                  <c:v>43997</c:v>
                </c:pt>
                <c:pt idx="64">
                  <c:v>43998</c:v>
                </c:pt>
                <c:pt idx="65">
                  <c:v>43999</c:v>
                </c:pt>
                <c:pt idx="66">
                  <c:v>44000</c:v>
                </c:pt>
                <c:pt idx="67">
                  <c:v>44001</c:v>
                </c:pt>
                <c:pt idx="68">
                  <c:v>44004</c:v>
                </c:pt>
                <c:pt idx="69">
                  <c:v>44005</c:v>
                </c:pt>
                <c:pt idx="70">
                  <c:v>44006</c:v>
                </c:pt>
                <c:pt idx="71">
                  <c:v>44007</c:v>
                </c:pt>
                <c:pt idx="72">
                  <c:v>44008</c:v>
                </c:pt>
                <c:pt idx="73">
                  <c:v>44011</c:v>
                </c:pt>
                <c:pt idx="74">
                  <c:v>44012</c:v>
                </c:pt>
                <c:pt idx="75">
                  <c:v>44013</c:v>
                </c:pt>
                <c:pt idx="76">
                  <c:v>44014</c:v>
                </c:pt>
                <c:pt idx="77">
                  <c:v>44015</c:v>
                </c:pt>
                <c:pt idx="78">
                  <c:v>44018</c:v>
                </c:pt>
                <c:pt idx="79">
                  <c:v>44019</c:v>
                </c:pt>
                <c:pt idx="80">
                  <c:v>44020</c:v>
                </c:pt>
                <c:pt idx="81">
                  <c:v>44021</c:v>
                </c:pt>
                <c:pt idx="82">
                  <c:v>44022</c:v>
                </c:pt>
                <c:pt idx="83">
                  <c:v>44025</c:v>
                </c:pt>
                <c:pt idx="84">
                  <c:v>44026</c:v>
                </c:pt>
                <c:pt idx="85">
                  <c:v>44027</c:v>
                </c:pt>
                <c:pt idx="86">
                  <c:v>44028</c:v>
                </c:pt>
                <c:pt idx="87">
                  <c:v>44029</c:v>
                </c:pt>
                <c:pt idx="88">
                  <c:v>44032</c:v>
                </c:pt>
                <c:pt idx="89">
                  <c:v>44033</c:v>
                </c:pt>
                <c:pt idx="90">
                  <c:v>44034</c:v>
                </c:pt>
                <c:pt idx="91">
                  <c:v>44035</c:v>
                </c:pt>
                <c:pt idx="92">
                  <c:v>44036</c:v>
                </c:pt>
                <c:pt idx="93">
                  <c:v>44039</c:v>
                </c:pt>
                <c:pt idx="94">
                  <c:v>44040</c:v>
                </c:pt>
                <c:pt idx="95">
                  <c:v>44041</c:v>
                </c:pt>
                <c:pt idx="96">
                  <c:v>44042</c:v>
                </c:pt>
                <c:pt idx="97">
                  <c:v>44043</c:v>
                </c:pt>
                <c:pt idx="98">
                  <c:v>44046</c:v>
                </c:pt>
                <c:pt idx="99">
                  <c:v>44047</c:v>
                </c:pt>
                <c:pt idx="100">
                  <c:v>44048</c:v>
                </c:pt>
                <c:pt idx="101">
                  <c:v>44049</c:v>
                </c:pt>
                <c:pt idx="102">
                  <c:v>44050</c:v>
                </c:pt>
                <c:pt idx="103">
                  <c:v>44053</c:v>
                </c:pt>
                <c:pt idx="104">
                  <c:v>44054</c:v>
                </c:pt>
                <c:pt idx="105">
                  <c:v>44055</c:v>
                </c:pt>
                <c:pt idx="106">
                  <c:v>44056</c:v>
                </c:pt>
                <c:pt idx="107">
                  <c:v>44057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44067</c:v>
                </c:pt>
                <c:pt idx="114">
                  <c:v>44068</c:v>
                </c:pt>
                <c:pt idx="115">
                  <c:v>44069</c:v>
                </c:pt>
                <c:pt idx="116">
                  <c:v>44070</c:v>
                </c:pt>
                <c:pt idx="117">
                  <c:v>44071</c:v>
                </c:pt>
                <c:pt idx="118">
                  <c:v>44074</c:v>
                </c:pt>
                <c:pt idx="119">
                  <c:v>44075</c:v>
                </c:pt>
                <c:pt idx="120">
                  <c:v>44076</c:v>
                </c:pt>
                <c:pt idx="121">
                  <c:v>44077</c:v>
                </c:pt>
                <c:pt idx="122">
                  <c:v>44078</c:v>
                </c:pt>
                <c:pt idx="123">
                  <c:v>44081</c:v>
                </c:pt>
                <c:pt idx="124">
                  <c:v>44082</c:v>
                </c:pt>
                <c:pt idx="125">
                  <c:v>44083</c:v>
                </c:pt>
                <c:pt idx="126">
                  <c:v>44084</c:v>
                </c:pt>
                <c:pt idx="127">
                  <c:v>44085</c:v>
                </c:pt>
                <c:pt idx="128">
                  <c:v>44088</c:v>
                </c:pt>
                <c:pt idx="129">
                  <c:v>44089</c:v>
                </c:pt>
                <c:pt idx="130">
                  <c:v>44090</c:v>
                </c:pt>
                <c:pt idx="131">
                  <c:v>44091</c:v>
                </c:pt>
                <c:pt idx="132">
                  <c:v>44092</c:v>
                </c:pt>
                <c:pt idx="133">
                  <c:v>44095</c:v>
                </c:pt>
                <c:pt idx="134">
                  <c:v>44096</c:v>
                </c:pt>
                <c:pt idx="135">
                  <c:v>44097</c:v>
                </c:pt>
                <c:pt idx="136">
                  <c:v>44098</c:v>
                </c:pt>
                <c:pt idx="137">
                  <c:v>44099</c:v>
                </c:pt>
                <c:pt idx="138">
                  <c:v>44102</c:v>
                </c:pt>
                <c:pt idx="139">
                  <c:v>44103</c:v>
                </c:pt>
                <c:pt idx="140">
                  <c:v>44104</c:v>
                </c:pt>
                <c:pt idx="141">
                  <c:v>44105</c:v>
                </c:pt>
                <c:pt idx="142">
                  <c:v>44106</c:v>
                </c:pt>
                <c:pt idx="143">
                  <c:v>44109</c:v>
                </c:pt>
                <c:pt idx="144">
                  <c:v>44110</c:v>
                </c:pt>
                <c:pt idx="145">
                  <c:v>44111</c:v>
                </c:pt>
                <c:pt idx="146">
                  <c:v>44112</c:v>
                </c:pt>
                <c:pt idx="147">
                  <c:v>44113</c:v>
                </c:pt>
                <c:pt idx="148">
                  <c:v>44116</c:v>
                </c:pt>
                <c:pt idx="149">
                  <c:v>44117</c:v>
                </c:pt>
                <c:pt idx="150">
                  <c:v>44118</c:v>
                </c:pt>
                <c:pt idx="151">
                  <c:v>44119</c:v>
                </c:pt>
                <c:pt idx="152">
                  <c:v>44120</c:v>
                </c:pt>
                <c:pt idx="153">
                  <c:v>44123</c:v>
                </c:pt>
                <c:pt idx="154">
                  <c:v>44124</c:v>
                </c:pt>
                <c:pt idx="155">
                  <c:v>44125</c:v>
                </c:pt>
                <c:pt idx="156">
                  <c:v>44126</c:v>
                </c:pt>
                <c:pt idx="157">
                  <c:v>44127</c:v>
                </c:pt>
                <c:pt idx="158">
                  <c:v>44130</c:v>
                </c:pt>
                <c:pt idx="159">
                  <c:v>44131</c:v>
                </c:pt>
                <c:pt idx="160">
                  <c:v>44132</c:v>
                </c:pt>
                <c:pt idx="161">
                  <c:v>44133</c:v>
                </c:pt>
                <c:pt idx="162">
                  <c:v>44134</c:v>
                </c:pt>
                <c:pt idx="163">
                  <c:v>44137</c:v>
                </c:pt>
                <c:pt idx="164">
                  <c:v>44138</c:v>
                </c:pt>
                <c:pt idx="165">
                  <c:v>44139</c:v>
                </c:pt>
                <c:pt idx="166">
                  <c:v>44140</c:v>
                </c:pt>
                <c:pt idx="167">
                  <c:v>44141</c:v>
                </c:pt>
                <c:pt idx="168">
                  <c:v>44144</c:v>
                </c:pt>
                <c:pt idx="169">
                  <c:v>44145</c:v>
                </c:pt>
                <c:pt idx="170">
                  <c:v>44146</c:v>
                </c:pt>
                <c:pt idx="171">
                  <c:v>44147</c:v>
                </c:pt>
                <c:pt idx="172">
                  <c:v>44148</c:v>
                </c:pt>
                <c:pt idx="173">
                  <c:v>44151</c:v>
                </c:pt>
                <c:pt idx="174">
                  <c:v>44152</c:v>
                </c:pt>
                <c:pt idx="175">
                  <c:v>44153</c:v>
                </c:pt>
                <c:pt idx="176">
                  <c:v>44154</c:v>
                </c:pt>
                <c:pt idx="177">
                  <c:v>44155</c:v>
                </c:pt>
                <c:pt idx="178">
                  <c:v>44158</c:v>
                </c:pt>
                <c:pt idx="179">
                  <c:v>44159</c:v>
                </c:pt>
                <c:pt idx="180">
                  <c:v>44160</c:v>
                </c:pt>
                <c:pt idx="181">
                  <c:v>44161</c:v>
                </c:pt>
                <c:pt idx="182">
                  <c:v>44162</c:v>
                </c:pt>
                <c:pt idx="183">
                  <c:v>44165</c:v>
                </c:pt>
                <c:pt idx="184">
                  <c:v>44166</c:v>
                </c:pt>
                <c:pt idx="185">
                  <c:v>44167</c:v>
                </c:pt>
                <c:pt idx="186">
                  <c:v>44168</c:v>
                </c:pt>
                <c:pt idx="187">
                  <c:v>44169</c:v>
                </c:pt>
                <c:pt idx="188">
                  <c:v>44172</c:v>
                </c:pt>
                <c:pt idx="189">
                  <c:v>44173</c:v>
                </c:pt>
                <c:pt idx="190">
                  <c:v>44174</c:v>
                </c:pt>
                <c:pt idx="191">
                  <c:v>44175</c:v>
                </c:pt>
                <c:pt idx="192">
                  <c:v>44176</c:v>
                </c:pt>
                <c:pt idx="193">
                  <c:v>44179</c:v>
                </c:pt>
                <c:pt idx="194">
                  <c:v>44180</c:v>
                </c:pt>
                <c:pt idx="195">
                  <c:v>44181</c:v>
                </c:pt>
                <c:pt idx="196">
                  <c:v>44182</c:v>
                </c:pt>
                <c:pt idx="197">
                  <c:v>44183</c:v>
                </c:pt>
                <c:pt idx="198">
                  <c:v>44186</c:v>
                </c:pt>
                <c:pt idx="199">
                  <c:v>44187</c:v>
                </c:pt>
                <c:pt idx="200">
                  <c:v>44188</c:v>
                </c:pt>
                <c:pt idx="201">
                  <c:v>44189</c:v>
                </c:pt>
                <c:pt idx="202">
                  <c:v>44190</c:v>
                </c:pt>
                <c:pt idx="203">
                  <c:v>44193</c:v>
                </c:pt>
                <c:pt idx="204">
                  <c:v>44194</c:v>
                </c:pt>
                <c:pt idx="205">
                  <c:v>44195</c:v>
                </c:pt>
                <c:pt idx="206">
                  <c:v>44196</c:v>
                </c:pt>
                <c:pt idx="207">
                  <c:v>44197</c:v>
                </c:pt>
                <c:pt idx="208">
                  <c:v>44200</c:v>
                </c:pt>
                <c:pt idx="209">
                  <c:v>44201</c:v>
                </c:pt>
                <c:pt idx="210">
                  <c:v>44202</c:v>
                </c:pt>
                <c:pt idx="211">
                  <c:v>44203</c:v>
                </c:pt>
                <c:pt idx="212">
                  <c:v>44204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44214</c:v>
                </c:pt>
                <c:pt idx="219">
                  <c:v>44215</c:v>
                </c:pt>
                <c:pt idx="220">
                  <c:v>44216</c:v>
                </c:pt>
                <c:pt idx="221">
                  <c:v>44217</c:v>
                </c:pt>
                <c:pt idx="222">
                  <c:v>44218</c:v>
                </c:pt>
                <c:pt idx="223">
                  <c:v>44221</c:v>
                </c:pt>
                <c:pt idx="224">
                  <c:v>44222</c:v>
                </c:pt>
                <c:pt idx="225">
                  <c:v>44223</c:v>
                </c:pt>
                <c:pt idx="226">
                  <c:v>44224</c:v>
                </c:pt>
                <c:pt idx="227">
                  <c:v>44225</c:v>
                </c:pt>
                <c:pt idx="228">
                  <c:v>44228</c:v>
                </c:pt>
                <c:pt idx="229">
                  <c:v>44229</c:v>
                </c:pt>
                <c:pt idx="230">
                  <c:v>44230</c:v>
                </c:pt>
                <c:pt idx="231">
                  <c:v>44231</c:v>
                </c:pt>
                <c:pt idx="232">
                  <c:v>44232</c:v>
                </c:pt>
                <c:pt idx="233">
                  <c:v>44235</c:v>
                </c:pt>
                <c:pt idx="234">
                  <c:v>44236</c:v>
                </c:pt>
                <c:pt idx="235">
                  <c:v>44237</c:v>
                </c:pt>
                <c:pt idx="236">
                  <c:v>44238</c:v>
                </c:pt>
                <c:pt idx="237">
                  <c:v>44239</c:v>
                </c:pt>
                <c:pt idx="238">
                  <c:v>44242</c:v>
                </c:pt>
                <c:pt idx="239">
                  <c:v>44243</c:v>
                </c:pt>
                <c:pt idx="240">
                  <c:v>44244</c:v>
                </c:pt>
                <c:pt idx="241">
                  <c:v>44245</c:v>
                </c:pt>
                <c:pt idx="242">
                  <c:v>44246</c:v>
                </c:pt>
                <c:pt idx="243">
                  <c:v>44249</c:v>
                </c:pt>
                <c:pt idx="244">
                  <c:v>44250</c:v>
                </c:pt>
                <c:pt idx="245">
                  <c:v>44251</c:v>
                </c:pt>
                <c:pt idx="246">
                  <c:v>44252</c:v>
                </c:pt>
                <c:pt idx="247">
                  <c:v>44253</c:v>
                </c:pt>
                <c:pt idx="248">
                  <c:v>44256</c:v>
                </c:pt>
                <c:pt idx="249">
                  <c:v>44257</c:v>
                </c:pt>
                <c:pt idx="250">
                  <c:v>44258</c:v>
                </c:pt>
                <c:pt idx="251">
                  <c:v>44259</c:v>
                </c:pt>
                <c:pt idx="252">
                  <c:v>44260</c:v>
                </c:pt>
                <c:pt idx="253">
                  <c:v>44263</c:v>
                </c:pt>
                <c:pt idx="254">
                  <c:v>44264</c:v>
                </c:pt>
                <c:pt idx="255">
                  <c:v>44265</c:v>
                </c:pt>
                <c:pt idx="256">
                  <c:v>44266</c:v>
                </c:pt>
                <c:pt idx="257">
                  <c:v>44267</c:v>
                </c:pt>
                <c:pt idx="258">
                  <c:v>44270</c:v>
                </c:pt>
                <c:pt idx="259">
                  <c:v>44271</c:v>
                </c:pt>
                <c:pt idx="260">
                  <c:v>44272</c:v>
                </c:pt>
                <c:pt idx="261">
                  <c:v>44273</c:v>
                </c:pt>
                <c:pt idx="262">
                  <c:v>44274</c:v>
                </c:pt>
                <c:pt idx="263">
                  <c:v>44277</c:v>
                </c:pt>
                <c:pt idx="264">
                  <c:v>44278</c:v>
                </c:pt>
                <c:pt idx="265">
                  <c:v>44279</c:v>
                </c:pt>
                <c:pt idx="266">
                  <c:v>44280</c:v>
                </c:pt>
                <c:pt idx="267">
                  <c:v>44281</c:v>
                </c:pt>
                <c:pt idx="268">
                  <c:v>44284</c:v>
                </c:pt>
                <c:pt idx="269">
                  <c:v>44285</c:v>
                </c:pt>
                <c:pt idx="270">
                  <c:v>44286</c:v>
                </c:pt>
                <c:pt idx="271">
                  <c:v>44287</c:v>
                </c:pt>
                <c:pt idx="272">
                  <c:v>44288</c:v>
                </c:pt>
                <c:pt idx="273">
                  <c:v>44291</c:v>
                </c:pt>
                <c:pt idx="274">
                  <c:v>44292</c:v>
                </c:pt>
                <c:pt idx="275">
                  <c:v>44293</c:v>
                </c:pt>
                <c:pt idx="276">
                  <c:v>44294</c:v>
                </c:pt>
                <c:pt idx="277">
                  <c:v>44295</c:v>
                </c:pt>
                <c:pt idx="278">
                  <c:v>44298</c:v>
                </c:pt>
                <c:pt idx="279">
                  <c:v>44299</c:v>
                </c:pt>
                <c:pt idx="280">
                  <c:v>44300</c:v>
                </c:pt>
                <c:pt idx="281">
                  <c:v>44301</c:v>
                </c:pt>
                <c:pt idx="282">
                  <c:v>44302</c:v>
                </c:pt>
                <c:pt idx="283">
                  <c:v>44305</c:v>
                </c:pt>
                <c:pt idx="284">
                  <c:v>44306</c:v>
                </c:pt>
                <c:pt idx="285">
                  <c:v>44307</c:v>
                </c:pt>
                <c:pt idx="286">
                  <c:v>44308</c:v>
                </c:pt>
                <c:pt idx="287">
                  <c:v>44309</c:v>
                </c:pt>
                <c:pt idx="288">
                  <c:v>44312</c:v>
                </c:pt>
                <c:pt idx="289">
                  <c:v>44313</c:v>
                </c:pt>
                <c:pt idx="290">
                  <c:v>44314</c:v>
                </c:pt>
                <c:pt idx="291">
                  <c:v>44315</c:v>
                </c:pt>
                <c:pt idx="292">
                  <c:v>44316</c:v>
                </c:pt>
                <c:pt idx="293">
                  <c:v>44319</c:v>
                </c:pt>
                <c:pt idx="294">
                  <c:v>44320</c:v>
                </c:pt>
                <c:pt idx="295">
                  <c:v>44321</c:v>
                </c:pt>
                <c:pt idx="296">
                  <c:v>44322</c:v>
                </c:pt>
                <c:pt idx="297">
                  <c:v>44323</c:v>
                </c:pt>
                <c:pt idx="298">
                  <c:v>44326</c:v>
                </c:pt>
                <c:pt idx="299">
                  <c:v>44327</c:v>
                </c:pt>
                <c:pt idx="300">
                  <c:v>44328</c:v>
                </c:pt>
                <c:pt idx="301">
                  <c:v>44329</c:v>
                </c:pt>
                <c:pt idx="302">
                  <c:v>44330</c:v>
                </c:pt>
                <c:pt idx="303">
                  <c:v>44333</c:v>
                </c:pt>
                <c:pt idx="304">
                  <c:v>44334</c:v>
                </c:pt>
                <c:pt idx="305">
                  <c:v>44335</c:v>
                </c:pt>
                <c:pt idx="306">
                  <c:v>44336</c:v>
                </c:pt>
                <c:pt idx="307">
                  <c:v>44337</c:v>
                </c:pt>
                <c:pt idx="308">
                  <c:v>44340</c:v>
                </c:pt>
                <c:pt idx="309">
                  <c:v>44341</c:v>
                </c:pt>
                <c:pt idx="310">
                  <c:v>44342</c:v>
                </c:pt>
                <c:pt idx="311">
                  <c:v>44343</c:v>
                </c:pt>
                <c:pt idx="312">
                  <c:v>44344</c:v>
                </c:pt>
                <c:pt idx="313">
                  <c:v>44347</c:v>
                </c:pt>
                <c:pt idx="314">
                  <c:v>44348</c:v>
                </c:pt>
                <c:pt idx="315">
                  <c:v>44349</c:v>
                </c:pt>
                <c:pt idx="316">
                  <c:v>44350</c:v>
                </c:pt>
                <c:pt idx="317">
                  <c:v>44351</c:v>
                </c:pt>
                <c:pt idx="318">
                  <c:v>44354</c:v>
                </c:pt>
                <c:pt idx="319">
                  <c:v>44355</c:v>
                </c:pt>
                <c:pt idx="320">
                  <c:v>44356</c:v>
                </c:pt>
                <c:pt idx="321">
                  <c:v>44357</c:v>
                </c:pt>
                <c:pt idx="322">
                  <c:v>44358</c:v>
                </c:pt>
                <c:pt idx="323">
                  <c:v>44361</c:v>
                </c:pt>
                <c:pt idx="324">
                  <c:v>44362</c:v>
                </c:pt>
                <c:pt idx="325">
                  <c:v>44363</c:v>
                </c:pt>
                <c:pt idx="326">
                  <c:v>44364</c:v>
                </c:pt>
                <c:pt idx="327">
                  <c:v>44365</c:v>
                </c:pt>
                <c:pt idx="328">
                  <c:v>44368</c:v>
                </c:pt>
                <c:pt idx="329">
                  <c:v>44369</c:v>
                </c:pt>
                <c:pt idx="330">
                  <c:v>44370</c:v>
                </c:pt>
                <c:pt idx="331">
                  <c:v>44371</c:v>
                </c:pt>
                <c:pt idx="332">
                  <c:v>44372</c:v>
                </c:pt>
                <c:pt idx="333">
                  <c:v>44375</c:v>
                </c:pt>
                <c:pt idx="334">
                  <c:v>44376</c:v>
                </c:pt>
                <c:pt idx="335">
                  <c:v>44377</c:v>
                </c:pt>
                <c:pt idx="336">
                  <c:v>44378</c:v>
                </c:pt>
                <c:pt idx="337">
                  <c:v>44379</c:v>
                </c:pt>
                <c:pt idx="338">
                  <c:v>44382</c:v>
                </c:pt>
                <c:pt idx="339">
                  <c:v>44383</c:v>
                </c:pt>
                <c:pt idx="340">
                  <c:v>44384</c:v>
                </c:pt>
                <c:pt idx="341">
                  <c:v>44385</c:v>
                </c:pt>
                <c:pt idx="342">
                  <c:v>44386</c:v>
                </c:pt>
                <c:pt idx="343">
                  <c:v>44389</c:v>
                </c:pt>
                <c:pt idx="344">
                  <c:v>44390</c:v>
                </c:pt>
                <c:pt idx="345">
                  <c:v>44391</c:v>
                </c:pt>
                <c:pt idx="346">
                  <c:v>44392</c:v>
                </c:pt>
                <c:pt idx="347">
                  <c:v>44393</c:v>
                </c:pt>
                <c:pt idx="348">
                  <c:v>44396</c:v>
                </c:pt>
                <c:pt idx="349">
                  <c:v>44397</c:v>
                </c:pt>
                <c:pt idx="350">
                  <c:v>44398</c:v>
                </c:pt>
                <c:pt idx="351">
                  <c:v>44399</c:v>
                </c:pt>
                <c:pt idx="352">
                  <c:v>44400</c:v>
                </c:pt>
                <c:pt idx="353">
                  <c:v>44403</c:v>
                </c:pt>
                <c:pt idx="354">
                  <c:v>44404</c:v>
                </c:pt>
                <c:pt idx="355">
                  <c:v>44405</c:v>
                </c:pt>
                <c:pt idx="356">
                  <c:v>44406</c:v>
                </c:pt>
                <c:pt idx="357">
                  <c:v>44407</c:v>
                </c:pt>
                <c:pt idx="358">
                  <c:v>44410</c:v>
                </c:pt>
                <c:pt idx="359">
                  <c:v>44411</c:v>
                </c:pt>
                <c:pt idx="360">
                  <c:v>44412</c:v>
                </c:pt>
                <c:pt idx="361">
                  <c:v>44413</c:v>
                </c:pt>
                <c:pt idx="362">
                  <c:v>44414</c:v>
                </c:pt>
                <c:pt idx="363">
                  <c:v>44417</c:v>
                </c:pt>
                <c:pt idx="364">
                  <c:v>44418</c:v>
                </c:pt>
                <c:pt idx="365">
                  <c:v>44419</c:v>
                </c:pt>
                <c:pt idx="366">
                  <c:v>44420</c:v>
                </c:pt>
                <c:pt idx="367">
                  <c:v>44421</c:v>
                </c:pt>
                <c:pt idx="368">
                  <c:v>44424</c:v>
                </c:pt>
                <c:pt idx="369">
                  <c:v>44425</c:v>
                </c:pt>
                <c:pt idx="370">
                  <c:v>44426</c:v>
                </c:pt>
                <c:pt idx="371">
                  <c:v>44427</c:v>
                </c:pt>
                <c:pt idx="372">
                  <c:v>44428</c:v>
                </c:pt>
                <c:pt idx="373">
                  <c:v>44431</c:v>
                </c:pt>
                <c:pt idx="374">
                  <c:v>44432</c:v>
                </c:pt>
                <c:pt idx="375">
                  <c:v>44433</c:v>
                </c:pt>
                <c:pt idx="376">
                  <c:v>44434</c:v>
                </c:pt>
                <c:pt idx="377">
                  <c:v>44435</c:v>
                </c:pt>
                <c:pt idx="378">
                  <c:v>44438</c:v>
                </c:pt>
                <c:pt idx="379">
                  <c:v>44439</c:v>
                </c:pt>
                <c:pt idx="380">
                  <c:v>44440</c:v>
                </c:pt>
                <c:pt idx="381">
                  <c:v>44441</c:v>
                </c:pt>
                <c:pt idx="382">
                  <c:v>44442</c:v>
                </c:pt>
                <c:pt idx="383">
                  <c:v>44445</c:v>
                </c:pt>
                <c:pt idx="384">
                  <c:v>44446</c:v>
                </c:pt>
                <c:pt idx="385">
                  <c:v>44447</c:v>
                </c:pt>
                <c:pt idx="386">
                  <c:v>44448</c:v>
                </c:pt>
                <c:pt idx="387">
                  <c:v>44449</c:v>
                </c:pt>
                <c:pt idx="388">
                  <c:v>44452</c:v>
                </c:pt>
                <c:pt idx="389">
                  <c:v>44453</c:v>
                </c:pt>
                <c:pt idx="390">
                  <c:v>44454</c:v>
                </c:pt>
                <c:pt idx="391">
                  <c:v>44455</c:v>
                </c:pt>
                <c:pt idx="392">
                  <c:v>44456</c:v>
                </c:pt>
                <c:pt idx="393">
                  <c:v>44459</c:v>
                </c:pt>
                <c:pt idx="394">
                  <c:v>44460</c:v>
                </c:pt>
                <c:pt idx="395">
                  <c:v>44461</c:v>
                </c:pt>
                <c:pt idx="396">
                  <c:v>44462</c:v>
                </c:pt>
                <c:pt idx="397">
                  <c:v>44463</c:v>
                </c:pt>
                <c:pt idx="398">
                  <c:v>44466</c:v>
                </c:pt>
                <c:pt idx="399">
                  <c:v>44467</c:v>
                </c:pt>
                <c:pt idx="400">
                  <c:v>44468</c:v>
                </c:pt>
                <c:pt idx="401">
                  <c:v>44469</c:v>
                </c:pt>
                <c:pt idx="402">
                  <c:v>44470</c:v>
                </c:pt>
                <c:pt idx="403">
                  <c:v>44473</c:v>
                </c:pt>
                <c:pt idx="404">
                  <c:v>44474</c:v>
                </c:pt>
                <c:pt idx="405">
                  <c:v>44475</c:v>
                </c:pt>
                <c:pt idx="406">
                  <c:v>44476</c:v>
                </c:pt>
                <c:pt idx="407">
                  <c:v>44477</c:v>
                </c:pt>
                <c:pt idx="408">
                  <c:v>44480</c:v>
                </c:pt>
                <c:pt idx="409">
                  <c:v>44481</c:v>
                </c:pt>
                <c:pt idx="410">
                  <c:v>44482</c:v>
                </c:pt>
                <c:pt idx="411">
                  <c:v>44483</c:v>
                </c:pt>
                <c:pt idx="412">
                  <c:v>44484</c:v>
                </c:pt>
                <c:pt idx="413">
                  <c:v>44487</c:v>
                </c:pt>
                <c:pt idx="414">
                  <c:v>44488</c:v>
                </c:pt>
                <c:pt idx="415">
                  <c:v>44489</c:v>
                </c:pt>
                <c:pt idx="416">
                  <c:v>44490</c:v>
                </c:pt>
                <c:pt idx="417">
                  <c:v>44491</c:v>
                </c:pt>
                <c:pt idx="418">
                  <c:v>44494</c:v>
                </c:pt>
                <c:pt idx="419">
                  <c:v>44495</c:v>
                </c:pt>
                <c:pt idx="420">
                  <c:v>44496</c:v>
                </c:pt>
                <c:pt idx="421">
                  <c:v>44497</c:v>
                </c:pt>
                <c:pt idx="422">
                  <c:v>44498</c:v>
                </c:pt>
                <c:pt idx="423">
                  <c:v>44501</c:v>
                </c:pt>
                <c:pt idx="424">
                  <c:v>44502</c:v>
                </c:pt>
                <c:pt idx="425">
                  <c:v>44503</c:v>
                </c:pt>
                <c:pt idx="426">
                  <c:v>44504</c:v>
                </c:pt>
                <c:pt idx="427">
                  <c:v>44505</c:v>
                </c:pt>
                <c:pt idx="428">
                  <c:v>44508</c:v>
                </c:pt>
                <c:pt idx="429">
                  <c:v>44509</c:v>
                </c:pt>
                <c:pt idx="430">
                  <c:v>44510</c:v>
                </c:pt>
                <c:pt idx="431">
                  <c:v>44511</c:v>
                </c:pt>
                <c:pt idx="432">
                  <c:v>44512</c:v>
                </c:pt>
                <c:pt idx="433">
                  <c:v>44515</c:v>
                </c:pt>
                <c:pt idx="434">
                  <c:v>44516</c:v>
                </c:pt>
                <c:pt idx="435">
                  <c:v>44517</c:v>
                </c:pt>
                <c:pt idx="436">
                  <c:v>44518</c:v>
                </c:pt>
                <c:pt idx="437">
                  <c:v>44519</c:v>
                </c:pt>
                <c:pt idx="438">
                  <c:v>44522</c:v>
                </c:pt>
                <c:pt idx="439">
                  <c:v>44523</c:v>
                </c:pt>
                <c:pt idx="440">
                  <c:v>44524</c:v>
                </c:pt>
                <c:pt idx="441">
                  <c:v>44525</c:v>
                </c:pt>
                <c:pt idx="442">
                  <c:v>44526</c:v>
                </c:pt>
                <c:pt idx="443">
                  <c:v>44529</c:v>
                </c:pt>
                <c:pt idx="444">
                  <c:v>44530</c:v>
                </c:pt>
                <c:pt idx="445">
                  <c:v>44531</c:v>
                </c:pt>
                <c:pt idx="446">
                  <c:v>44532</c:v>
                </c:pt>
                <c:pt idx="447">
                  <c:v>44533</c:v>
                </c:pt>
                <c:pt idx="448">
                  <c:v>44536</c:v>
                </c:pt>
                <c:pt idx="449">
                  <c:v>44537</c:v>
                </c:pt>
                <c:pt idx="450">
                  <c:v>44538</c:v>
                </c:pt>
                <c:pt idx="451">
                  <c:v>44539</c:v>
                </c:pt>
                <c:pt idx="452">
                  <c:v>44540</c:v>
                </c:pt>
                <c:pt idx="453">
                  <c:v>44543</c:v>
                </c:pt>
                <c:pt idx="454">
                  <c:v>44544</c:v>
                </c:pt>
                <c:pt idx="455">
                  <c:v>44545</c:v>
                </c:pt>
                <c:pt idx="456">
                  <c:v>44546</c:v>
                </c:pt>
                <c:pt idx="457">
                  <c:v>44547</c:v>
                </c:pt>
                <c:pt idx="458">
                  <c:v>44550</c:v>
                </c:pt>
                <c:pt idx="459">
                  <c:v>44551</c:v>
                </c:pt>
                <c:pt idx="460">
                  <c:v>44552</c:v>
                </c:pt>
                <c:pt idx="461">
                  <c:v>44553</c:v>
                </c:pt>
                <c:pt idx="462">
                  <c:v>44554</c:v>
                </c:pt>
                <c:pt idx="463">
                  <c:v>44557</c:v>
                </c:pt>
                <c:pt idx="464">
                  <c:v>44558</c:v>
                </c:pt>
                <c:pt idx="465">
                  <c:v>44559</c:v>
                </c:pt>
                <c:pt idx="466">
                  <c:v>44560</c:v>
                </c:pt>
                <c:pt idx="467">
                  <c:v>44561</c:v>
                </c:pt>
                <c:pt idx="468">
                  <c:v>44564</c:v>
                </c:pt>
                <c:pt idx="469">
                  <c:v>44565</c:v>
                </c:pt>
                <c:pt idx="470">
                  <c:v>44566</c:v>
                </c:pt>
                <c:pt idx="471">
                  <c:v>44567</c:v>
                </c:pt>
                <c:pt idx="472">
                  <c:v>44568</c:v>
                </c:pt>
                <c:pt idx="473">
                  <c:v>44571</c:v>
                </c:pt>
                <c:pt idx="474">
                  <c:v>44572</c:v>
                </c:pt>
                <c:pt idx="475">
                  <c:v>44573</c:v>
                </c:pt>
                <c:pt idx="476">
                  <c:v>44574</c:v>
                </c:pt>
                <c:pt idx="477">
                  <c:v>44575</c:v>
                </c:pt>
                <c:pt idx="478">
                  <c:v>44578</c:v>
                </c:pt>
                <c:pt idx="479">
                  <c:v>44579</c:v>
                </c:pt>
                <c:pt idx="480">
                  <c:v>44580</c:v>
                </c:pt>
                <c:pt idx="481">
                  <c:v>44581</c:v>
                </c:pt>
                <c:pt idx="482">
                  <c:v>44582</c:v>
                </c:pt>
                <c:pt idx="483">
                  <c:v>44585</c:v>
                </c:pt>
                <c:pt idx="484">
                  <c:v>44586</c:v>
                </c:pt>
                <c:pt idx="485">
                  <c:v>44587</c:v>
                </c:pt>
                <c:pt idx="486">
                  <c:v>44588</c:v>
                </c:pt>
                <c:pt idx="487">
                  <c:v>44589</c:v>
                </c:pt>
                <c:pt idx="488">
                  <c:v>44592</c:v>
                </c:pt>
                <c:pt idx="489">
                  <c:v>44593</c:v>
                </c:pt>
                <c:pt idx="490">
                  <c:v>44594</c:v>
                </c:pt>
                <c:pt idx="491">
                  <c:v>44595</c:v>
                </c:pt>
                <c:pt idx="492">
                  <c:v>44596</c:v>
                </c:pt>
                <c:pt idx="493">
                  <c:v>44599</c:v>
                </c:pt>
                <c:pt idx="494">
                  <c:v>44600</c:v>
                </c:pt>
                <c:pt idx="495">
                  <c:v>44601</c:v>
                </c:pt>
                <c:pt idx="496">
                  <c:v>44602</c:v>
                </c:pt>
                <c:pt idx="497">
                  <c:v>44603</c:v>
                </c:pt>
                <c:pt idx="498">
                  <c:v>44606</c:v>
                </c:pt>
                <c:pt idx="499">
                  <c:v>44607</c:v>
                </c:pt>
                <c:pt idx="500">
                  <c:v>44608</c:v>
                </c:pt>
                <c:pt idx="501">
                  <c:v>44609</c:v>
                </c:pt>
                <c:pt idx="502">
                  <c:v>44610</c:v>
                </c:pt>
                <c:pt idx="503">
                  <c:v>44613</c:v>
                </c:pt>
                <c:pt idx="504">
                  <c:v>44614</c:v>
                </c:pt>
                <c:pt idx="505">
                  <c:v>44615</c:v>
                </c:pt>
                <c:pt idx="506">
                  <c:v>44616</c:v>
                </c:pt>
                <c:pt idx="507">
                  <c:v>44617</c:v>
                </c:pt>
                <c:pt idx="508">
                  <c:v>44620</c:v>
                </c:pt>
                <c:pt idx="509">
                  <c:v>44621</c:v>
                </c:pt>
                <c:pt idx="510">
                  <c:v>44622</c:v>
                </c:pt>
                <c:pt idx="511">
                  <c:v>44623</c:v>
                </c:pt>
                <c:pt idx="512">
                  <c:v>44624</c:v>
                </c:pt>
                <c:pt idx="513">
                  <c:v>44627</c:v>
                </c:pt>
                <c:pt idx="514">
                  <c:v>44628</c:v>
                </c:pt>
                <c:pt idx="515">
                  <c:v>44629</c:v>
                </c:pt>
                <c:pt idx="516">
                  <c:v>44630</c:v>
                </c:pt>
                <c:pt idx="517">
                  <c:v>44631</c:v>
                </c:pt>
                <c:pt idx="518">
                  <c:v>44634</c:v>
                </c:pt>
                <c:pt idx="519">
                  <c:v>44635</c:v>
                </c:pt>
                <c:pt idx="520">
                  <c:v>44636</c:v>
                </c:pt>
                <c:pt idx="521">
                  <c:v>44637</c:v>
                </c:pt>
                <c:pt idx="522">
                  <c:v>44638</c:v>
                </c:pt>
                <c:pt idx="523">
                  <c:v>44641</c:v>
                </c:pt>
                <c:pt idx="524">
                  <c:v>44642</c:v>
                </c:pt>
                <c:pt idx="525">
                  <c:v>44643</c:v>
                </c:pt>
                <c:pt idx="526">
                  <c:v>44644</c:v>
                </c:pt>
                <c:pt idx="527">
                  <c:v>44645</c:v>
                </c:pt>
                <c:pt idx="528">
                  <c:v>44648</c:v>
                </c:pt>
                <c:pt idx="529">
                  <c:v>44649</c:v>
                </c:pt>
                <c:pt idx="530">
                  <c:v>44650</c:v>
                </c:pt>
                <c:pt idx="531">
                  <c:v>44651</c:v>
                </c:pt>
                <c:pt idx="532">
                  <c:v>44652</c:v>
                </c:pt>
                <c:pt idx="533">
                  <c:v>44655</c:v>
                </c:pt>
                <c:pt idx="534">
                  <c:v>44656</c:v>
                </c:pt>
                <c:pt idx="535">
                  <c:v>44657</c:v>
                </c:pt>
                <c:pt idx="536">
                  <c:v>44658</c:v>
                </c:pt>
                <c:pt idx="537">
                  <c:v>44659</c:v>
                </c:pt>
                <c:pt idx="538">
                  <c:v>44662</c:v>
                </c:pt>
                <c:pt idx="539">
                  <c:v>44663</c:v>
                </c:pt>
                <c:pt idx="540">
                  <c:v>44664</c:v>
                </c:pt>
                <c:pt idx="541">
                  <c:v>44665</c:v>
                </c:pt>
                <c:pt idx="542">
                  <c:v>44666</c:v>
                </c:pt>
                <c:pt idx="543">
                  <c:v>44669</c:v>
                </c:pt>
                <c:pt idx="544">
                  <c:v>44670</c:v>
                </c:pt>
                <c:pt idx="545">
                  <c:v>44671</c:v>
                </c:pt>
                <c:pt idx="546">
                  <c:v>44672</c:v>
                </c:pt>
                <c:pt idx="547">
                  <c:v>44673</c:v>
                </c:pt>
                <c:pt idx="548">
                  <c:v>44676</c:v>
                </c:pt>
                <c:pt idx="549">
                  <c:v>44677</c:v>
                </c:pt>
                <c:pt idx="550">
                  <c:v>44678</c:v>
                </c:pt>
                <c:pt idx="551">
                  <c:v>44679</c:v>
                </c:pt>
                <c:pt idx="552">
                  <c:v>44680</c:v>
                </c:pt>
                <c:pt idx="553">
                  <c:v>44683</c:v>
                </c:pt>
                <c:pt idx="554">
                  <c:v>44684</c:v>
                </c:pt>
                <c:pt idx="555">
                  <c:v>44685</c:v>
                </c:pt>
                <c:pt idx="556">
                  <c:v>44686</c:v>
                </c:pt>
                <c:pt idx="557">
                  <c:v>44687</c:v>
                </c:pt>
                <c:pt idx="558">
                  <c:v>44690</c:v>
                </c:pt>
                <c:pt idx="559">
                  <c:v>44691</c:v>
                </c:pt>
                <c:pt idx="560">
                  <c:v>44692</c:v>
                </c:pt>
                <c:pt idx="561">
                  <c:v>44693</c:v>
                </c:pt>
                <c:pt idx="562">
                  <c:v>44694</c:v>
                </c:pt>
                <c:pt idx="563">
                  <c:v>44697</c:v>
                </c:pt>
                <c:pt idx="564">
                  <c:v>44698</c:v>
                </c:pt>
                <c:pt idx="565">
                  <c:v>44699</c:v>
                </c:pt>
                <c:pt idx="566">
                  <c:v>44700</c:v>
                </c:pt>
                <c:pt idx="567">
                  <c:v>44701</c:v>
                </c:pt>
                <c:pt idx="568">
                  <c:v>44704</c:v>
                </c:pt>
                <c:pt idx="569">
                  <c:v>44705</c:v>
                </c:pt>
                <c:pt idx="570">
                  <c:v>44706</c:v>
                </c:pt>
                <c:pt idx="571">
                  <c:v>44707</c:v>
                </c:pt>
                <c:pt idx="572">
                  <c:v>44708</c:v>
                </c:pt>
                <c:pt idx="573">
                  <c:v>44711</c:v>
                </c:pt>
                <c:pt idx="574">
                  <c:v>44712</c:v>
                </c:pt>
                <c:pt idx="575">
                  <c:v>44713</c:v>
                </c:pt>
                <c:pt idx="576">
                  <c:v>44714</c:v>
                </c:pt>
                <c:pt idx="577">
                  <c:v>44715</c:v>
                </c:pt>
                <c:pt idx="578">
                  <c:v>44718</c:v>
                </c:pt>
                <c:pt idx="579">
                  <c:v>44719</c:v>
                </c:pt>
                <c:pt idx="580">
                  <c:v>44720</c:v>
                </c:pt>
                <c:pt idx="581">
                  <c:v>44721</c:v>
                </c:pt>
                <c:pt idx="582">
                  <c:v>44722</c:v>
                </c:pt>
                <c:pt idx="583">
                  <c:v>44725</c:v>
                </c:pt>
                <c:pt idx="584">
                  <c:v>44726</c:v>
                </c:pt>
                <c:pt idx="585">
                  <c:v>44727</c:v>
                </c:pt>
                <c:pt idx="586">
                  <c:v>44728</c:v>
                </c:pt>
                <c:pt idx="587">
                  <c:v>44729</c:v>
                </c:pt>
                <c:pt idx="588">
                  <c:v>44732</c:v>
                </c:pt>
                <c:pt idx="589">
                  <c:v>44733</c:v>
                </c:pt>
                <c:pt idx="590">
                  <c:v>44734</c:v>
                </c:pt>
                <c:pt idx="591">
                  <c:v>44735</c:v>
                </c:pt>
                <c:pt idx="592">
                  <c:v>44736</c:v>
                </c:pt>
                <c:pt idx="593">
                  <c:v>44739</c:v>
                </c:pt>
                <c:pt idx="594">
                  <c:v>44740</c:v>
                </c:pt>
                <c:pt idx="595">
                  <c:v>44741</c:v>
                </c:pt>
                <c:pt idx="596">
                  <c:v>44742</c:v>
                </c:pt>
                <c:pt idx="597">
                  <c:v>44743</c:v>
                </c:pt>
                <c:pt idx="598">
                  <c:v>44746</c:v>
                </c:pt>
                <c:pt idx="599">
                  <c:v>44747</c:v>
                </c:pt>
                <c:pt idx="600">
                  <c:v>44748</c:v>
                </c:pt>
                <c:pt idx="601">
                  <c:v>44749</c:v>
                </c:pt>
                <c:pt idx="602">
                  <c:v>44750</c:v>
                </c:pt>
                <c:pt idx="603">
                  <c:v>44753</c:v>
                </c:pt>
                <c:pt idx="604">
                  <c:v>44754</c:v>
                </c:pt>
                <c:pt idx="605">
                  <c:v>44755</c:v>
                </c:pt>
                <c:pt idx="606">
                  <c:v>44756</c:v>
                </c:pt>
                <c:pt idx="607">
                  <c:v>44757</c:v>
                </c:pt>
                <c:pt idx="608">
                  <c:v>44760</c:v>
                </c:pt>
                <c:pt idx="609">
                  <c:v>44761</c:v>
                </c:pt>
                <c:pt idx="610">
                  <c:v>44762</c:v>
                </c:pt>
                <c:pt idx="611">
                  <c:v>44763</c:v>
                </c:pt>
                <c:pt idx="612">
                  <c:v>44764</c:v>
                </c:pt>
                <c:pt idx="613">
                  <c:v>44767</c:v>
                </c:pt>
                <c:pt idx="614">
                  <c:v>44768</c:v>
                </c:pt>
                <c:pt idx="615">
                  <c:v>44769</c:v>
                </c:pt>
                <c:pt idx="616">
                  <c:v>44770</c:v>
                </c:pt>
                <c:pt idx="617">
                  <c:v>44771</c:v>
                </c:pt>
                <c:pt idx="618">
                  <c:v>44774</c:v>
                </c:pt>
                <c:pt idx="619">
                  <c:v>44775</c:v>
                </c:pt>
                <c:pt idx="620">
                  <c:v>44776</c:v>
                </c:pt>
                <c:pt idx="621">
                  <c:v>44777</c:v>
                </c:pt>
                <c:pt idx="622">
                  <c:v>44778</c:v>
                </c:pt>
                <c:pt idx="623">
                  <c:v>44781</c:v>
                </c:pt>
                <c:pt idx="624">
                  <c:v>44782</c:v>
                </c:pt>
                <c:pt idx="625">
                  <c:v>44783</c:v>
                </c:pt>
                <c:pt idx="626">
                  <c:v>44784</c:v>
                </c:pt>
                <c:pt idx="627">
                  <c:v>44785</c:v>
                </c:pt>
                <c:pt idx="628">
                  <c:v>44788</c:v>
                </c:pt>
                <c:pt idx="629">
                  <c:v>44789</c:v>
                </c:pt>
                <c:pt idx="630">
                  <c:v>44790</c:v>
                </c:pt>
                <c:pt idx="631">
                  <c:v>44791</c:v>
                </c:pt>
                <c:pt idx="632">
                  <c:v>44792</c:v>
                </c:pt>
                <c:pt idx="633">
                  <c:v>44795</c:v>
                </c:pt>
                <c:pt idx="634">
                  <c:v>44796</c:v>
                </c:pt>
                <c:pt idx="635">
                  <c:v>44797</c:v>
                </c:pt>
                <c:pt idx="636">
                  <c:v>44798</c:v>
                </c:pt>
                <c:pt idx="637">
                  <c:v>44799</c:v>
                </c:pt>
                <c:pt idx="638">
                  <c:v>44802</c:v>
                </c:pt>
                <c:pt idx="639">
                  <c:v>44803</c:v>
                </c:pt>
                <c:pt idx="640">
                  <c:v>44804</c:v>
                </c:pt>
                <c:pt idx="641">
                  <c:v>44805</c:v>
                </c:pt>
                <c:pt idx="642">
                  <c:v>44806</c:v>
                </c:pt>
                <c:pt idx="643">
                  <c:v>44809</c:v>
                </c:pt>
                <c:pt idx="644">
                  <c:v>44810</c:v>
                </c:pt>
                <c:pt idx="645">
                  <c:v>44811</c:v>
                </c:pt>
                <c:pt idx="646">
                  <c:v>44812</c:v>
                </c:pt>
                <c:pt idx="647">
                  <c:v>44813</c:v>
                </c:pt>
                <c:pt idx="648">
                  <c:v>44816</c:v>
                </c:pt>
                <c:pt idx="649">
                  <c:v>44817</c:v>
                </c:pt>
                <c:pt idx="650">
                  <c:v>44818</c:v>
                </c:pt>
                <c:pt idx="651">
                  <c:v>44819</c:v>
                </c:pt>
                <c:pt idx="652">
                  <c:v>44820</c:v>
                </c:pt>
                <c:pt idx="653">
                  <c:v>44823</c:v>
                </c:pt>
                <c:pt idx="654">
                  <c:v>44824</c:v>
                </c:pt>
                <c:pt idx="655">
                  <c:v>44825</c:v>
                </c:pt>
                <c:pt idx="656">
                  <c:v>44826</c:v>
                </c:pt>
                <c:pt idx="657">
                  <c:v>44827</c:v>
                </c:pt>
                <c:pt idx="658">
                  <c:v>44830</c:v>
                </c:pt>
                <c:pt idx="659">
                  <c:v>44831</c:v>
                </c:pt>
                <c:pt idx="660">
                  <c:v>44832</c:v>
                </c:pt>
                <c:pt idx="661">
                  <c:v>44833</c:v>
                </c:pt>
                <c:pt idx="662">
                  <c:v>44834</c:v>
                </c:pt>
                <c:pt idx="663">
                  <c:v>44837</c:v>
                </c:pt>
                <c:pt idx="664">
                  <c:v>44838</c:v>
                </c:pt>
                <c:pt idx="665">
                  <c:v>44839</c:v>
                </c:pt>
                <c:pt idx="666">
                  <c:v>44840</c:v>
                </c:pt>
                <c:pt idx="667">
                  <c:v>44841</c:v>
                </c:pt>
                <c:pt idx="668">
                  <c:v>44844</c:v>
                </c:pt>
                <c:pt idx="669">
                  <c:v>44845</c:v>
                </c:pt>
                <c:pt idx="670">
                  <c:v>44846</c:v>
                </c:pt>
                <c:pt idx="671">
                  <c:v>44847</c:v>
                </c:pt>
                <c:pt idx="672">
                  <c:v>44848</c:v>
                </c:pt>
                <c:pt idx="673">
                  <c:v>44851</c:v>
                </c:pt>
                <c:pt idx="674">
                  <c:v>44852</c:v>
                </c:pt>
                <c:pt idx="675">
                  <c:v>44853</c:v>
                </c:pt>
                <c:pt idx="676">
                  <c:v>44854</c:v>
                </c:pt>
                <c:pt idx="677">
                  <c:v>44855</c:v>
                </c:pt>
                <c:pt idx="678">
                  <c:v>44858</c:v>
                </c:pt>
                <c:pt idx="679">
                  <c:v>44859</c:v>
                </c:pt>
                <c:pt idx="680">
                  <c:v>44860</c:v>
                </c:pt>
                <c:pt idx="681">
                  <c:v>44861</c:v>
                </c:pt>
                <c:pt idx="682">
                  <c:v>44862</c:v>
                </c:pt>
                <c:pt idx="683">
                  <c:v>44865</c:v>
                </c:pt>
                <c:pt idx="684">
                  <c:v>44866</c:v>
                </c:pt>
                <c:pt idx="685">
                  <c:v>44867</c:v>
                </c:pt>
                <c:pt idx="686">
                  <c:v>44868</c:v>
                </c:pt>
                <c:pt idx="687">
                  <c:v>44869</c:v>
                </c:pt>
                <c:pt idx="688">
                  <c:v>44872</c:v>
                </c:pt>
                <c:pt idx="689">
                  <c:v>44873</c:v>
                </c:pt>
                <c:pt idx="690">
                  <c:v>44874</c:v>
                </c:pt>
                <c:pt idx="691">
                  <c:v>44875</c:v>
                </c:pt>
                <c:pt idx="692">
                  <c:v>44876</c:v>
                </c:pt>
                <c:pt idx="693">
                  <c:v>44879</c:v>
                </c:pt>
                <c:pt idx="694">
                  <c:v>44880</c:v>
                </c:pt>
                <c:pt idx="695">
                  <c:v>44881</c:v>
                </c:pt>
                <c:pt idx="696">
                  <c:v>44882</c:v>
                </c:pt>
                <c:pt idx="697">
                  <c:v>44883</c:v>
                </c:pt>
                <c:pt idx="698">
                  <c:v>44886</c:v>
                </c:pt>
                <c:pt idx="699">
                  <c:v>44887</c:v>
                </c:pt>
                <c:pt idx="700">
                  <c:v>44888</c:v>
                </c:pt>
                <c:pt idx="701">
                  <c:v>44889</c:v>
                </c:pt>
                <c:pt idx="702">
                  <c:v>44890</c:v>
                </c:pt>
                <c:pt idx="703">
                  <c:v>44893</c:v>
                </c:pt>
                <c:pt idx="704">
                  <c:v>44894</c:v>
                </c:pt>
                <c:pt idx="705">
                  <c:v>44895</c:v>
                </c:pt>
                <c:pt idx="706">
                  <c:v>44896</c:v>
                </c:pt>
                <c:pt idx="707">
                  <c:v>44897</c:v>
                </c:pt>
                <c:pt idx="708">
                  <c:v>44900</c:v>
                </c:pt>
                <c:pt idx="709">
                  <c:v>44901</c:v>
                </c:pt>
                <c:pt idx="710">
                  <c:v>44902</c:v>
                </c:pt>
                <c:pt idx="711">
                  <c:v>44903</c:v>
                </c:pt>
                <c:pt idx="712">
                  <c:v>44904</c:v>
                </c:pt>
                <c:pt idx="713">
                  <c:v>44907</c:v>
                </c:pt>
                <c:pt idx="714">
                  <c:v>44908</c:v>
                </c:pt>
                <c:pt idx="715">
                  <c:v>44909</c:v>
                </c:pt>
                <c:pt idx="716">
                  <c:v>44910</c:v>
                </c:pt>
                <c:pt idx="717">
                  <c:v>44911</c:v>
                </c:pt>
                <c:pt idx="718">
                  <c:v>44914</c:v>
                </c:pt>
                <c:pt idx="719">
                  <c:v>44915</c:v>
                </c:pt>
                <c:pt idx="720">
                  <c:v>44916</c:v>
                </c:pt>
                <c:pt idx="721">
                  <c:v>44917</c:v>
                </c:pt>
                <c:pt idx="722">
                  <c:v>44918</c:v>
                </c:pt>
                <c:pt idx="723">
                  <c:v>44921</c:v>
                </c:pt>
                <c:pt idx="724">
                  <c:v>44922</c:v>
                </c:pt>
                <c:pt idx="725">
                  <c:v>44923</c:v>
                </c:pt>
                <c:pt idx="726">
                  <c:v>44924</c:v>
                </c:pt>
                <c:pt idx="727">
                  <c:v>44925</c:v>
                </c:pt>
                <c:pt idx="728">
                  <c:v>44928</c:v>
                </c:pt>
                <c:pt idx="729">
                  <c:v>44929</c:v>
                </c:pt>
                <c:pt idx="730">
                  <c:v>44930</c:v>
                </c:pt>
                <c:pt idx="731">
                  <c:v>44931</c:v>
                </c:pt>
                <c:pt idx="732">
                  <c:v>44932</c:v>
                </c:pt>
                <c:pt idx="733">
                  <c:v>44935</c:v>
                </c:pt>
                <c:pt idx="734">
                  <c:v>44936</c:v>
                </c:pt>
                <c:pt idx="735">
                  <c:v>44937</c:v>
                </c:pt>
                <c:pt idx="736">
                  <c:v>44938</c:v>
                </c:pt>
                <c:pt idx="737">
                  <c:v>44939</c:v>
                </c:pt>
                <c:pt idx="738">
                  <c:v>44942</c:v>
                </c:pt>
                <c:pt idx="739">
                  <c:v>44943</c:v>
                </c:pt>
                <c:pt idx="740">
                  <c:v>44944</c:v>
                </c:pt>
                <c:pt idx="741">
                  <c:v>44945</c:v>
                </c:pt>
                <c:pt idx="742">
                  <c:v>44946</c:v>
                </c:pt>
                <c:pt idx="743">
                  <c:v>44949</c:v>
                </c:pt>
                <c:pt idx="744">
                  <c:v>44950</c:v>
                </c:pt>
                <c:pt idx="745">
                  <c:v>44951</c:v>
                </c:pt>
                <c:pt idx="746">
                  <c:v>44952</c:v>
                </c:pt>
                <c:pt idx="747">
                  <c:v>44953</c:v>
                </c:pt>
                <c:pt idx="748">
                  <c:v>44956</c:v>
                </c:pt>
                <c:pt idx="749">
                  <c:v>44957</c:v>
                </c:pt>
                <c:pt idx="750">
                  <c:v>44958</c:v>
                </c:pt>
                <c:pt idx="751">
                  <c:v>44959</c:v>
                </c:pt>
                <c:pt idx="752">
                  <c:v>44960</c:v>
                </c:pt>
                <c:pt idx="753">
                  <c:v>44963</c:v>
                </c:pt>
                <c:pt idx="754">
                  <c:v>44964</c:v>
                </c:pt>
                <c:pt idx="755">
                  <c:v>44965</c:v>
                </c:pt>
                <c:pt idx="756">
                  <c:v>44966</c:v>
                </c:pt>
                <c:pt idx="757">
                  <c:v>44967</c:v>
                </c:pt>
                <c:pt idx="758">
                  <c:v>44970</c:v>
                </c:pt>
                <c:pt idx="759">
                  <c:v>44971</c:v>
                </c:pt>
                <c:pt idx="760">
                  <c:v>44972</c:v>
                </c:pt>
                <c:pt idx="761">
                  <c:v>44973</c:v>
                </c:pt>
                <c:pt idx="762">
                  <c:v>44974</c:v>
                </c:pt>
                <c:pt idx="763">
                  <c:v>44977</c:v>
                </c:pt>
                <c:pt idx="764">
                  <c:v>44978</c:v>
                </c:pt>
                <c:pt idx="765">
                  <c:v>44979</c:v>
                </c:pt>
                <c:pt idx="766">
                  <c:v>44980</c:v>
                </c:pt>
                <c:pt idx="767">
                  <c:v>44981</c:v>
                </c:pt>
                <c:pt idx="768">
                  <c:v>44984</c:v>
                </c:pt>
                <c:pt idx="769">
                  <c:v>44985</c:v>
                </c:pt>
                <c:pt idx="770">
                  <c:v>44986</c:v>
                </c:pt>
                <c:pt idx="771">
                  <c:v>44987</c:v>
                </c:pt>
                <c:pt idx="772">
                  <c:v>44988</c:v>
                </c:pt>
                <c:pt idx="773">
                  <c:v>44991</c:v>
                </c:pt>
                <c:pt idx="774">
                  <c:v>44992</c:v>
                </c:pt>
                <c:pt idx="775">
                  <c:v>44993</c:v>
                </c:pt>
                <c:pt idx="776">
                  <c:v>44994</c:v>
                </c:pt>
                <c:pt idx="777">
                  <c:v>44995</c:v>
                </c:pt>
                <c:pt idx="778">
                  <c:v>44998</c:v>
                </c:pt>
                <c:pt idx="779">
                  <c:v>44999</c:v>
                </c:pt>
                <c:pt idx="780">
                  <c:v>45000</c:v>
                </c:pt>
                <c:pt idx="781">
                  <c:v>45001</c:v>
                </c:pt>
                <c:pt idx="782">
                  <c:v>45002</c:v>
                </c:pt>
                <c:pt idx="783">
                  <c:v>45005</c:v>
                </c:pt>
                <c:pt idx="784">
                  <c:v>45006</c:v>
                </c:pt>
                <c:pt idx="785">
                  <c:v>45007</c:v>
                </c:pt>
                <c:pt idx="786">
                  <c:v>45008</c:v>
                </c:pt>
                <c:pt idx="787">
                  <c:v>45009</c:v>
                </c:pt>
                <c:pt idx="788">
                  <c:v>45012</c:v>
                </c:pt>
                <c:pt idx="789">
                  <c:v>45013</c:v>
                </c:pt>
                <c:pt idx="790">
                  <c:v>45014</c:v>
                </c:pt>
                <c:pt idx="791">
                  <c:v>45015</c:v>
                </c:pt>
                <c:pt idx="792">
                  <c:v>45016</c:v>
                </c:pt>
                <c:pt idx="793">
                  <c:v>45019</c:v>
                </c:pt>
                <c:pt idx="794">
                  <c:v>45020</c:v>
                </c:pt>
                <c:pt idx="795">
                  <c:v>45021</c:v>
                </c:pt>
                <c:pt idx="796">
                  <c:v>45022</c:v>
                </c:pt>
                <c:pt idx="797">
                  <c:v>45023</c:v>
                </c:pt>
                <c:pt idx="798">
                  <c:v>45026</c:v>
                </c:pt>
                <c:pt idx="799">
                  <c:v>45027</c:v>
                </c:pt>
                <c:pt idx="800">
                  <c:v>45028</c:v>
                </c:pt>
                <c:pt idx="801">
                  <c:v>45029</c:v>
                </c:pt>
                <c:pt idx="802">
                  <c:v>45030</c:v>
                </c:pt>
                <c:pt idx="803">
                  <c:v>45033</c:v>
                </c:pt>
                <c:pt idx="804">
                  <c:v>45034</c:v>
                </c:pt>
              </c:numCache>
            </c:numRef>
          </c:cat>
          <c:val>
            <c:numRef>
              <c:f>Sheet1!$B$2:$B$806</c:f>
              <c:numCache>
                <c:formatCode>General</c:formatCode>
                <c:ptCount val="805"/>
                <c:pt idx="0">
                  <c:v>0.57579999999999998</c:v>
                </c:pt>
                <c:pt idx="1">
                  <c:v>0.59950000000000003</c:v>
                </c:pt>
                <c:pt idx="2">
                  <c:v>0.63480000000000003</c:v>
                </c:pt>
                <c:pt idx="3">
                  <c:v>0.60340000000000005</c:v>
                </c:pt>
                <c:pt idx="4">
                  <c:v>0.66169999999999995</c:v>
                </c:pt>
                <c:pt idx="5">
                  <c:v>0.66200000000000003</c:v>
                </c:pt>
                <c:pt idx="6">
                  <c:v>0.66569999999999996</c:v>
                </c:pt>
                <c:pt idx="7">
                  <c:v>0.6472</c:v>
                </c:pt>
                <c:pt idx="8">
                  <c:v>0.64910000000000001</c:v>
                </c:pt>
                <c:pt idx="9">
                  <c:v>0.66149999999999998</c:v>
                </c:pt>
                <c:pt idx="10">
                  <c:v>0.64339999999999997</c:v>
                </c:pt>
                <c:pt idx="11">
                  <c:v>0.6482</c:v>
                </c:pt>
                <c:pt idx="12">
                  <c:v>0.63829999999999998</c:v>
                </c:pt>
                <c:pt idx="13">
                  <c:v>0.65910000000000002</c:v>
                </c:pt>
                <c:pt idx="14">
                  <c:v>0.68130000000000002</c:v>
                </c:pt>
                <c:pt idx="15">
                  <c:v>0.69069999999999998</c:v>
                </c:pt>
                <c:pt idx="16">
                  <c:v>0.71479999999999999</c:v>
                </c:pt>
                <c:pt idx="17">
                  <c:v>0.71440000000000003</c:v>
                </c:pt>
                <c:pt idx="18">
                  <c:v>0.71530000000000005</c:v>
                </c:pt>
                <c:pt idx="19">
                  <c:v>0.69679999999999997</c:v>
                </c:pt>
                <c:pt idx="20">
                  <c:v>0.68169999999999997</c:v>
                </c:pt>
                <c:pt idx="21">
                  <c:v>0.67600000000000005</c:v>
                </c:pt>
                <c:pt idx="22">
                  <c:v>0.69520000000000004</c:v>
                </c:pt>
                <c:pt idx="23">
                  <c:v>0.68769999999999998</c:v>
                </c:pt>
                <c:pt idx="24">
                  <c:v>0.67230000000000001</c:v>
                </c:pt>
                <c:pt idx="25">
                  <c:v>0.6774</c:v>
                </c:pt>
                <c:pt idx="26">
                  <c:v>0.68010000000000004</c:v>
                </c:pt>
                <c:pt idx="27">
                  <c:v>0.67559999999999998</c:v>
                </c:pt>
                <c:pt idx="28">
                  <c:v>0.68049999999999999</c:v>
                </c:pt>
                <c:pt idx="29">
                  <c:v>0.68769999999999998</c:v>
                </c:pt>
                <c:pt idx="30">
                  <c:v>0.70350000000000001</c:v>
                </c:pt>
                <c:pt idx="31">
                  <c:v>0.69330000000000003</c:v>
                </c:pt>
                <c:pt idx="32">
                  <c:v>0.68799999999999994</c:v>
                </c:pt>
                <c:pt idx="33">
                  <c:v>0.67</c:v>
                </c:pt>
                <c:pt idx="34">
                  <c:v>0.69520000000000004</c:v>
                </c:pt>
                <c:pt idx="35">
                  <c:v>0.68810000000000004</c:v>
                </c:pt>
                <c:pt idx="36">
                  <c:v>0.70540000000000003</c:v>
                </c:pt>
                <c:pt idx="37">
                  <c:v>0.71030000000000004</c:v>
                </c:pt>
                <c:pt idx="38">
                  <c:v>0.71609999999999996</c:v>
                </c:pt>
                <c:pt idx="39">
                  <c:v>0.7</c:v>
                </c:pt>
                <c:pt idx="40">
                  <c:v>0.68510000000000004</c:v>
                </c:pt>
                <c:pt idx="41">
                  <c:v>0.67549999999999999</c:v>
                </c:pt>
                <c:pt idx="42">
                  <c:v>0.67630000000000001</c:v>
                </c:pt>
                <c:pt idx="43">
                  <c:v>0.69920000000000004</c:v>
                </c:pt>
                <c:pt idx="44">
                  <c:v>0.69450000000000001</c:v>
                </c:pt>
                <c:pt idx="45">
                  <c:v>0.69120000000000004</c:v>
                </c:pt>
                <c:pt idx="46">
                  <c:v>0.68669999999999998</c:v>
                </c:pt>
                <c:pt idx="47">
                  <c:v>0.6925</c:v>
                </c:pt>
                <c:pt idx="48">
                  <c:v>0.7097</c:v>
                </c:pt>
                <c:pt idx="49">
                  <c:v>0.72929999999999995</c:v>
                </c:pt>
                <c:pt idx="50">
                  <c:v>0.74439999999999995</c:v>
                </c:pt>
                <c:pt idx="51">
                  <c:v>0.75829999999999997</c:v>
                </c:pt>
                <c:pt idx="52">
                  <c:v>0.74670000000000003</c:v>
                </c:pt>
                <c:pt idx="53">
                  <c:v>0.79469999999999996</c:v>
                </c:pt>
                <c:pt idx="54">
                  <c:v>0.8306</c:v>
                </c:pt>
                <c:pt idx="55">
                  <c:v>0.85019999999999996</c:v>
                </c:pt>
                <c:pt idx="56">
                  <c:v>0.86170000000000002</c:v>
                </c:pt>
                <c:pt idx="57">
                  <c:v>0.88439999999999996</c:v>
                </c:pt>
                <c:pt idx="58">
                  <c:v>0.7903</c:v>
                </c:pt>
                <c:pt idx="59">
                  <c:v>0.77139999999999997</c:v>
                </c:pt>
                <c:pt idx="60">
                  <c:v>0.7732</c:v>
                </c:pt>
                <c:pt idx="61">
                  <c:v>0.76180000000000003</c:v>
                </c:pt>
                <c:pt idx="62">
                  <c:v>0.76880000000000004</c:v>
                </c:pt>
                <c:pt idx="63">
                  <c:v>0.7762</c:v>
                </c:pt>
                <c:pt idx="64">
                  <c:v>0.79020000000000001</c:v>
                </c:pt>
                <c:pt idx="65">
                  <c:v>0.79039999999999999</c:v>
                </c:pt>
                <c:pt idx="66">
                  <c:v>0.79200000000000004</c:v>
                </c:pt>
                <c:pt idx="67">
                  <c:v>0.77939999999999998</c:v>
                </c:pt>
                <c:pt idx="68">
                  <c:v>0.77759999999999996</c:v>
                </c:pt>
                <c:pt idx="69">
                  <c:v>0.7762</c:v>
                </c:pt>
                <c:pt idx="70">
                  <c:v>0.74539999999999995</c:v>
                </c:pt>
                <c:pt idx="71">
                  <c:v>0.746</c:v>
                </c:pt>
                <c:pt idx="72">
                  <c:v>0.749</c:v>
                </c:pt>
                <c:pt idx="73">
                  <c:v>0.74590000000000001</c:v>
                </c:pt>
                <c:pt idx="74">
                  <c:v>0.82420000000000004</c:v>
                </c:pt>
                <c:pt idx="75">
                  <c:v>0.82379999999999998</c:v>
                </c:pt>
                <c:pt idx="76">
                  <c:v>0.84440000000000004</c:v>
                </c:pt>
                <c:pt idx="77">
                  <c:v>0.84279999999999999</c:v>
                </c:pt>
                <c:pt idx="78">
                  <c:v>0.85740000000000005</c:v>
                </c:pt>
                <c:pt idx="79">
                  <c:v>0.84030000000000005</c:v>
                </c:pt>
                <c:pt idx="80">
                  <c:v>0.83760000000000001</c:v>
                </c:pt>
                <c:pt idx="81">
                  <c:v>0.82989999999999997</c:v>
                </c:pt>
                <c:pt idx="82">
                  <c:v>0.84089999999999998</c:v>
                </c:pt>
                <c:pt idx="83">
                  <c:v>0.84109999999999996</c:v>
                </c:pt>
                <c:pt idx="84">
                  <c:v>0.8357</c:v>
                </c:pt>
                <c:pt idx="85">
                  <c:v>0.83840000000000003</c:v>
                </c:pt>
                <c:pt idx="86">
                  <c:v>0.82820000000000005</c:v>
                </c:pt>
                <c:pt idx="87">
                  <c:v>0.82679999999999998</c:v>
                </c:pt>
                <c:pt idx="88">
                  <c:v>0.83450000000000002</c:v>
                </c:pt>
                <c:pt idx="89">
                  <c:v>0.84160000000000001</c:v>
                </c:pt>
                <c:pt idx="90">
                  <c:v>0.83860000000000001</c:v>
                </c:pt>
                <c:pt idx="91">
                  <c:v>0.83009999999999995</c:v>
                </c:pt>
                <c:pt idx="92">
                  <c:v>0.82420000000000004</c:v>
                </c:pt>
                <c:pt idx="93">
                  <c:v>0.81120000000000003</c:v>
                </c:pt>
                <c:pt idx="94">
                  <c:v>0.82720000000000005</c:v>
                </c:pt>
                <c:pt idx="95">
                  <c:v>0.84209999999999996</c:v>
                </c:pt>
                <c:pt idx="96">
                  <c:v>0.82689999999999997</c:v>
                </c:pt>
                <c:pt idx="97">
                  <c:v>0.83250000000000002</c:v>
                </c:pt>
                <c:pt idx="98">
                  <c:v>0.83489999999999998</c:v>
                </c:pt>
                <c:pt idx="99">
                  <c:v>0.8427</c:v>
                </c:pt>
                <c:pt idx="100">
                  <c:v>0.86129999999999995</c:v>
                </c:pt>
                <c:pt idx="101">
                  <c:v>0.83679999999999999</c:v>
                </c:pt>
                <c:pt idx="102">
                  <c:v>0.84099999999999997</c:v>
                </c:pt>
                <c:pt idx="103">
                  <c:v>0.84570000000000001</c:v>
                </c:pt>
                <c:pt idx="104">
                  <c:v>0.84389999999999998</c:v>
                </c:pt>
                <c:pt idx="105">
                  <c:v>0.84770000000000001</c:v>
                </c:pt>
                <c:pt idx="106">
                  <c:v>0.84160000000000001</c:v>
                </c:pt>
                <c:pt idx="107">
                  <c:v>0.83450000000000002</c:v>
                </c:pt>
                <c:pt idx="108">
                  <c:v>0.82889999999999997</c:v>
                </c:pt>
                <c:pt idx="109">
                  <c:v>0.81910000000000005</c:v>
                </c:pt>
                <c:pt idx="110">
                  <c:v>0.81689999999999996</c:v>
                </c:pt>
                <c:pt idx="111">
                  <c:v>0.83579999999999999</c:v>
                </c:pt>
                <c:pt idx="112">
                  <c:v>0.83720000000000006</c:v>
                </c:pt>
                <c:pt idx="113">
                  <c:v>0.83879999999999999</c:v>
                </c:pt>
                <c:pt idx="114">
                  <c:v>0.83189999999999997</c:v>
                </c:pt>
                <c:pt idx="115">
                  <c:v>0.90310000000000001</c:v>
                </c:pt>
                <c:pt idx="116">
                  <c:v>0.89359999999999995</c:v>
                </c:pt>
                <c:pt idx="117">
                  <c:v>0.89670000000000005</c:v>
                </c:pt>
                <c:pt idx="118">
                  <c:v>0.89070000000000005</c:v>
                </c:pt>
                <c:pt idx="119">
                  <c:v>0.89180000000000004</c:v>
                </c:pt>
                <c:pt idx="120">
                  <c:v>0.90490000000000004</c:v>
                </c:pt>
                <c:pt idx="121">
                  <c:v>0.90200000000000002</c:v>
                </c:pt>
                <c:pt idx="122">
                  <c:v>0.85899999999999999</c:v>
                </c:pt>
                <c:pt idx="123">
                  <c:v>0.87380000000000002</c:v>
                </c:pt>
                <c:pt idx="124">
                  <c:v>0.87170000000000003</c:v>
                </c:pt>
                <c:pt idx="125">
                  <c:v>0.88749999999999996</c:v>
                </c:pt>
                <c:pt idx="126">
                  <c:v>0.88460000000000005</c:v>
                </c:pt>
                <c:pt idx="127">
                  <c:v>0.88349999999999995</c:v>
                </c:pt>
                <c:pt idx="128">
                  <c:v>0.88149999999999995</c:v>
                </c:pt>
                <c:pt idx="129">
                  <c:v>0.8831</c:v>
                </c:pt>
                <c:pt idx="130">
                  <c:v>0.83520000000000005</c:v>
                </c:pt>
                <c:pt idx="131">
                  <c:v>0.82769999999999999</c:v>
                </c:pt>
                <c:pt idx="132">
                  <c:v>0.81389999999999996</c:v>
                </c:pt>
                <c:pt idx="133">
                  <c:v>0.85329999999999995</c:v>
                </c:pt>
                <c:pt idx="134">
                  <c:v>0.85699999999999998</c:v>
                </c:pt>
                <c:pt idx="135">
                  <c:v>0.84799999999999998</c:v>
                </c:pt>
                <c:pt idx="136">
                  <c:v>0.84670000000000001</c:v>
                </c:pt>
                <c:pt idx="137">
                  <c:v>0.84189999999999998</c:v>
                </c:pt>
                <c:pt idx="138">
                  <c:v>0.86099999999999999</c:v>
                </c:pt>
                <c:pt idx="139">
                  <c:v>0.85219999999999996</c:v>
                </c:pt>
                <c:pt idx="140">
                  <c:v>0.86560000000000004</c:v>
                </c:pt>
                <c:pt idx="141">
                  <c:v>0.87019999999999997</c:v>
                </c:pt>
                <c:pt idx="142">
                  <c:v>0.87390000000000001</c:v>
                </c:pt>
                <c:pt idx="143">
                  <c:v>0.82799999999999996</c:v>
                </c:pt>
                <c:pt idx="144">
                  <c:v>0.83289999999999997</c:v>
                </c:pt>
                <c:pt idx="145">
                  <c:v>0.82350000000000001</c:v>
                </c:pt>
                <c:pt idx="146">
                  <c:v>0.83309999999999995</c:v>
                </c:pt>
                <c:pt idx="147">
                  <c:v>0.83589999999999998</c:v>
                </c:pt>
                <c:pt idx="148">
                  <c:v>0.8448</c:v>
                </c:pt>
                <c:pt idx="149">
                  <c:v>0.83660000000000001</c:v>
                </c:pt>
                <c:pt idx="150">
                  <c:v>0.83579999999999999</c:v>
                </c:pt>
                <c:pt idx="151">
                  <c:v>0.83689999999999998</c:v>
                </c:pt>
                <c:pt idx="152">
                  <c:v>0.82440000000000002</c:v>
                </c:pt>
                <c:pt idx="153">
                  <c:v>0.82730000000000004</c:v>
                </c:pt>
                <c:pt idx="154">
                  <c:v>0.83089999999999997</c:v>
                </c:pt>
                <c:pt idx="155">
                  <c:v>0.82650000000000001</c:v>
                </c:pt>
                <c:pt idx="156">
                  <c:v>0.82410000000000005</c:v>
                </c:pt>
                <c:pt idx="157">
                  <c:v>0.82740000000000002</c:v>
                </c:pt>
                <c:pt idx="158">
                  <c:v>0.81610000000000005</c:v>
                </c:pt>
                <c:pt idx="159">
                  <c:v>0.80710000000000004</c:v>
                </c:pt>
                <c:pt idx="160">
                  <c:v>0.77910000000000001</c:v>
                </c:pt>
                <c:pt idx="161">
                  <c:v>0.79049999999999998</c:v>
                </c:pt>
                <c:pt idx="162">
                  <c:v>0.79459999999999997</c:v>
                </c:pt>
                <c:pt idx="163">
                  <c:v>0.83979999999999999</c:v>
                </c:pt>
                <c:pt idx="164">
                  <c:v>0.85270000000000001</c:v>
                </c:pt>
                <c:pt idx="165">
                  <c:v>0.87790000000000001</c:v>
                </c:pt>
                <c:pt idx="166">
                  <c:v>0.879</c:v>
                </c:pt>
                <c:pt idx="167">
                  <c:v>0.87609999999999999</c:v>
                </c:pt>
                <c:pt idx="168">
                  <c:v>0.89539999999999997</c:v>
                </c:pt>
                <c:pt idx="169">
                  <c:v>0.90800000000000003</c:v>
                </c:pt>
                <c:pt idx="170">
                  <c:v>0.93140000000000001</c:v>
                </c:pt>
                <c:pt idx="171">
                  <c:v>0.9194</c:v>
                </c:pt>
                <c:pt idx="172">
                  <c:v>0.92049999999999998</c:v>
                </c:pt>
                <c:pt idx="173">
                  <c:v>0.87039999999999995</c:v>
                </c:pt>
                <c:pt idx="174">
                  <c:v>0.80730000000000002</c:v>
                </c:pt>
                <c:pt idx="175">
                  <c:v>0.81299999999999994</c:v>
                </c:pt>
                <c:pt idx="176">
                  <c:v>0.80959999999999999</c:v>
                </c:pt>
                <c:pt idx="177">
                  <c:v>0.80679999999999996</c:v>
                </c:pt>
                <c:pt idx="178">
                  <c:v>0.81640000000000001</c:v>
                </c:pt>
                <c:pt idx="179">
                  <c:v>0.82079999999999997</c:v>
                </c:pt>
                <c:pt idx="180">
                  <c:v>0.82589999999999997</c:v>
                </c:pt>
                <c:pt idx="181">
                  <c:v>0.82740000000000002</c:v>
                </c:pt>
                <c:pt idx="182">
                  <c:v>0.82010000000000005</c:v>
                </c:pt>
                <c:pt idx="183">
                  <c:v>0.82020000000000004</c:v>
                </c:pt>
                <c:pt idx="184">
                  <c:v>0.84509999999999996</c:v>
                </c:pt>
                <c:pt idx="185">
                  <c:v>0.84440000000000004</c:v>
                </c:pt>
                <c:pt idx="186">
                  <c:v>0.84670000000000001</c:v>
                </c:pt>
                <c:pt idx="187">
                  <c:v>0.8569</c:v>
                </c:pt>
                <c:pt idx="188">
                  <c:v>0.85440000000000005</c:v>
                </c:pt>
                <c:pt idx="189">
                  <c:v>0.85740000000000005</c:v>
                </c:pt>
                <c:pt idx="190">
                  <c:v>0.85509999999999997</c:v>
                </c:pt>
                <c:pt idx="191">
                  <c:v>0.85660000000000003</c:v>
                </c:pt>
                <c:pt idx="192">
                  <c:v>0.85840000000000005</c:v>
                </c:pt>
                <c:pt idx="193">
                  <c:v>0.86019999999999996</c:v>
                </c:pt>
                <c:pt idx="194">
                  <c:v>0.86229999999999996</c:v>
                </c:pt>
                <c:pt idx="195">
                  <c:v>0.87509999999999999</c:v>
                </c:pt>
                <c:pt idx="196">
                  <c:v>0.88139999999999996</c:v>
                </c:pt>
                <c:pt idx="197">
                  <c:v>0.86680000000000001</c:v>
                </c:pt>
                <c:pt idx="198">
                  <c:v>0.84719999999999995</c:v>
                </c:pt>
                <c:pt idx="199">
                  <c:v>0.85799999999999998</c:v>
                </c:pt>
                <c:pt idx="200">
                  <c:v>0.87629999999999997</c:v>
                </c:pt>
                <c:pt idx="201">
                  <c:v>0.87819999999999998</c:v>
                </c:pt>
                <c:pt idx="202">
                  <c:v>0.87709999999999999</c:v>
                </c:pt>
                <c:pt idx="203">
                  <c:v>0.88109999999999999</c:v>
                </c:pt>
                <c:pt idx="204">
                  <c:v>0.8891</c:v>
                </c:pt>
                <c:pt idx="205">
                  <c:v>0.8871</c:v>
                </c:pt>
                <c:pt idx="206">
                  <c:v>0.88529999999999998</c:v>
                </c:pt>
                <c:pt idx="207">
                  <c:v>0.88529999999999998</c:v>
                </c:pt>
                <c:pt idx="208">
                  <c:v>0.87139999999999995</c:v>
                </c:pt>
                <c:pt idx="209">
                  <c:v>0.87329999999999997</c:v>
                </c:pt>
                <c:pt idx="210">
                  <c:v>0.8609</c:v>
                </c:pt>
                <c:pt idx="211">
                  <c:v>0.85319999999999996</c:v>
                </c:pt>
                <c:pt idx="212">
                  <c:v>0.85580000000000001</c:v>
                </c:pt>
                <c:pt idx="213">
                  <c:v>0.84850000000000003</c:v>
                </c:pt>
                <c:pt idx="214">
                  <c:v>0.83979999999999999</c:v>
                </c:pt>
                <c:pt idx="215">
                  <c:v>0.84889999999999999</c:v>
                </c:pt>
                <c:pt idx="216">
                  <c:v>0.8609</c:v>
                </c:pt>
                <c:pt idx="217">
                  <c:v>0.84860000000000002</c:v>
                </c:pt>
                <c:pt idx="218">
                  <c:v>0.84850000000000003</c:v>
                </c:pt>
                <c:pt idx="219">
                  <c:v>0.84399999999999997</c:v>
                </c:pt>
                <c:pt idx="220">
                  <c:v>0.84609999999999996</c:v>
                </c:pt>
                <c:pt idx="221">
                  <c:v>0.83</c:v>
                </c:pt>
                <c:pt idx="222">
                  <c:v>0.83120000000000005</c:v>
                </c:pt>
                <c:pt idx="223">
                  <c:v>0.83160000000000001</c:v>
                </c:pt>
                <c:pt idx="224">
                  <c:v>0.84160000000000001</c:v>
                </c:pt>
                <c:pt idx="225">
                  <c:v>0.85580000000000001</c:v>
                </c:pt>
                <c:pt idx="226">
                  <c:v>0.84950000000000003</c:v>
                </c:pt>
                <c:pt idx="227">
                  <c:v>0.84289999999999998</c:v>
                </c:pt>
                <c:pt idx="228">
                  <c:v>0.85209999999999997</c:v>
                </c:pt>
                <c:pt idx="229">
                  <c:v>0.85740000000000005</c:v>
                </c:pt>
                <c:pt idx="230">
                  <c:v>0.84950000000000003</c:v>
                </c:pt>
                <c:pt idx="231">
                  <c:v>0.84699999999999998</c:v>
                </c:pt>
                <c:pt idx="232">
                  <c:v>0.84370000000000001</c:v>
                </c:pt>
                <c:pt idx="233">
                  <c:v>0.83599999999999997</c:v>
                </c:pt>
                <c:pt idx="234">
                  <c:v>0.84279999999999999</c:v>
                </c:pt>
                <c:pt idx="235">
                  <c:v>0.83750000000000002</c:v>
                </c:pt>
                <c:pt idx="236">
                  <c:v>0.82950000000000002</c:v>
                </c:pt>
                <c:pt idx="237">
                  <c:v>0.82889999999999997</c:v>
                </c:pt>
                <c:pt idx="238">
                  <c:v>0.83299999999999996</c:v>
                </c:pt>
                <c:pt idx="239">
                  <c:v>0.82509999999999994</c:v>
                </c:pt>
                <c:pt idx="240">
                  <c:v>0.85040000000000004</c:v>
                </c:pt>
                <c:pt idx="241">
                  <c:v>0.84560000000000002</c:v>
                </c:pt>
                <c:pt idx="242">
                  <c:v>0.81669999999999998</c:v>
                </c:pt>
                <c:pt idx="243">
                  <c:v>0.81510000000000005</c:v>
                </c:pt>
                <c:pt idx="244">
                  <c:v>0.82440000000000002</c:v>
                </c:pt>
                <c:pt idx="245">
                  <c:v>0.82250000000000001</c:v>
                </c:pt>
                <c:pt idx="246">
                  <c:v>0.82389999999999997</c:v>
                </c:pt>
                <c:pt idx="247">
                  <c:v>0.81230000000000002</c:v>
                </c:pt>
                <c:pt idx="248">
                  <c:v>0.8286</c:v>
                </c:pt>
                <c:pt idx="249">
                  <c:v>0.82869999999999999</c:v>
                </c:pt>
                <c:pt idx="250">
                  <c:v>0.82220000000000004</c:v>
                </c:pt>
                <c:pt idx="251">
                  <c:v>0.97030000000000005</c:v>
                </c:pt>
                <c:pt idx="252">
                  <c:v>0.88539999999999996</c:v>
                </c:pt>
                <c:pt idx="253">
                  <c:v>0.90600000000000003</c:v>
                </c:pt>
                <c:pt idx="254">
                  <c:v>0.90369999999999995</c:v>
                </c:pt>
                <c:pt idx="255">
                  <c:v>0.92090000000000005</c:v>
                </c:pt>
                <c:pt idx="256">
                  <c:v>0.92930000000000001</c:v>
                </c:pt>
                <c:pt idx="257">
                  <c:v>0.92620000000000002</c:v>
                </c:pt>
                <c:pt idx="258">
                  <c:v>0.9244</c:v>
                </c:pt>
                <c:pt idx="259">
                  <c:v>0.9446</c:v>
                </c:pt>
                <c:pt idx="260">
                  <c:v>0.93379999999999996</c:v>
                </c:pt>
                <c:pt idx="261">
                  <c:v>0.92559999999999998</c:v>
                </c:pt>
                <c:pt idx="262">
                  <c:v>0.93489999999999995</c:v>
                </c:pt>
                <c:pt idx="263">
                  <c:v>0.92630000000000001</c:v>
                </c:pt>
                <c:pt idx="264">
                  <c:v>0.93840000000000001</c:v>
                </c:pt>
                <c:pt idx="265">
                  <c:v>0.93769999999999998</c:v>
                </c:pt>
                <c:pt idx="266">
                  <c:v>0.91869999999999996</c:v>
                </c:pt>
                <c:pt idx="267">
                  <c:v>0.93010000000000004</c:v>
                </c:pt>
                <c:pt idx="268">
                  <c:v>0.9244</c:v>
                </c:pt>
                <c:pt idx="269">
                  <c:v>0.93369999999999997</c:v>
                </c:pt>
                <c:pt idx="270">
                  <c:v>0.92859999999999998</c:v>
                </c:pt>
                <c:pt idx="271">
                  <c:v>0.94259999999999999</c:v>
                </c:pt>
                <c:pt idx="272">
                  <c:v>0.94240000000000002</c:v>
                </c:pt>
                <c:pt idx="273">
                  <c:v>0.94310000000000005</c:v>
                </c:pt>
                <c:pt idx="274">
                  <c:v>0.94889999999999997</c:v>
                </c:pt>
                <c:pt idx="275">
                  <c:v>0.95469999999999999</c:v>
                </c:pt>
                <c:pt idx="276">
                  <c:v>0.96660000000000001</c:v>
                </c:pt>
                <c:pt idx="277">
                  <c:v>0.95889999999999997</c:v>
                </c:pt>
                <c:pt idx="278">
                  <c:v>0.95820000000000005</c:v>
                </c:pt>
                <c:pt idx="279">
                  <c:v>0.87870000000000004</c:v>
                </c:pt>
                <c:pt idx="280">
                  <c:v>0.88419999999999999</c:v>
                </c:pt>
                <c:pt idx="281">
                  <c:v>0.88890000000000002</c:v>
                </c:pt>
                <c:pt idx="282">
                  <c:v>0.89570000000000005</c:v>
                </c:pt>
                <c:pt idx="283">
                  <c:v>0.89390000000000003</c:v>
                </c:pt>
                <c:pt idx="284">
                  <c:v>0.89500000000000002</c:v>
                </c:pt>
                <c:pt idx="285">
                  <c:v>0.88239999999999996</c:v>
                </c:pt>
                <c:pt idx="286">
                  <c:v>0.89170000000000005</c:v>
                </c:pt>
                <c:pt idx="287">
                  <c:v>0.88160000000000005</c:v>
                </c:pt>
                <c:pt idx="288">
                  <c:v>0.86909999999999998</c:v>
                </c:pt>
                <c:pt idx="289">
                  <c:v>0.86899999999999999</c:v>
                </c:pt>
                <c:pt idx="290">
                  <c:v>0.95250000000000001</c:v>
                </c:pt>
                <c:pt idx="291">
                  <c:v>0.94620000000000004</c:v>
                </c:pt>
                <c:pt idx="292">
                  <c:v>0.94320000000000004</c:v>
                </c:pt>
                <c:pt idx="293">
                  <c:v>0.95040000000000002</c:v>
                </c:pt>
                <c:pt idx="294">
                  <c:v>0.93799999999999994</c:v>
                </c:pt>
                <c:pt idx="295">
                  <c:v>0.93600000000000005</c:v>
                </c:pt>
                <c:pt idx="296">
                  <c:v>0.92720000000000002</c:v>
                </c:pt>
                <c:pt idx="297">
                  <c:v>0.9325</c:v>
                </c:pt>
                <c:pt idx="298">
                  <c:v>0.94230000000000003</c:v>
                </c:pt>
                <c:pt idx="299">
                  <c:v>0.92290000000000005</c:v>
                </c:pt>
                <c:pt idx="300">
                  <c:v>0.92330000000000001</c:v>
                </c:pt>
                <c:pt idx="301">
                  <c:v>0.91669999999999996</c:v>
                </c:pt>
                <c:pt idx="302">
                  <c:v>0.93310000000000004</c:v>
                </c:pt>
                <c:pt idx="303">
                  <c:v>0.92689999999999995</c:v>
                </c:pt>
                <c:pt idx="304">
                  <c:v>0.93899999999999995</c:v>
                </c:pt>
                <c:pt idx="305">
                  <c:v>0.93569999999999998</c:v>
                </c:pt>
                <c:pt idx="306">
                  <c:v>0.94399999999999995</c:v>
                </c:pt>
                <c:pt idx="307">
                  <c:v>0.94179999999999997</c:v>
                </c:pt>
                <c:pt idx="308">
                  <c:v>0.94730000000000003</c:v>
                </c:pt>
                <c:pt idx="309">
                  <c:v>0.95079999999999998</c:v>
                </c:pt>
                <c:pt idx="310">
                  <c:v>0.95679999999999998</c:v>
                </c:pt>
                <c:pt idx="311">
                  <c:v>0.95530000000000004</c:v>
                </c:pt>
                <c:pt idx="312">
                  <c:v>0.96970000000000001</c:v>
                </c:pt>
                <c:pt idx="313">
                  <c:v>0.999</c:v>
                </c:pt>
                <c:pt idx="314">
                  <c:v>1.0081</c:v>
                </c:pt>
                <c:pt idx="315">
                  <c:v>1.0209999999999999</c:v>
                </c:pt>
                <c:pt idx="316">
                  <c:v>1.0143</c:v>
                </c:pt>
                <c:pt idx="317">
                  <c:v>1.0206999999999999</c:v>
                </c:pt>
                <c:pt idx="318">
                  <c:v>1.0284</c:v>
                </c:pt>
                <c:pt idx="319">
                  <c:v>1.0424</c:v>
                </c:pt>
                <c:pt idx="320">
                  <c:v>1.0548</c:v>
                </c:pt>
                <c:pt idx="321">
                  <c:v>1.0506</c:v>
                </c:pt>
                <c:pt idx="322">
                  <c:v>1.0496000000000001</c:v>
                </c:pt>
                <c:pt idx="323">
                  <c:v>1.0518000000000001</c:v>
                </c:pt>
                <c:pt idx="324">
                  <c:v>1.0456000000000001</c:v>
                </c:pt>
                <c:pt idx="325">
                  <c:v>1.0428999999999999</c:v>
                </c:pt>
                <c:pt idx="326">
                  <c:v>1.0386</c:v>
                </c:pt>
                <c:pt idx="327">
                  <c:v>1.0326</c:v>
                </c:pt>
                <c:pt idx="328">
                  <c:v>1.0414000000000001</c:v>
                </c:pt>
                <c:pt idx="329">
                  <c:v>1.0508</c:v>
                </c:pt>
                <c:pt idx="330">
                  <c:v>1.0463</c:v>
                </c:pt>
                <c:pt idx="331">
                  <c:v>1.0508999999999999</c:v>
                </c:pt>
                <c:pt idx="332">
                  <c:v>1.0485</c:v>
                </c:pt>
                <c:pt idx="333">
                  <c:v>1.0335000000000001</c:v>
                </c:pt>
                <c:pt idx="334">
                  <c:v>1.0259</c:v>
                </c:pt>
                <c:pt idx="335">
                  <c:v>1.0089999999999999</c:v>
                </c:pt>
                <c:pt idx="336">
                  <c:v>1.0135000000000001</c:v>
                </c:pt>
                <c:pt idx="337">
                  <c:v>1.028</c:v>
                </c:pt>
                <c:pt idx="338">
                  <c:v>1.0338000000000001</c:v>
                </c:pt>
                <c:pt idx="339">
                  <c:v>1.038</c:v>
                </c:pt>
                <c:pt idx="340">
                  <c:v>1.0568</c:v>
                </c:pt>
                <c:pt idx="341">
                  <c:v>1.0492999999999999</c:v>
                </c:pt>
                <c:pt idx="342">
                  <c:v>1.069</c:v>
                </c:pt>
                <c:pt idx="343">
                  <c:v>1.1427</c:v>
                </c:pt>
                <c:pt idx="344">
                  <c:v>1.1342000000000001</c:v>
                </c:pt>
                <c:pt idx="345">
                  <c:v>1.1256999999999999</c:v>
                </c:pt>
                <c:pt idx="346">
                  <c:v>1.1261000000000001</c:v>
                </c:pt>
                <c:pt idx="347">
                  <c:v>1.1356999999999999</c:v>
                </c:pt>
                <c:pt idx="348">
                  <c:v>1.1114999999999999</c:v>
                </c:pt>
                <c:pt idx="349">
                  <c:v>1.1182000000000001</c:v>
                </c:pt>
                <c:pt idx="350">
                  <c:v>1.1392</c:v>
                </c:pt>
                <c:pt idx="351">
                  <c:v>1.1465000000000001</c:v>
                </c:pt>
                <c:pt idx="352">
                  <c:v>1.1414</c:v>
                </c:pt>
                <c:pt idx="353">
                  <c:v>1.1353</c:v>
                </c:pt>
                <c:pt idx="354">
                  <c:v>1.1309</c:v>
                </c:pt>
                <c:pt idx="355">
                  <c:v>1.1435</c:v>
                </c:pt>
                <c:pt idx="356">
                  <c:v>1.137</c:v>
                </c:pt>
                <c:pt idx="357">
                  <c:v>1.1341000000000001</c:v>
                </c:pt>
                <c:pt idx="358">
                  <c:v>1.1499999999999999</c:v>
                </c:pt>
                <c:pt idx="359">
                  <c:v>1.1376999999999999</c:v>
                </c:pt>
                <c:pt idx="360">
                  <c:v>1.1467000000000001</c:v>
                </c:pt>
                <c:pt idx="361">
                  <c:v>1.1592</c:v>
                </c:pt>
                <c:pt idx="362">
                  <c:v>1.1598999999999999</c:v>
                </c:pt>
                <c:pt idx="363">
                  <c:v>1.1500999999999999</c:v>
                </c:pt>
                <c:pt idx="364">
                  <c:v>1.1485000000000001</c:v>
                </c:pt>
                <c:pt idx="365">
                  <c:v>1.1563000000000001</c:v>
                </c:pt>
                <c:pt idx="366">
                  <c:v>1.1516999999999999</c:v>
                </c:pt>
                <c:pt idx="367">
                  <c:v>1.1607000000000001</c:v>
                </c:pt>
                <c:pt idx="368">
                  <c:v>1.1616</c:v>
                </c:pt>
                <c:pt idx="369">
                  <c:v>1.153</c:v>
                </c:pt>
                <c:pt idx="370">
                  <c:v>1.1592</c:v>
                </c:pt>
                <c:pt idx="371">
                  <c:v>1.1526000000000001</c:v>
                </c:pt>
                <c:pt idx="372">
                  <c:v>1.1572</c:v>
                </c:pt>
                <c:pt idx="373">
                  <c:v>1.1439999999999999</c:v>
                </c:pt>
                <c:pt idx="374">
                  <c:v>1.1389</c:v>
                </c:pt>
                <c:pt idx="375">
                  <c:v>1.1315999999999999</c:v>
                </c:pt>
                <c:pt idx="376">
                  <c:v>1.1291</c:v>
                </c:pt>
                <c:pt idx="377">
                  <c:v>1.1416999999999999</c:v>
                </c:pt>
                <c:pt idx="378">
                  <c:v>1.1392</c:v>
                </c:pt>
                <c:pt idx="379">
                  <c:v>1.07</c:v>
                </c:pt>
                <c:pt idx="380">
                  <c:v>1.0762</c:v>
                </c:pt>
                <c:pt idx="381">
                  <c:v>1.0637000000000001</c:v>
                </c:pt>
                <c:pt idx="382">
                  <c:v>1.0532999999999999</c:v>
                </c:pt>
                <c:pt idx="383">
                  <c:v>1.0469999999999999</c:v>
                </c:pt>
                <c:pt idx="384">
                  <c:v>1.0427999999999999</c:v>
                </c:pt>
                <c:pt idx="385">
                  <c:v>1.0233000000000001</c:v>
                </c:pt>
                <c:pt idx="386">
                  <c:v>1.0349999999999999</c:v>
                </c:pt>
                <c:pt idx="387">
                  <c:v>1.0207999999999999</c:v>
                </c:pt>
                <c:pt idx="388">
                  <c:v>1.0283</c:v>
                </c:pt>
                <c:pt idx="389">
                  <c:v>1.024</c:v>
                </c:pt>
                <c:pt idx="390">
                  <c:v>1.0108999999999999</c:v>
                </c:pt>
                <c:pt idx="391">
                  <c:v>0.92479999999999996</c:v>
                </c:pt>
                <c:pt idx="392">
                  <c:v>0.92</c:v>
                </c:pt>
                <c:pt idx="393">
                  <c:v>0.90880000000000005</c:v>
                </c:pt>
                <c:pt idx="394">
                  <c:v>0.92220000000000002</c:v>
                </c:pt>
                <c:pt idx="395">
                  <c:v>0.92630000000000001</c:v>
                </c:pt>
                <c:pt idx="396">
                  <c:v>0.9325</c:v>
                </c:pt>
                <c:pt idx="397">
                  <c:v>0.92079999999999995</c:v>
                </c:pt>
                <c:pt idx="398">
                  <c:v>0.93200000000000005</c:v>
                </c:pt>
                <c:pt idx="399">
                  <c:v>0.90880000000000005</c:v>
                </c:pt>
                <c:pt idx="400">
                  <c:v>0.90669999999999995</c:v>
                </c:pt>
                <c:pt idx="401">
                  <c:v>0.89770000000000005</c:v>
                </c:pt>
                <c:pt idx="402">
                  <c:v>0.90759999999999996</c:v>
                </c:pt>
                <c:pt idx="403">
                  <c:v>0.89790000000000003</c:v>
                </c:pt>
                <c:pt idx="404">
                  <c:v>0.89770000000000005</c:v>
                </c:pt>
                <c:pt idx="405">
                  <c:v>0.88780000000000003</c:v>
                </c:pt>
                <c:pt idx="406">
                  <c:v>0.89870000000000005</c:v>
                </c:pt>
                <c:pt idx="407">
                  <c:v>0.89529999999999998</c:v>
                </c:pt>
                <c:pt idx="408">
                  <c:v>0.89939999999999998</c:v>
                </c:pt>
                <c:pt idx="409">
                  <c:v>0.92910000000000004</c:v>
                </c:pt>
                <c:pt idx="410">
                  <c:v>0.93310000000000004</c:v>
                </c:pt>
                <c:pt idx="411">
                  <c:v>0.94320000000000004</c:v>
                </c:pt>
                <c:pt idx="412">
                  <c:v>0.95440000000000003</c:v>
                </c:pt>
                <c:pt idx="413">
                  <c:v>0.95099999999999996</c:v>
                </c:pt>
                <c:pt idx="414">
                  <c:v>0.96050000000000002</c:v>
                </c:pt>
                <c:pt idx="415">
                  <c:v>0.95130000000000003</c:v>
                </c:pt>
                <c:pt idx="416">
                  <c:v>0.95089999999999997</c:v>
                </c:pt>
                <c:pt idx="417">
                  <c:v>0.95709999999999995</c:v>
                </c:pt>
                <c:pt idx="418">
                  <c:v>0.95140000000000002</c:v>
                </c:pt>
                <c:pt idx="419">
                  <c:v>0.95599999999999996</c:v>
                </c:pt>
                <c:pt idx="420">
                  <c:v>0.95760000000000001</c:v>
                </c:pt>
                <c:pt idx="421">
                  <c:v>0.94399999999999995</c:v>
                </c:pt>
                <c:pt idx="422">
                  <c:v>0.90529999999999999</c:v>
                </c:pt>
                <c:pt idx="423">
                  <c:v>0.90169999999999995</c:v>
                </c:pt>
                <c:pt idx="424">
                  <c:v>0.90280000000000005</c:v>
                </c:pt>
                <c:pt idx="425">
                  <c:v>0.91080000000000005</c:v>
                </c:pt>
                <c:pt idx="426">
                  <c:v>0.93069999999999997</c:v>
                </c:pt>
                <c:pt idx="427">
                  <c:v>0.92749999999999999</c:v>
                </c:pt>
                <c:pt idx="428">
                  <c:v>0.9173</c:v>
                </c:pt>
                <c:pt idx="429">
                  <c:v>0.92379999999999995</c:v>
                </c:pt>
                <c:pt idx="430">
                  <c:v>0.92279999999999995</c:v>
                </c:pt>
                <c:pt idx="431">
                  <c:v>0.92</c:v>
                </c:pt>
                <c:pt idx="432">
                  <c:v>0.92779999999999996</c:v>
                </c:pt>
                <c:pt idx="433">
                  <c:v>0.93269999999999997</c:v>
                </c:pt>
                <c:pt idx="434">
                  <c:v>0.94099999999999995</c:v>
                </c:pt>
                <c:pt idx="435">
                  <c:v>0.93179999999999996</c:v>
                </c:pt>
                <c:pt idx="436">
                  <c:v>0.93530000000000002</c:v>
                </c:pt>
                <c:pt idx="437">
                  <c:v>0.93879999999999997</c:v>
                </c:pt>
                <c:pt idx="438">
                  <c:v>0.92769999999999997</c:v>
                </c:pt>
                <c:pt idx="439">
                  <c:v>0.9073</c:v>
                </c:pt>
                <c:pt idx="440">
                  <c:v>0.93279999999999996</c:v>
                </c:pt>
                <c:pt idx="441">
                  <c:v>0.91959999999999997</c:v>
                </c:pt>
                <c:pt idx="442">
                  <c:v>0.88049999999999995</c:v>
                </c:pt>
                <c:pt idx="443">
                  <c:v>0.79790000000000005</c:v>
                </c:pt>
                <c:pt idx="444">
                  <c:v>0.78690000000000004</c:v>
                </c:pt>
                <c:pt idx="445">
                  <c:v>0.78339999999999999</c:v>
                </c:pt>
                <c:pt idx="446">
                  <c:v>0.78369999999999995</c:v>
                </c:pt>
                <c:pt idx="447">
                  <c:v>0.78</c:v>
                </c:pt>
                <c:pt idx="448">
                  <c:v>0.79059999999999997</c:v>
                </c:pt>
                <c:pt idx="449">
                  <c:v>0.79590000000000005</c:v>
                </c:pt>
                <c:pt idx="450">
                  <c:v>0.78810000000000002</c:v>
                </c:pt>
                <c:pt idx="451">
                  <c:v>0.78759999999999997</c:v>
                </c:pt>
                <c:pt idx="452">
                  <c:v>0.78459999999999996</c:v>
                </c:pt>
                <c:pt idx="453">
                  <c:v>0.77949999999999997</c:v>
                </c:pt>
                <c:pt idx="454">
                  <c:v>0.77200000000000002</c:v>
                </c:pt>
                <c:pt idx="455">
                  <c:v>0.77010000000000001</c:v>
                </c:pt>
                <c:pt idx="456">
                  <c:v>0.76590000000000003</c:v>
                </c:pt>
                <c:pt idx="457">
                  <c:v>0.77300000000000002</c:v>
                </c:pt>
                <c:pt idx="458">
                  <c:v>0.75949999999999995</c:v>
                </c:pt>
                <c:pt idx="459">
                  <c:v>0.76290000000000002</c:v>
                </c:pt>
                <c:pt idx="460">
                  <c:v>0.76500000000000001</c:v>
                </c:pt>
                <c:pt idx="461">
                  <c:v>0.76839999999999997</c:v>
                </c:pt>
                <c:pt idx="462">
                  <c:v>0.76949999999999996</c:v>
                </c:pt>
                <c:pt idx="463">
                  <c:v>0.77249999999999996</c:v>
                </c:pt>
                <c:pt idx="464">
                  <c:v>0.77929999999999999</c:v>
                </c:pt>
                <c:pt idx="465">
                  <c:v>0.77769999999999995</c:v>
                </c:pt>
                <c:pt idx="466">
                  <c:v>0.7833</c:v>
                </c:pt>
                <c:pt idx="467">
                  <c:v>0.78410000000000002</c:v>
                </c:pt>
                <c:pt idx="468">
                  <c:v>0.79</c:v>
                </c:pt>
                <c:pt idx="469">
                  <c:v>0.78779999999999994</c:v>
                </c:pt>
                <c:pt idx="470">
                  <c:v>0.78659999999999997</c:v>
                </c:pt>
                <c:pt idx="471">
                  <c:v>0.77980000000000005</c:v>
                </c:pt>
                <c:pt idx="472">
                  <c:v>0.76819999999999999</c:v>
                </c:pt>
                <c:pt idx="473">
                  <c:v>0.76060000000000005</c:v>
                </c:pt>
                <c:pt idx="474">
                  <c:v>0.76219999999999999</c:v>
                </c:pt>
                <c:pt idx="475">
                  <c:v>0.76700000000000002</c:v>
                </c:pt>
                <c:pt idx="476">
                  <c:v>0.76970000000000005</c:v>
                </c:pt>
                <c:pt idx="477">
                  <c:v>0.76629999999999998</c:v>
                </c:pt>
                <c:pt idx="478">
                  <c:v>0.75239999999999996</c:v>
                </c:pt>
                <c:pt idx="479">
                  <c:v>0.74939999999999996</c:v>
                </c:pt>
                <c:pt idx="480">
                  <c:v>0.7571</c:v>
                </c:pt>
                <c:pt idx="481">
                  <c:v>0.76149999999999995</c:v>
                </c:pt>
                <c:pt idx="482">
                  <c:v>0.75060000000000004</c:v>
                </c:pt>
                <c:pt idx="483">
                  <c:v>0.73409999999999997</c:v>
                </c:pt>
                <c:pt idx="484">
                  <c:v>0.7399</c:v>
                </c:pt>
                <c:pt idx="485">
                  <c:v>0.76019999999999999</c:v>
                </c:pt>
                <c:pt idx="486">
                  <c:v>0.76959999999999995</c:v>
                </c:pt>
                <c:pt idx="487">
                  <c:v>0.76219999999999999</c:v>
                </c:pt>
                <c:pt idx="488">
                  <c:v>0.76659999999999995</c:v>
                </c:pt>
                <c:pt idx="489">
                  <c:v>0.76470000000000005</c:v>
                </c:pt>
                <c:pt idx="490">
                  <c:v>0.76890000000000003</c:v>
                </c:pt>
                <c:pt idx="491">
                  <c:v>0.76049999999999995</c:v>
                </c:pt>
                <c:pt idx="492">
                  <c:v>0.73599999999999999</c:v>
                </c:pt>
                <c:pt idx="493">
                  <c:v>0.73209999999999997</c:v>
                </c:pt>
                <c:pt idx="494">
                  <c:v>0.72599999999999998</c:v>
                </c:pt>
                <c:pt idx="495">
                  <c:v>0.74170000000000003</c:v>
                </c:pt>
                <c:pt idx="496">
                  <c:v>0.74239999999999995</c:v>
                </c:pt>
                <c:pt idx="497">
                  <c:v>0.73170000000000002</c:v>
                </c:pt>
                <c:pt idx="498">
                  <c:v>0.72419999999999995</c:v>
                </c:pt>
                <c:pt idx="499">
                  <c:v>0.73209999999999997</c:v>
                </c:pt>
                <c:pt idx="500">
                  <c:v>0.74739999999999995</c:v>
                </c:pt>
                <c:pt idx="501">
                  <c:v>0.74209999999999998</c:v>
                </c:pt>
                <c:pt idx="502">
                  <c:v>0.72570000000000001</c:v>
                </c:pt>
                <c:pt idx="503">
                  <c:v>0.71319999999999995</c:v>
                </c:pt>
                <c:pt idx="504">
                  <c:v>0.7137</c:v>
                </c:pt>
                <c:pt idx="505">
                  <c:v>0.71020000000000005</c:v>
                </c:pt>
                <c:pt idx="506">
                  <c:v>0.69110000000000005</c:v>
                </c:pt>
                <c:pt idx="507">
                  <c:v>0.72189999999999999</c:v>
                </c:pt>
                <c:pt idx="508">
                  <c:v>0.72729999999999995</c:v>
                </c:pt>
                <c:pt idx="509">
                  <c:v>0.70930000000000004</c:v>
                </c:pt>
                <c:pt idx="510">
                  <c:v>0.71709999999999996</c:v>
                </c:pt>
                <c:pt idx="511">
                  <c:v>0.70069999999999999</c:v>
                </c:pt>
                <c:pt idx="512">
                  <c:v>0.6754</c:v>
                </c:pt>
                <c:pt idx="513">
                  <c:v>0.66100000000000003</c:v>
                </c:pt>
                <c:pt idx="514">
                  <c:v>0.65780000000000005</c:v>
                </c:pt>
                <c:pt idx="515">
                  <c:v>0.69689999999999996</c:v>
                </c:pt>
                <c:pt idx="516">
                  <c:v>0.69769999999999999</c:v>
                </c:pt>
                <c:pt idx="517">
                  <c:v>0.70720000000000005</c:v>
                </c:pt>
                <c:pt idx="518">
                  <c:v>0.71379999999999999</c:v>
                </c:pt>
                <c:pt idx="519">
                  <c:v>0.70940000000000003</c:v>
                </c:pt>
                <c:pt idx="520">
                  <c:v>0.72409999999999997</c:v>
                </c:pt>
                <c:pt idx="521">
                  <c:v>0.73</c:v>
                </c:pt>
                <c:pt idx="522">
                  <c:v>0.69650000000000001</c:v>
                </c:pt>
                <c:pt idx="523">
                  <c:v>0.67959999999999998</c:v>
                </c:pt>
                <c:pt idx="524">
                  <c:v>0.68740000000000001</c:v>
                </c:pt>
                <c:pt idx="525">
                  <c:v>0.6663</c:v>
                </c:pt>
                <c:pt idx="526">
                  <c:v>0.66139999999999999</c:v>
                </c:pt>
                <c:pt idx="527">
                  <c:v>0.66739999999999999</c:v>
                </c:pt>
                <c:pt idx="528">
                  <c:v>0.66659999999999997</c:v>
                </c:pt>
                <c:pt idx="529">
                  <c:v>0.67849999999999999</c:v>
                </c:pt>
                <c:pt idx="530">
                  <c:v>0.67630000000000001</c:v>
                </c:pt>
                <c:pt idx="531">
                  <c:v>0.66639999999999999</c:v>
                </c:pt>
                <c:pt idx="532">
                  <c:v>0.67279999999999995</c:v>
                </c:pt>
                <c:pt idx="533">
                  <c:v>0.67510000000000003</c:v>
                </c:pt>
                <c:pt idx="534">
                  <c:v>0.67920000000000003</c:v>
                </c:pt>
                <c:pt idx="535">
                  <c:v>0.66159999999999997</c:v>
                </c:pt>
                <c:pt idx="536">
                  <c:v>0.65639999999999998</c:v>
                </c:pt>
                <c:pt idx="537">
                  <c:v>0.6613</c:v>
                </c:pt>
                <c:pt idx="538">
                  <c:v>0.66180000000000005</c:v>
                </c:pt>
                <c:pt idx="539">
                  <c:v>0.64810000000000001</c:v>
                </c:pt>
                <c:pt idx="540">
                  <c:v>0.6411</c:v>
                </c:pt>
                <c:pt idx="541">
                  <c:v>0.64319999999999999</c:v>
                </c:pt>
                <c:pt idx="542">
                  <c:v>0.64319999999999999</c:v>
                </c:pt>
                <c:pt idx="543">
                  <c:v>0.64219999999999999</c:v>
                </c:pt>
                <c:pt idx="544">
                  <c:v>0.63029999999999997</c:v>
                </c:pt>
                <c:pt idx="545">
                  <c:v>0.63490000000000002</c:v>
                </c:pt>
                <c:pt idx="546">
                  <c:v>0.64070000000000005</c:v>
                </c:pt>
                <c:pt idx="547">
                  <c:v>0.62939999999999996</c:v>
                </c:pt>
                <c:pt idx="548">
                  <c:v>0.62380000000000002</c:v>
                </c:pt>
                <c:pt idx="549">
                  <c:v>0.621</c:v>
                </c:pt>
                <c:pt idx="550">
                  <c:v>0.62539999999999996</c:v>
                </c:pt>
                <c:pt idx="551">
                  <c:v>0.62580000000000002</c:v>
                </c:pt>
                <c:pt idx="552">
                  <c:v>0.61609999999999998</c:v>
                </c:pt>
                <c:pt idx="553">
                  <c:v>0.6018</c:v>
                </c:pt>
                <c:pt idx="554">
                  <c:v>0.58989999999999998</c:v>
                </c:pt>
                <c:pt idx="555">
                  <c:v>0.5766</c:v>
                </c:pt>
                <c:pt idx="556">
                  <c:v>0.58279999999999998</c:v>
                </c:pt>
                <c:pt idx="557">
                  <c:v>0.55800000000000005</c:v>
                </c:pt>
                <c:pt idx="558">
                  <c:v>0.53859999999999997</c:v>
                </c:pt>
                <c:pt idx="559">
                  <c:v>0.54369999999999996</c:v>
                </c:pt>
                <c:pt idx="560">
                  <c:v>0.56340000000000001</c:v>
                </c:pt>
                <c:pt idx="561">
                  <c:v>0.55169999999999997</c:v>
                </c:pt>
                <c:pt idx="562">
                  <c:v>0.55740000000000001</c:v>
                </c:pt>
                <c:pt idx="563">
                  <c:v>0.5665</c:v>
                </c:pt>
                <c:pt idx="564">
                  <c:v>0.56899999999999995</c:v>
                </c:pt>
                <c:pt idx="565">
                  <c:v>0.56830000000000003</c:v>
                </c:pt>
                <c:pt idx="566">
                  <c:v>0.56430000000000002</c:v>
                </c:pt>
                <c:pt idx="567">
                  <c:v>0.56999999999999995</c:v>
                </c:pt>
                <c:pt idx="568">
                  <c:v>0.57530000000000003</c:v>
                </c:pt>
                <c:pt idx="569">
                  <c:v>0.56469999999999998</c:v>
                </c:pt>
                <c:pt idx="570">
                  <c:v>0.56189999999999996</c:v>
                </c:pt>
                <c:pt idx="571">
                  <c:v>0.59219999999999995</c:v>
                </c:pt>
                <c:pt idx="572">
                  <c:v>0.60589999999999999</c:v>
                </c:pt>
                <c:pt idx="573">
                  <c:v>0.60609999999999997</c:v>
                </c:pt>
                <c:pt idx="574">
                  <c:v>0.60050000000000003</c:v>
                </c:pt>
                <c:pt idx="575">
                  <c:v>0.66720000000000002</c:v>
                </c:pt>
                <c:pt idx="576">
                  <c:v>0.66820000000000002</c:v>
                </c:pt>
                <c:pt idx="577">
                  <c:v>0.66839999999999999</c:v>
                </c:pt>
                <c:pt idx="578">
                  <c:v>0.67620000000000002</c:v>
                </c:pt>
                <c:pt idx="579">
                  <c:v>0.67420000000000002</c:v>
                </c:pt>
                <c:pt idx="580">
                  <c:v>0.66690000000000005</c:v>
                </c:pt>
                <c:pt idx="581">
                  <c:v>0.64439999999999997</c:v>
                </c:pt>
                <c:pt idx="582">
                  <c:v>0.62839999999999996</c:v>
                </c:pt>
                <c:pt idx="583">
                  <c:v>0.59850000000000003</c:v>
                </c:pt>
                <c:pt idx="584">
                  <c:v>0.59460000000000002</c:v>
                </c:pt>
                <c:pt idx="585">
                  <c:v>0.59840000000000004</c:v>
                </c:pt>
                <c:pt idx="586">
                  <c:v>0.58079999999999998</c:v>
                </c:pt>
                <c:pt idx="587">
                  <c:v>0.59660000000000002</c:v>
                </c:pt>
                <c:pt idx="588">
                  <c:v>0.59719999999999995</c:v>
                </c:pt>
                <c:pt idx="589">
                  <c:v>0.59840000000000004</c:v>
                </c:pt>
                <c:pt idx="590">
                  <c:v>0.59989999999999999</c:v>
                </c:pt>
                <c:pt idx="591">
                  <c:v>0.58689999999999998</c:v>
                </c:pt>
                <c:pt idx="592">
                  <c:v>0.60219999999999996</c:v>
                </c:pt>
                <c:pt idx="593">
                  <c:v>0.60309999999999997</c:v>
                </c:pt>
                <c:pt idx="594">
                  <c:v>0.60660000000000003</c:v>
                </c:pt>
                <c:pt idx="595">
                  <c:v>0.57450000000000001</c:v>
                </c:pt>
                <c:pt idx="596">
                  <c:v>0.55469999999999997</c:v>
                </c:pt>
                <c:pt idx="597">
                  <c:v>0.5524</c:v>
                </c:pt>
                <c:pt idx="598">
                  <c:v>0.53839999999999999</c:v>
                </c:pt>
                <c:pt idx="599">
                  <c:v>0.54310000000000003</c:v>
                </c:pt>
                <c:pt idx="600">
                  <c:v>0.55830000000000002</c:v>
                </c:pt>
                <c:pt idx="601">
                  <c:v>0.56899999999999995</c:v>
                </c:pt>
                <c:pt idx="602">
                  <c:v>0.56789999999999996</c:v>
                </c:pt>
                <c:pt idx="603">
                  <c:v>0.5625</c:v>
                </c:pt>
                <c:pt idx="604">
                  <c:v>0.56699999999999995</c:v>
                </c:pt>
                <c:pt idx="605">
                  <c:v>0.56810000000000005</c:v>
                </c:pt>
                <c:pt idx="606">
                  <c:v>0.5554</c:v>
                </c:pt>
                <c:pt idx="607">
                  <c:v>0.56889999999999996</c:v>
                </c:pt>
                <c:pt idx="608">
                  <c:v>0.57650000000000001</c:v>
                </c:pt>
                <c:pt idx="609">
                  <c:v>0.58840000000000003</c:v>
                </c:pt>
                <c:pt idx="610">
                  <c:v>0.59009999999999996</c:v>
                </c:pt>
                <c:pt idx="611">
                  <c:v>0.59340000000000004</c:v>
                </c:pt>
                <c:pt idx="612">
                  <c:v>0.62119999999999997</c:v>
                </c:pt>
                <c:pt idx="613">
                  <c:v>0.61180000000000001</c:v>
                </c:pt>
                <c:pt idx="614">
                  <c:v>0.60270000000000001</c:v>
                </c:pt>
                <c:pt idx="615">
                  <c:v>0.60309999999999997</c:v>
                </c:pt>
                <c:pt idx="616">
                  <c:v>0.61890000000000001</c:v>
                </c:pt>
                <c:pt idx="617">
                  <c:v>0.63249999999999995</c:v>
                </c:pt>
                <c:pt idx="618">
                  <c:v>0.62360000000000004</c:v>
                </c:pt>
                <c:pt idx="619">
                  <c:v>0.62119999999999997</c:v>
                </c:pt>
                <c:pt idx="620">
                  <c:v>0.61919999999999997</c:v>
                </c:pt>
                <c:pt idx="621">
                  <c:v>0.60899999999999999</c:v>
                </c:pt>
                <c:pt idx="622">
                  <c:v>0.60109999999999997</c:v>
                </c:pt>
                <c:pt idx="623">
                  <c:v>0.61170000000000002</c:v>
                </c:pt>
                <c:pt idx="624">
                  <c:v>0.60250000000000004</c:v>
                </c:pt>
                <c:pt idx="625">
                  <c:v>0.62370000000000003</c:v>
                </c:pt>
                <c:pt idx="626">
                  <c:v>0.61719999999999997</c:v>
                </c:pt>
                <c:pt idx="627">
                  <c:v>0.62450000000000006</c:v>
                </c:pt>
                <c:pt idx="628">
                  <c:v>0.62419999999999998</c:v>
                </c:pt>
                <c:pt idx="629">
                  <c:v>0.62070000000000003</c:v>
                </c:pt>
                <c:pt idx="630">
                  <c:v>0.59919999999999995</c:v>
                </c:pt>
                <c:pt idx="631">
                  <c:v>0.60470000000000002</c:v>
                </c:pt>
                <c:pt idx="632">
                  <c:v>0.58530000000000004</c:v>
                </c:pt>
                <c:pt idx="633">
                  <c:v>0.57689999999999997</c:v>
                </c:pt>
                <c:pt idx="634">
                  <c:v>0.57150000000000001</c:v>
                </c:pt>
                <c:pt idx="635">
                  <c:v>0.56950000000000001</c:v>
                </c:pt>
                <c:pt idx="636">
                  <c:v>0.56640000000000001</c:v>
                </c:pt>
                <c:pt idx="637">
                  <c:v>0.55020000000000002</c:v>
                </c:pt>
                <c:pt idx="638">
                  <c:v>0.54800000000000004</c:v>
                </c:pt>
                <c:pt idx="639">
                  <c:v>0.54830000000000001</c:v>
                </c:pt>
                <c:pt idx="640">
                  <c:v>0.54530000000000001</c:v>
                </c:pt>
                <c:pt idx="641">
                  <c:v>0.52270000000000005</c:v>
                </c:pt>
                <c:pt idx="642">
                  <c:v>0.53620000000000001</c:v>
                </c:pt>
                <c:pt idx="643">
                  <c:v>0.52929999999999999</c:v>
                </c:pt>
                <c:pt idx="644">
                  <c:v>0.53420000000000001</c:v>
                </c:pt>
                <c:pt idx="645">
                  <c:v>0.53139999999999998</c:v>
                </c:pt>
                <c:pt idx="646">
                  <c:v>0.5242</c:v>
                </c:pt>
                <c:pt idx="647">
                  <c:v>0.53249999999999997</c:v>
                </c:pt>
                <c:pt idx="648">
                  <c:v>0.54569999999999996</c:v>
                </c:pt>
                <c:pt idx="649">
                  <c:v>0.52290000000000003</c:v>
                </c:pt>
                <c:pt idx="650">
                  <c:v>0.51160000000000005</c:v>
                </c:pt>
                <c:pt idx="651">
                  <c:v>0.50639999999999996</c:v>
                </c:pt>
                <c:pt idx="652">
                  <c:v>0.50929999999999997</c:v>
                </c:pt>
                <c:pt idx="653">
                  <c:v>0.50170000000000003</c:v>
                </c:pt>
                <c:pt idx="654">
                  <c:v>0.48049999999999998</c:v>
                </c:pt>
                <c:pt idx="655">
                  <c:v>0.48449999999999999</c:v>
                </c:pt>
                <c:pt idx="656">
                  <c:v>0.4627</c:v>
                </c:pt>
                <c:pt idx="657">
                  <c:v>0.44719999999999999</c:v>
                </c:pt>
                <c:pt idx="658">
                  <c:v>0.4345</c:v>
                </c:pt>
                <c:pt idx="659">
                  <c:v>0.42059999999999997</c:v>
                </c:pt>
                <c:pt idx="660">
                  <c:v>0.4375</c:v>
                </c:pt>
                <c:pt idx="661">
                  <c:v>0.42649999999999999</c:v>
                </c:pt>
                <c:pt idx="662">
                  <c:v>0.4481</c:v>
                </c:pt>
                <c:pt idx="663">
                  <c:v>0.4556</c:v>
                </c:pt>
                <c:pt idx="664">
                  <c:v>0.45689999999999997</c:v>
                </c:pt>
                <c:pt idx="665">
                  <c:v>0.4375</c:v>
                </c:pt>
                <c:pt idx="666">
                  <c:v>0.44</c:v>
                </c:pt>
                <c:pt idx="667">
                  <c:v>0.42970000000000003</c:v>
                </c:pt>
                <c:pt idx="668">
                  <c:v>0.4224</c:v>
                </c:pt>
                <c:pt idx="669">
                  <c:v>0.4234</c:v>
                </c:pt>
                <c:pt idx="670">
                  <c:v>0.41049999999999998</c:v>
                </c:pt>
                <c:pt idx="671">
                  <c:v>0.41089999999999999</c:v>
                </c:pt>
                <c:pt idx="672">
                  <c:v>0.4279</c:v>
                </c:pt>
                <c:pt idx="673">
                  <c:v>0.44700000000000001</c:v>
                </c:pt>
                <c:pt idx="674">
                  <c:v>0.44390000000000002</c:v>
                </c:pt>
                <c:pt idx="675">
                  <c:v>0.43280000000000002</c:v>
                </c:pt>
                <c:pt idx="676">
                  <c:v>0.44169999999999998</c:v>
                </c:pt>
                <c:pt idx="677">
                  <c:v>0.45529999999999998</c:v>
                </c:pt>
                <c:pt idx="678">
                  <c:v>0.46600000000000003</c:v>
                </c:pt>
                <c:pt idx="679">
                  <c:v>0.49049999999999999</c:v>
                </c:pt>
                <c:pt idx="680">
                  <c:v>0.48949999999999999</c:v>
                </c:pt>
                <c:pt idx="681">
                  <c:v>0.5252</c:v>
                </c:pt>
                <c:pt idx="682">
                  <c:v>0.51259999999999994</c:v>
                </c:pt>
                <c:pt idx="683">
                  <c:v>0.51690000000000003</c:v>
                </c:pt>
                <c:pt idx="684">
                  <c:v>0.52759999999999996</c:v>
                </c:pt>
                <c:pt idx="685">
                  <c:v>0.51700000000000002</c:v>
                </c:pt>
                <c:pt idx="686">
                  <c:v>0.50339999999999996</c:v>
                </c:pt>
                <c:pt idx="687">
                  <c:v>0.51900000000000002</c:v>
                </c:pt>
                <c:pt idx="688">
                  <c:v>0.52139999999999997</c:v>
                </c:pt>
                <c:pt idx="689">
                  <c:v>0.52529999999999999</c:v>
                </c:pt>
                <c:pt idx="690">
                  <c:v>0.52939999999999998</c:v>
                </c:pt>
                <c:pt idx="691">
                  <c:v>0.56179999999999997</c:v>
                </c:pt>
                <c:pt idx="692">
                  <c:v>0.5675</c:v>
                </c:pt>
                <c:pt idx="693">
                  <c:v>0.56110000000000004</c:v>
                </c:pt>
                <c:pt idx="694">
                  <c:v>0.56240000000000001</c:v>
                </c:pt>
                <c:pt idx="695">
                  <c:v>0.54859999999999998</c:v>
                </c:pt>
                <c:pt idx="696">
                  <c:v>0.54310000000000003</c:v>
                </c:pt>
                <c:pt idx="697">
                  <c:v>0.55220000000000002</c:v>
                </c:pt>
                <c:pt idx="698">
                  <c:v>0.5494</c:v>
                </c:pt>
                <c:pt idx="699">
                  <c:v>0.54549999999999998</c:v>
                </c:pt>
                <c:pt idx="700">
                  <c:v>0.54400000000000004</c:v>
                </c:pt>
                <c:pt idx="701">
                  <c:v>0.56010000000000004</c:v>
                </c:pt>
                <c:pt idx="702">
                  <c:v>0.56130000000000002</c:v>
                </c:pt>
                <c:pt idx="703">
                  <c:v>0.55320000000000003</c:v>
                </c:pt>
                <c:pt idx="704">
                  <c:v>0.54669999999999996</c:v>
                </c:pt>
                <c:pt idx="705">
                  <c:v>0.53979999999999995</c:v>
                </c:pt>
                <c:pt idx="706">
                  <c:v>0.54500000000000004</c:v>
                </c:pt>
                <c:pt idx="707">
                  <c:v>0.55449999999999999</c:v>
                </c:pt>
                <c:pt idx="708">
                  <c:v>0.55379999999999996</c:v>
                </c:pt>
                <c:pt idx="709">
                  <c:v>0.55320000000000003</c:v>
                </c:pt>
                <c:pt idx="710">
                  <c:v>0.54910000000000003</c:v>
                </c:pt>
                <c:pt idx="711">
                  <c:v>0.55149999999999999</c:v>
                </c:pt>
                <c:pt idx="712">
                  <c:v>0.55579999999999996</c:v>
                </c:pt>
                <c:pt idx="713">
                  <c:v>0.54869999999999997</c:v>
                </c:pt>
                <c:pt idx="714">
                  <c:v>0.56769999999999998</c:v>
                </c:pt>
                <c:pt idx="715">
                  <c:v>0.57509999999999994</c:v>
                </c:pt>
                <c:pt idx="716">
                  <c:v>0.5595</c:v>
                </c:pt>
                <c:pt idx="717">
                  <c:v>0.52910000000000001</c:v>
                </c:pt>
                <c:pt idx="718">
                  <c:v>0.52790000000000004</c:v>
                </c:pt>
                <c:pt idx="719">
                  <c:v>0.51539999999999997</c:v>
                </c:pt>
                <c:pt idx="720">
                  <c:v>0.53169999999999995</c:v>
                </c:pt>
                <c:pt idx="721">
                  <c:v>0.52700000000000002</c:v>
                </c:pt>
                <c:pt idx="722">
                  <c:v>0.53059999999999996</c:v>
                </c:pt>
                <c:pt idx="723">
                  <c:v>0.53059999999999996</c:v>
                </c:pt>
                <c:pt idx="724">
                  <c:v>0.52990000000000004</c:v>
                </c:pt>
                <c:pt idx="725">
                  <c:v>0.5323</c:v>
                </c:pt>
                <c:pt idx="726">
                  <c:v>0.53959999999999997</c:v>
                </c:pt>
                <c:pt idx="727">
                  <c:v>0.53110000000000002</c:v>
                </c:pt>
                <c:pt idx="728">
                  <c:v>0.54330000000000001</c:v>
                </c:pt>
                <c:pt idx="729">
                  <c:v>0.55469999999999997</c:v>
                </c:pt>
                <c:pt idx="730">
                  <c:v>0.57120000000000004</c:v>
                </c:pt>
                <c:pt idx="731">
                  <c:v>0.56420000000000003</c:v>
                </c:pt>
                <c:pt idx="732">
                  <c:v>0.56899999999999995</c:v>
                </c:pt>
                <c:pt idx="733">
                  <c:v>0.58279999999999998</c:v>
                </c:pt>
                <c:pt idx="734">
                  <c:v>0.57669999999999999</c:v>
                </c:pt>
                <c:pt idx="735">
                  <c:v>0.59870000000000001</c:v>
                </c:pt>
                <c:pt idx="736">
                  <c:v>0.61009999999999998</c:v>
                </c:pt>
                <c:pt idx="737">
                  <c:v>0.6079</c:v>
                </c:pt>
                <c:pt idx="738">
                  <c:v>0.62219999999999998</c:v>
                </c:pt>
                <c:pt idx="739">
                  <c:v>0.61919999999999997</c:v>
                </c:pt>
                <c:pt idx="740">
                  <c:v>0.61119999999999997</c:v>
                </c:pt>
                <c:pt idx="741">
                  <c:v>0.59789999999999999</c:v>
                </c:pt>
                <c:pt idx="742">
                  <c:v>0.59650000000000003</c:v>
                </c:pt>
                <c:pt idx="743">
                  <c:v>0.60709999999999997</c:v>
                </c:pt>
                <c:pt idx="744">
                  <c:v>0.60650000000000004</c:v>
                </c:pt>
                <c:pt idx="745">
                  <c:v>0.60619999999999996</c:v>
                </c:pt>
                <c:pt idx="746">
                  <c:v>0.6069</c:v>
                </c:pt>
                <c:pt idx="747">
                  <c:v>0.61529999999999996</c:v>
                </c:pt>
                <c:pt idx="748">
                  <c:v>0.6089</c:v>
                </c:pt>
                <c:pt idx="749">
                  <c:v>0.60440000000000005</c:v>
                </c:pt>
                <c:pt idx="750">
                  <c:v>0.6089</c:v>
                </c:pt>
                <c:pt idx="751">
                  <c:v>0.65300000000000002</c:v>
                </c:pt>
                <c:pt idx="752">
                  <c:v>0.6371</c:v>
                </c:pt>
                <c:pt idx="753">
                  <c:v>0.62360000000000004</c:v>
                </c:pt>
                <c:pt idx="754">
                  <c:v>0.61970000000000003</c:v>
                </c:pt>
                <c:pt idx="755">
                  <c:v>0.6341</c:v>
                </c:pt>
                <c:pt idx="756">
                  <c:v>0.6361</c:v>
                </c:pt>
                <c:pt idx="757">
                  <c:v>0.62519999999999998</c:v>
                </c:pt>
                <c:pt idx="758">
                  <c:v>0.62839999999999996</c:v>
                </c:pt>
                <c:pt idx="759">
                  <c:v>0.62690000000000001</c:v>
                </c:pt>
                <c:pt idx="760">
                  <c:v>0.62949999999999995</c:v>
                </c:pt>
                <c:pt idx="761">
                  <c:v>0.62609999999999999</c:v>
                </c:pt>
                <c:pt idx="762">
                  <c:v>0.63719999999999999</c:v>
                </c:pt>
                <c:pt idx="763">
                  <c:v>0.63570000000000004</c:v>
                </c:pt>
                <c:pt idx="764">
                  <c:v>0.62329999999999997</c:v>
                </c:pt>
                <c:pt idx="765">
                  <c:v>0.6169</c:v>
                </c:pt>
                <c:pt idx="766">
                  <c:v>0.62619999999999998</c:v>
                </c:pt>
                <c:pt idx="767">
                  <c:v>0.61140000000000005</c:v>
                </c:pt>
                <c:pt idx="768">
                  <c:v>0.62029999999999996</c:v>
                </c:pt>
                <c:pt idx="769">
                  <c:v>0.62039999999999995</c:v>
                </c:pt>
                <c:pt idx="770">
                  <c:v>0.59789999999999999</c:v>
                </c:pt>
                <c:pt idx="771">
                  <c:v>0.60170000000000001</c:v>
                </c:pt>
                <c:pt idx="772">
                  <c:v>0.6099</c:v>
                </c:pt>
                <c:pt idx="773">
                  <c:v>0.62150000000000005</c:v>
                </c:pt>
                <c:pt idx="774">
                  <c:v>0.60580000000000001</c:v>
                </c:pt>
                <c:pt idx="775">
                  <c:v>0.59789999999999999</c:v>
                </c:pt>
                <c:pt idx="776">
                  <c:v>0.58679999999999999</c:v>
                </c:pt>
                <c:pt idx="777">
                  <c:v>0.57589999999999997</c:v>
                </c:pt>
                <c:pt idx="778">
                  <c:v>0.57430000000000003</c:v>
                </c:pt>
                <c:pt idx="779">
                  <c:v>0.58409999999999995</c:v>
                </c:pt>
                <c:pt idx="780">
                  <c:v>0.5766</c:v>
                </c:pt>
                <c:pt idx="781">
                  <c:v>0.56299999999999994</c:v>
                </c:pt>
                <c:pt idx="782">
                  <c:v>0.61429999999999996</c:v>
                </c:pt>
                <c:pt idx="783">
                  <c:v>0.62829999999999997</c:v>
                </c:pt>
                <c:pt idx="784">
                  <c:v>0.62180000000000002</c:v>
                </c:pt>
                <c:pt idx="785">
                  <c:v>0.60209999999999997</c:v>
                </c:pt>
                <c:pt idx="786">
                  <c:v>0.60519999999999996</c:v>
                </c:pt>
                <c:pt idx="787">
                  <c:v>0.58730000000000004</c:v>
                </c:pt>
                <c:pt idx="788">
                  <c:v>0.58709999999999996</c:v>
                </c:pt>
                <c:pt idx="789">
                  <c:v>0.56640000000000001</c:v>
                </c:pt>
                <c:pt idx="790">
                  <c:v>0.58750000000000002</c:v>
                </c:pt>
                <c:pt idx="791">
                  <c:v>0.61129999999999995</c:v>
                </c:pt>
                <c:pt idx="792">
                  <c:v>0.61160000000000003</c:v>
                </c:pt>
                <c:pt idx="793">
                  <c:v>0.61480000000000001</c:v>
                </c:pt>
                <c:pt idx="794">
                  <c:v>0.6179</c:v>
                </c:pt>
                <c:pt idx="795">
                  <c:v>0.60319999999999996</c:v>
                </c:pt>
                <c:pt idx="796">
                  <c:v>0.62190000000000001</c:v>
                </c:pt>
                <c:pt idx="797">
                  <c:v>0.62190000000000001</c:v>
                </c:pt>
                <c:pt idx="798">
                  <c:v>0.62190000000000001</c:v>
                </c:pt>
                <c:pt idx="799">
                  <c:v>0.62680000000000002</c:v>
                </c:pt>
                <c:pt idx="800">
                  <c:v>0.63539999999999996</c:v>
                </c:pt>
                <c:pt idx="801">
                  <c:v>0.6351</c:v>
                </c:pt>
                <c:pt idx="802">
                  <c:v>0.64949999999999997</c:v>
                </c:pt>
                <c:pt idx="803">
                  <c:v>0.65639999999999998</c:v>
                </c:pt>
                <c:pt idx="804">
                  <c:v>0.65639999999999998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7-4D08-B57B-EDF9F1C87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4650280"/>
        <c:axId val="1184649952"/>
      </c:lineChart>
      <c:dateAx>
        <c:axId val="1184650280"/>
        <c:scaling>
          <c:orientation val="minMax"/>
        </c:scaling>
        <c:delete val="0"/>
        <c:axPos val="b"/>
        <c:numFmt formatCode="[$-41D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4649952"/>
        <c:crosses val="autoZero"/>
        <c:auto val="1"/>
        <c:lblOffset val="100"/>
        <c:baseTimeUnit val="days"/>
      </c:dateAx>
      <c:valAx>
        <c:axId val="1184649952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465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Avkastning</a:t>
            </a:r>
            <a:r>
              <a:rPr lang="en-US" baseline="0" dirty="0"/>
              <a:t> Nordea Norske </a:t>
            </a:r>
            <a:r>
              <a:rPr lang="en-US" baseline="0" dirty="0" err="1"/>
              <a:t>aksjer</a:t>
            </a:r>
            <a:r>
              <a:rPr lang="en-US" baseline="0" dirty="0"/>
              <a:t> </a:t>
            </a:r>
            <a:r>
              <a:rPr lang="en-US" baseline="0" dirty="0" err="1"/>
              <a:t>siden</a:t>
            </a:r>
            <a:r>
              <a:rPr lang="en-US" baseline="0" dirty="0"/>
              <a:t> 1969 (</a:t>
            </a:r>
            <a:r>
              <a:rPr lang="en-US" baseline="0" dirty="0" err="1"/>
              <a:t>Gjennomsnitt</a:t>
            </a:r>
            <a:r>
              <a:rPr lang="en-US" baseline="0" dirty="0"/>
              <a:t>: 10% per </a:t>
            </a:r>
            <a:r>
              <a:rPr lang="en-US" baseline="0" dirty="0" err="1"/>
              <a:t>år</a:t>
            </a:r>
            <a:r>
              <a:rPr lang="en-US" baseline="0" dirty="0"/>
              <a:t>)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PX_LAST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Sheet1!$A$2:$A$627</c:f>
              <c:numCache>
                <c:formatCode>dd\.mm\.yyyy</c:formatCode>
                <c:ptCount val="626"/>
                <c:pt idx="0">
                  <c:v>25568</c:v>
                </c:pt>
                <c:pt idx="1">
                  <c:v>25598</c:v>
                </c:pt>
                <c:pt idx="2">
                  <c:v>25626</c:v>
                </c:pt>
                <c:pt idx="3">
                  <c:v>25658</c:v>
                </c:pt>
                <c:pt idx="4">
                  <c:v>25688</c:v>
                </c:pt>
                <c:pt idx="5">
                  <c:v>25717</c:v>
                </c:pt>
                <c:pt idx="6">
                  <c:v>25749</c:v>
                </c:pt>
                <c:pt idx="7">
                  <c:v>25780</c:v>
                </c:pt>
                <c:pt idx="8">
                  <c:v>25811</c:v>
                </c:pt>
                <c:pt idx="9">
                  <c:v>25841</c:v>
                </c:pt>
                <c:pt idx="10">
                  <c:v>25871</c:v>
                </c:pt>
                <c:pt idx="11">
                  <c:v>25902</c:v>
                </c:pt>
                <c:pt idx="12">
                  <c:v>25933</c:v>
                </c:pt>
                <c:pt idx="13">
                  <c:v>25962</c:v>
                </c:pt>
                <c:pt idx="14">
                  <c:v>25990</c:v>
                </c:pt>
                <c:pt idx="15">
                  <c:v>26023</c:v>
                </c:pt>
                <c:pt idx="16">
                  <c:v>26053</c:v>
                </c:pt>
                <c:pt idx="17">
                  <c:v>26084</c:v>
                </c:pt>
                <c:pt idx="18">
                  <c:v>26114</c:v>
                </c:pt>
                <c:pt idx="19">
                  <c:v>26144</c:v>
                </c:pt>
                <c:pt idx="20">
                  <c:v>26176</c:v>
                </c:pt>
                <c:pt idx="21">
                  <c:v>26206</c:v>
                </c:pt>
                <c:pt idx="22">
                  <c:v>26235</c:v>
                </c:pt>
                <c:pt idx="23">
                  <c:v>26267</c:v>
                </c:pt>
                <c:pt idx="24">
                  <c:v>26298</c:v>
                </c:pt>
                <c:pt idx="25">
                  <c:v>26329</c:v>
                </c:pt>
                <c:pt idx="26">
                  <c:v>26358</c:v>
                </c:pt>
                <c:pt idx="27">
                  <c:v>26389</c:v>
                </c:pt>
                <c:pt idx="28">
                  <c:v>26417</c:v>
                </c:pt>
                <c:pt idx="29">
                  <c:v>26450</c:v>
                </c:pt>
                <c:pt idx="30">
                  <c:v>26480</c:v>
                </c:pt>
                <c:pt idx="31">
                  <c:v>26511</c:v>
                </c:pt>
                <c:pt idx="32">
                  <c:v>26542</c:v>
                </c:pt>
                <c:pt idx="33">
                  <c:v>26571</c:v>
                </c:pt>
                <c:pt idx="34">
                  <c:v>26603</c:v>
                </c:pt>
                <c:pt idx="35">
                  <c:v>26633</c:v>
                </c:pt>
                <c:pt idx="36">
                  <c:v>26662</c:v>
                </c:pt>
                <c:pt idx="37">
                  <c:v>26695</c:v>
                </c:pt>
                <c:pt idx="38">
                  <c:v>26723</c:v>
                </c:pt>
                <c:pt idx="39">
                  <c:v>26753</c:v>
                </c:pt>
                <c:pt idx="40">
                  <c:v>26784</c:v>
                </c:pt>
                <c:pt idx="41">
                  <c:v>26815</c:v>
                </c:pt>
                <c:pt idx="42">
                  <c:v>26844</c:v>
                </c:pt>
                <c:pt idx="43">
                  <c:v>26876</c:v>
                </c:pt>
                <c:pt idx="44">
                  <c:v>26907</c:v>
                </c:pt>
                <c:pt idx="45">
                  <c:v>26935</c:v>
                </c:pt>
                <c:pt idx="46">
                  <c:v>26968</c:v>
                </c:pt>
                <c:pt idx="47">
                  <c:v>26998</c:v>
                </c:pt>
                <c:pt idx="48">
                  <c:v>27029</c:v>
                </c:pt>
                <c:pt idx="49">
                  <c:v>27060</c:v>
                </c:pt>
                <c:pt idx="50">
                  <c:v>27088</c:v>
                </c:pt>
                <c:pt idx="51">
                  <c:v>27117</c:v>
                </c:pt>
                <c:pt idx="52">
                  <c:v>27149</c:v>
                </c:pt>
                <c:pt idx="53">
                  <c:v>27180</c:v>
                </c:pt>
                <c:pt idx="54">
                  <c:v>27208</c:v>
                </c:pt>
                <c:pt idx="55">
                  <c:v>27241</c:v>
                </c:pt>
                <c:pt idx="56">
                  <c:v>27271</c:v>
                </c:pt>
                <c:pt idx="57">
                  <c:v>27302</c:v>
                </c:pt>
                <c:pt idx="58">
                  <c:v>27333</c:v>
                </c:pt>
                <c:pt idx="59">
                  <c:v>27362</c:v>
                </c:pt>
                <c:pt idx="60">
                  <c:v>27394</c:v>
                </c:pt>
                <c:pt idx="61">
                  <c:v>27425</c:v>
                </c:pt>
                <c:pt idx="62">
                  <c:v>27453</c:v>
                </c:pt>
                <c:pt idx="63">
                  <c:v>27484</c:v>
                </c:pt>
                <c:pt idx="64">
                  <c:v>27514</c:v>
                </c:pt>
                <c:pt idx="65">
                  <c:v>27544</c:v>
                </c:pt>
                <c:pt idx="66">
                  <c:v>27575</c:v>
                </c:pt>
                <c:pt idx="67">
                  <c:v>27606</c:v>
                </c:pt>
                <c:pt idx="68">
                  <c:v>27635</c:v>
                </c:pt>
                <c:pt idx="69">
                  <c:v>27667</c:v>
                </c:pt>
                <c:pt idx="70">
                  <c:v>27698</c:v>
                </c:pt>
                <c:pt idx="71">
                  <c:v>27726</c:v>
                </c:pt>
                <c:pt idx="72">
                  <c:v>27759</c:v>
                </c:pt>
                <c:pt idx="73">
                  <c:v>27789</c:v>
                </c:pt>
                <c:pt idx="74">
                  <c:v>27817</c:v>
                </c:pt>
                <c:pt idx="75">
                  <c:v>27850</c:v>
                </c:pt>
                <c:pt idx="76">
                  <c:v>27880</c:v>
                </c:pt>
                <c:pt idx="77">
                  <c:v>27911</c:v>
                </c:pt>
                <c:pt idx="78">
                  <c:v>27941</c:v>
                </c:pt>
                <c:pt idx="79">
                  <c:v>27971</c:v>
                </c:pt>
                <c:pt idx="80">
                  <c:v>28003</c:v>
                </c:pt>
                <c:pt idx="81">
                  <c:v>28033</c:v>
                </c:pt>
                <c:pt idx="82">
                  <c:v>28062</c:v>
                </c:pt>
                <c:pt idx="83">
                  <c:v>28094</c:v>
                </c:pt>
                <c:pt idx="84">
                  <c:v>28125</c:v>
                </c:pt>
                <c:pt idx="85">
                  <c:v>28156</c:v>
                </c:pt>
                <c:pt idx="86">
                  <c:v>28184</c:v>
                </c:pt>
                <c:pt idx="87">
                  <c:v>28215</c:v>
                </c:pt>
                <c:pt idx="88">
                  <c:v>28244</c:v>
                </c:pt>
                <c:pt idx="89">
                  <c:v>28276</c:v>
                </c:pt>
                <c:pt idx="90">
                  <c:v>28306</c:v>
                </c:pt>
                <c:pt idx="91">
                  <c:v>28335</c:v>
                </c:pt>
                <c:pt idx="92">
                  <c:v>28368</c:v>
                </c:pt>
                <c:pt idx="93">
                  <c:v>28398</c:v>
                </c:pt>
                <c:pt idx="94">
                  <c:v>28429</c:v>
                </c:pt>
                <c:pt idx="95">
                  <c:v>28459</c:v>
                </c:pt>
                <c:pt idx="96">
                  <c:v>28489</c:v>
                </c:pt>
                <c:pt idx="97">
                  <c:v>28521</c:v>
                </c:pt>
                <c:pt idx="98">
                  <c:v>28549</c:v>
                </c:pt>
                <c:pt idx="99">
                  <c:v>28580</c:v>
                </c:pt>
                <c:pt idx="100">
                  <c:v>28608</c:v>
                </c:pt>
                <c:pt idx="101">
                  <c:v>28641</c:v>
                </c:pt>
                <c:pt idx="102">
                  <c:v>28671</c:v>
                </c:pt>
                <c:pt idx="103">
                  <c:v>28702</c:v>
                </c:pt>
                <c:pt idx="104">
                  <c:v>28733</c:v>
                </c:pt>
                <c:pt idx="105">
                  <c:v>28762</c:v>
                </c:pt>
                <c:pt idx="106">
                  <c:v>28794</c:v>
                </c:pt>
                <c:pt idx="107">
                  <c:v>28824</c:v>
                </c:pt>
                <c:pt idx="108">
                  <c:v>28853</c:v>
                </c:pt>
                <c:pt idx="109">
                  <c:v>28886</c:v>
                </c:pt>
                <c:pt idx="110">
                  <c:v>28914</c:v>
                </c:pt>
                <c:pt idx="111">
                  <c:v>28944</c:v>
                </c:pt>
                <c:pt idx="112">
                  <c:v>28975</c:v>
                </c:pt>
                <c:pt idx="113">
                  <c:v>29006</c:v>
                </c:pt>
                <c:pt idx="114">
                  <c:v>29035</c:v>
                </c:pt>
                <c:pt idx="115">
                  <c:v>29067</c:v>
                </c:pt>
                <c:pt idx="116">
                  <c:v>29098</c:v>
                </c:pt>
                <c:pt idx="117">
                  <c:v>29126</c:v>
                </c:pt>
                <c:pt idx="118">
                  <c:v>29159</c:v>
                </c:pt>
                <c:pt idx="119">
                  <c:v>29189</c:v>
                </c:pt>
                <c:pt idx="120">
                  <c:v>29220</c:v>
                </c:pt>
                <c:pt idx="121">
                  <c:v>29251</c:v>
                </c:pt>
                <c:pt idx="122">
                  <c:v>29280</c:v>
                </c:pt>
                <c:pt idx="123">
                  <c:v>29311</c:v>
                </c:pt>
                <c:pt idx="124">
                  <c:v>29341</c:v>
                </c:pt>
                <c:pt idx="125">
                  <c:v>29371</c:v>
                </c:pt>
                <c:pt idx="126">
                  <c:v>29402</c:v>
                </c:pt>
                <c:pt idx="127">
                  <c:v>29433</c:v>
                </c:pt>
                <c:pt idx="128">
                  <c:v>29462</c:v>
                </c:pt>
                <c:pt idx="129">
                  <c:v>29494</c:v>
                </c:pt>
                <c:pt idx="130">
                  <c:v>29525</c:v>
                </c:pt>
                <c:pt idx="131">
                  <c:v>29553</c:v>
                </c:pt>
                <c:pt idx="132">
                  <c:v>29586</c:v>
                </c:pt>
                <c:pt idx="133">
                  <c:v>29616</c:v>
                </c:pt>
                <c:pt idx="134">
                  <c:v>29644</c:v>
                </c:pt>
                <c:pt idx="135">
                  <c:v>29676</c:v>
                </c:pt>
                <c:pt idx="136">
                  <c:v>29706</c:v>
                </c:pt>
                <c:pt idx="137">
                  <c:v>29735</c:v>
                </c:pt>
                <c:pt idx="138">
                  <c:v>29767</c:v>
                </c:pt>
                <c:pt idx="139">
                  <c:v>29798</c:v>
                </c:pt>
                <c:pt idx="140">
                  <c:v>29829</c:v>
                </c:pt>
                <c:pt idx="141">
                  <c:v>29859</c:v>
                </c:pt>
                <c:pt idx="142">
                  <c:v>29889</c:v>
                </c:pt>
                <c:pt idx="143">
                  <c:v>29920</c:v>
                </c:pt>
                <c:pt idx="144">
                  <c:v>29951</c:v>
                </c:pt>
                <c:pt idx="145">
                  <c:v>29980</c:v>
                </c:pt>
                <c:pt idx="146">
                  <c:v>30008</c:v>
                </c:pt>
                <c:pt idx="147">
                  <c:v>30041</c:v>
                </c:pt>
                <c:pt idx="148">
                  <c:v>30071</c:v>
                </c:pt>
                <c:pt idx="149">
                  <c:v>30102</c:v>
                </c:pt>
                <c:pt idx="150">
                  <c:v>30132</c:v>
                </c:pt>
                <c:pt idx="151">
                  <c:v>30162</c:v>
                </c:pt>
                <c:pt idx="152">
                  <c:v>30194</c:v>
                </c:pt>
                <c:pt idx="153">
                  <c:v>30224</c:v>
                </c:pt>
                <c:pt idx="154">
                  <c:v>30253</c:v>
                </c:pt>
                <c:pt idx="155">
                  <c:v>30285</c:v>
                </c:pt>
                <c:pt idx="156">
                  <c:v>30316</c:v>
                </c:pt>
                <c:pt idx="157">
                  <c:v>30347</c:v>
                </c:pt>
                <c:pt idx="158">
                  <c:v>30375</c:v>
                </c:pt>
                <c:pt idx="159">
                  <c:v>30406</c:v>
                </c:pt>
                <c:pt idx="160">
                  <c:v>30435</c:v>
                </c:pt>
                <c:pt idx="161">
                  <c:v>30467</c:v>
                </c:pt>
                <c:pt idx="162">
                  <c:v>30497</c:v>
                </c:pt>
                <c:pt idx="163">
                  <c:v>30526</c:v>
                </c:pt>
                <c:pt idx="164">
                  <c:v>30559</c:v>
                </c:pt>
                <c:pt idx="165">
                  <c:v>30589</c:v>
                </c:pt>
                <c:pt idx="166">
                  <c:v>30620</c:v>
                </c:pt>
                <c:pt idx="167">
                  <c:v>30650</c:v>
                </c:pt>
                <c:pt idx="168">
                  <c:v>30680</c:v>
                </c:pt>
                <c:pt idx="169">
                  <c:v>30712</c:v>
                </c:pt>
                <c:pt idx="170">
                  <c:v>30741</c:v>
                </c:pt>
                <c:pt idx="171">
                  <c:v>30771</c:v>
                </c:pt>
                <c:pt idx="172">
                  <c:v>30802</c:v>
                </c:pt>
                <c:pt idx="173">
                  <c:v>30833</c:v>
                </c:pt>
                <c:pt idx="174">
                  <c:v>30862</c:v>
                </c:pt>
                <c:pt idx="175">
                  <c:v>30894</c:v>
                </c:pt>
                <c:pt idx="176">
                  <c:v>30925</c:v>
                </c:pt>
                <c:pt idx="177">
                  <c:v>30953</c:v>
                </c:pt>
                <c:pt idx="178">
                  <c:v>30986</c:v>
                </c:pt>
                <c:pt idx="179">
                  <c:v>31016</c:v>
                </c:pt>
                <c:pt idx="180">
                  <c:v>31047</c:v>
                </c:pt>
                <c:pt idx="181">
                  <c:v>31078</c:v>
                </c:pt>
                <c:pt idx="182">
                  <c:v>31106</c:v>
                </c:pt>
                <c:pt idx="183">
                  <c:v>31135</c:v>
                </c:pt>
                <c:pt idx="184">
                  <c:v>31167</c:v>
                </c:pt>
                <c:pt idx="185">
                  <c:v>31198</c:v>
                </c:pt>
                <c:pt idx="186">
                  <c:v>31226</c:v>
                </c:pt>
                <c:pt idx="187">
                  <c:v>31259</c:v>
                </c:pt>
                <c:pt idx="188">
                  <c:v>31289</c:v>
                </c:pt>
                <c:pt idx="189">
                  <c:v>31320</c:v>
                </c:pt>
                <c:pt idx="190">
                  <c:v>31351</c:v>
                </c:pt>
                <c:pt idx="191">
                  <c:v>31380</c:v>
                </c:pt>
                <c:pt idx="192">
                  <c:v>31412</c:v>
                </c:pt>
                <c:pt idx="193">
                  <c:v>31443</c:v>
                </c:pt>
                <c:pt idx="194">
                  <c:v>31471</c:v>
                </c:pt>
                <c:pt idx="195">
                  <c:v>31502</c:v>
                </c:pt>
                <c:pt idx="196">
                  <c:v>31532</c:v>
                </c:pt>
                <c:pt idx="197">
                  <c:v>31562</c:v>
                </c:pt>
                <c:pt idx="198">
                  <c:v>31593</c:v>
                </c:pt>
                <c:pt idx="199">
                  <c:v>31624</c:v>
                </c:pt>
                <c:pt idx="200">
                  <c:v>31653</c:v>
                </c:pt>
                <c:pt idx="201">
                  <c:v>31685</c:v>
                </c:pt>
                <c:pt idx="202">
                  <c:v>31716</c:v>
                </c:pt>
                <c:pt idx="203">
                  <c:v>31744</c:v>
                </c:pt>
                <c:pt idx="204">
                  <c:v>31777</c:v>
                </c:pt>
                <c:pt idx="205">
                  <c:v>31807</c:v>
                </c:pt>
                <c:pt idx="206">
                  <c:v>31835</c:v>
                </c:pt>
                <c:pt idx="207">
                  <c:v>31867</c:v>
                </c:pt>
                <c:pt idx="208">
                  <c:v>31897</c:v>
                </c:pt>
                <c:pt idx="209">
                  <c:v>31926</c:v>
                </c:pt>
                <c:pt idx="210">
                  <c:v>31958</c:v>
                </c:pt>
                <c:pt idx="211">
                  <c:v>31989</c:v>
                </c:pt>
                <c:pt idx="212">
                  <c:v>32020</c:v>
                </c:pt>
                <c:pt idx="213">
                  <c:v>32050</c:v>
                </c:pt>
                <c:pt idx="214">
                  <c:v>32080</c:v>
                </c:pt>
                <c:pt idx="215">
                  <c:v>32111</c:v>
                </c:pt>
                <c:pt idx="216">
                  <c:v>32142</c:v>
                </c:pt>
                <c:pt idx="217">
                  <c:v>32171</c:v>
                </c:pt>
                <c:pt idx="218">
                  <c:v>32202</c:v>
                </c:pt>
                <c:pt idx="219">
                  <c:v>32233</c:v>
                </c:pt>
                <c:pt idx="220">
                  <c:v>32262</c:v>
                </c:pt>
                <c:pt idx="221">
                  <c:v>32294</c:v>
                </c:pt>
                <c:pt idx="222">
                  <c:v>32324</c:v>
                </c:pt>
                <c:pt idx="223">
                  <c:v>32353</c:v>
                </c:pt>
                <c:pt idx="224">
                  <c:v>32386</c:v>
                </c:pt>
                <c:pt idx="225">
                  <c:v>32416</c:v>
                </c:pt>
                <c:pt idx="226">
                  <c:v>32447</c:v>
                </c:pt>
                <c:pt idx="227">
                  <c:v>32477</c:v>
                </c:pt>
                <c:pt idx="228">
                  <c:v>32507</c:v>
                </c:pt>
                <c:pt idx="229">
                  <c:v>32539</c:v>
                </c:pt>
                <c:pt idx="230">
                  <c:v>32567</c:v>
                </c:pt>
                <c:pt idx="231">
                  <c:v>32598</c:v>
                </c:pt>
                <c:pt idx="232">
                  <c:v>32626</c:v>
                </c:pt>
                <c:pt idx="233">
                  <c:v>32659</c:v>
                </c:pt>
                <c:pt idx="234">
                  <c:v>32689</c:v>
                </c:pt>
                <c:pt idx="235">
                  <c:v>32720</c:v>
                </c:pt>
                <c:pt idx="236">
                  <c:v>32751</c:v>
                </c:pt>
                <c:pt idx="237">
                  <c:v>32780</c:v>
                </c:pt>
                <c:pt idx="238">
                  <c:v>32812</c:v>
                </c:pt>
                <c:pt idx="239">
                  <c:v>32842</c:v>
                </c:pt>
                <c:pt idx="240">
                  <c:v>32871</c:v>
                </c:pt>
                <c:pt idx="241">
                  <c:v>32904</c:v>
                </c:pt>
                <c:pt idx="242">
                  <c:v>32932</c:v>
                </c:pt>
                <c:pt idx="243">
                  <c:v>32962</c:v>
                </c:pt>
                <c:pt idx="244">
                  <c:v>32993</c:v>
                </c:pt>
                <c:pt idx="245">
                  <c:v>33024</c:v>
                </c:pt>
                <c:pt idx="246">
                  <c:v>33053</c:v>
                </c:pt>
                <c:pt idx="247">
                  <c:v>33085</c:v>
                </c:pt>
                <c:pt idx="248">
                  <c:v>33116</c:v>
                </c:pt>
                <c:pt idx="249">
                  <c:v>33144</c:v>
                </c:pt>
                <c:pt idx="250">
                  <c:v>33177</c:v>
                </c:pt>
                <c:pt idx="251">
                  <c:v>33207</c:v>
                </c:pt>
                <c:pt idx="252">
                  <c:v>33238</c:v>
                </c:pt>
                <c:pt idx="253">
                  <c:v>33269</c:v>
                </c:pt>
                <c:pt idx="254">
                  <c:v>33297</c:v>
                </c:pt>
                <c:pt idx="255">
                  <c:v>33326</c:v>
                </c:pt>
                <c:pt idx="256">
                  <c:v>33358</c:v>
                </c:pt>
                <c:pt idx="257">
                  <c:v>33389</c:v>
                </c:pt>
                <c:pt idx="258">
                  <c:v>33417</c:v>
                </c:pt>
                <c:pt idx="259">
                  <c:v>33450</c:v>
                </c:pt>
                <c:pt idx="260">
                  <c:v>33480</c:v>
                </c:pt>
                <c:pt idx="261">
                  <c:v>33511</c:v>
                </c:pt>
                <c:pt idx="262">
                  <c:v>33542</c:v>
                </c:pt>
                <c:pt idx="263">
                  <c:v>33571</c:v>
                </c:pt>
                <c:pt idx="264">
                  <c:v>33603</c:v>
                </c:pt>
                <c:pt idx="265">
                  <c:v>33634</c:v>
                </c:pt>
                <c:pt idx="266">
                  <c:v>33662</c:v>
                </c:pt>
                <c:pt idx="267">
                  <c:v>33694</c:v>
                </c:pt>
                <c:pt idx="268">
                  <c:v>33724</c:v>
                </c:pt>
                <c:pt idx="269">
                  <c:v>33753</c:v>
                </c:pt>
                <c:pt idx="270">
                  <c:v>33785</c:v>
                </c:pt>
                <c:pt idx="271">
                  <c:v>33816</c:v>
                </c:pt>
                <c:pt idx="272">
                  <c:v>33847</c:v>
                </c:pt>
                <c:pt idx="273">
                  <c:v>33877</c:v>
                </c:pt>
                <c:pt idx="274">
                  <c:v>33907</c:v>
                </c:pt>
                <c:pt idx="275">
                  <c:v>33938</c:v>
                </c:pt>
                <c:pt idx="276">
                  <c:v>33969</c:v>
                </c:pt>
                <c:pt idx="277">
                  <c:v>33998</c:v>
                </c:pt>
                <c:pt idx="278">
                  <c:v>34026</c:v>
                </c:pt>
                <c:pt idx="279">
                  <c:v>34059</c:v>
                </c:pt>
                <c:pt idx="280">
                  <c:v>34089</c:v>
                </c:pt>
                <c:pt idx="281">
                  <c:v>34120</c:v>
                </c:pt>
                <c:pt idx="282">
                  <c:v>34150</c:v>
                </c:pt>
                <c:pt idx="283">
                  <c:v>34180</c:v>
                </c:pt>
                <c:pt idx="284">
                  <c:v>34212</c:v>
                </c:pt>
                <c:pt idx="285">
                  <c:v>34242</c:v>
                </c:pt>
                <c:pt idx="286">
                  <c:v>34271</c:v>
                </c:pt>
                <c:pt idx="287">
                  <c:v>34303</c:v>
                </c:pt>
                <c:pt idx="288">
                  <c:v>34334</c:v>
                </c:pt>
                <c:pt idx="289">
                  <c:v>34365</c:v>
                </c:pt>
                <c:pt idx="290">
                  <c:v>34393</c:v>
                </c:pt>
                <c:pt idx="291">
                  <c:v>34424</c:v>
                </c:pt>
                <c:pt idx="292">
                  <c:v>34453</c:v>
                </c:pt>
                <c:pt idx="293">
                  <c:v>34485</c:v>
                </c:pt>
                <c:pt idx="294">
                  <c:v>34515</c:v>
                </c:pt>
                <c:pt idx="295">
                  <c:v>34544</c:v>
                </c:pt>
                <c:pt idx="296">
                  <c:v>34577</c:v>
                </c:pt>
                <c:pt idx="297">
                  <c:v>34607</c:v>
                </c:pt>
                <c:pt idx="298">
                  <c:v>34638</c:v>
                </c:pt>
                <c:pt idx="299">
                  <c:v>34668</c:v>
                </c:pt>
                <c:pt idx="300">
                  <c:v>34698</c:v>
                </c:pt>
                <c:pt idx="301">
                  <c:v>34730</c:v>
                </c:pt>
                <c:pt idx="302">
                  <c:v>34758</c:v>
                </c:pt>
                <c:pt idx="303">
                  <c:v>34789</c:v>
                </c:pt>
                <c:pt idx="304">
                  <c:v>34817</c:v>
                </c:pt>
                <c:pt idx="305">
                  <c:v>34850</c:v>
                </c:pt>
                <c:pt idx="306">
                  <c:v>34880</c:v>
                </c:pt>
                <c:pt idx="307">
                  <c:v>34911</c:v>
                </c:pt>
                <c:pt idx="308">
                  <c:v>34942</c:v>
                </c:pt>
                <c:pt idx="309">
                  <c:v>34971</c:v>
                </c:pt>
                <c:pt idx="310">
                  <c:v>35003</c:v>
                </c:pt>
                <c:pt idx="311">
                  <c:v>35033</c:v>
                </c:pt>
                <c:pt idx="312">
                  <c:v>35062</c:v>
                </c:pt>
                <c:pt idx="313">
                  <c:v>35095</c:v>
                </c:pt>
                <c:pt idx="314">
                  <c:v>35124</c:v>
                </c:pt>
                <c:pt idx="315">
                  <c:v>35153</c:v>
                </c:pt>
                <c:pt idx="316">
                  <c:v>35185</c:v>
                </c:pt>
                <c:pt idx="317">
                  <c:v>35216</c:v>
                </c:pt>
                <c:pt idx="318">
                  <c:v>35244</c:v>
                </c:pt>
                <c:pt idx="319">
                  <c:v>35277</c:v>
                </c:pt>
                <c:pt idx="320">
                  <c:v>35307</c:v>
                </c:pt>
                <c:pt idx="321">
                  <c:v>35338</c:v>
                </c:pt>
                <c:pt idx="322">
                  <c:v>35369</c:v>
                </c:pt>
                <c:pt idx="323">
                  <c:v>35398</c:v>
                </c:pt>
                <c:pt idx="324">
                  <c:v>35430</c:v>
                </c:pt>
                <c:pt idx="325">
                  <c:v>35461</c:v>
                </c:pt>
                <c:pt idx="326">
                  <c:v>35489</c:v>
                </c:pt>
                <c:pt idx="327">
                  <c:v>35520</c:v>
                </c:pt>
                <c:pt idx="328">
                  <c:v>35550</c:v>
                </c:pt>
                <c:pt idx="329">
                  <c:v>35580</c:v>
                </c:pt>
                <c:pt idx="330">
                  <c:v>35611</c:v>
                </c:pt>
                <c:pt idx="331">
                  <c:v>35642</c:v>
                </c:pt>
                <c:pt idx="332">
                  <c:v>35671</c:v>
                </c:pt>
                <c:pt idx="333">
                  <c:v>35703</c:v>
                </c:pt>
                <c:pt idx="334">
                  <c:v>35734</c:v>
                </c:pt>
                <c:pt idx="335">
                  <c:v>35762</c:v>
                </c:pt>
                <c:pt idx="336">
                  <c:v>35795</c:v>
                </c:pt>
                <c:pt idx="337">
                  <c:v>35825</c:v>
                </c:pt>
                <c:pt idx="338">
                  <c:v>35853</c:v>
                </c:pt>
                <c:pt idx="339">
                  <c:v>35885</c:v>
                </c:pt>
                <c:pt idx="340">
                  <c:v>35915</c:v>
                </c:pt>
                <c:pt idx="341">
                  <c:v>35944</c:v>
                </c:pt>
                <c:pt idx="342">
                  <c:v>35976</c:v>
                </c:pt>
                <c:pt idx="343">
                  <c:v>36007</c:v>
                </c:pt>
                <c:pt idx="344">
                  <c:v>36038</c:v>
                </c:pt>
                <c:pt idx="345">
                  <c:v>36068</c:v>
                </c:pt>
                <c:pt idx="346">
                  <c:v>36098</c:v>
                </c:pt>
                <c:pt idx="347">
                  <c:v>36129</c:v>
                </c:pt>
                <c:pt idx="348">
                  <c:v>36160</c:v>
                </c:pt>
                <c:pt idx="349">
                  <c:v>36189</c:v>
                </c:pt>
                <c:pt idx="350">
                  <c:v>36217</c:v>
                </c:pt>
                <c:pt idx="351">
                  <c:v>36250</c:v>
                </c:pt>
                <c:pt idx="352">
                  <c:v>36280</c:v>
                </c:pt>
                <c:pt idx="353">
                  <c:v>36311</c:v>
                </c:pt>
                <c:pt idx="354">
                  <c:v>36341</c:v>
                </c:pt>
                <c:pt idx="355">
                  <c:v>36371</c:v>
                </c:pt>
                <c:pt idx="356">
                  <c:v>36403</c:v>
                </c:pt>
                <c:pt idx="357">
                  <c:v>36433</c:v>
                </c:pt>
                <c:pt idx="358">
                  <c:v>36462</c:v>
                </c:pt>
                <c:pt idx="359">
                  <c:v>36494</c:v>
                </c:pt>
                <c:pt idx="360">
                  <c:v>36525</c:v>
                </c:pt>
                <c:pt idx="361">
                  <c:v>36556</c:v>
                </c:pt>
                <c:pt idx="362">
                  <c:v>36585</c:v>
                </c:pt>
                <c:pt idx="363">
                  <c:v>36616</c:v>
                </c:pt>
                <c:pt idx="364">
                  <c:v>36644</c:v>
                </c:pt>
                <c:pt idx="365">
                  <c:v>36677</c:v>
                </c:pt>
                <c:pt idx="366">
                  <c:v>36707</c:v>
                </c:pt>
                <c:pt idx="367">
                  <c:v>36738</c:v>
                </c:pt>
                <c:pt idx="368">
                  <c:v>36769</c:v>
                </c:pt>
                <c:pt idx="369">
                  <c:v>36798</c:v>
                </c:pt>
                <c:pt idx="370">
                  <c:v>36830</c:v>
                </c:pt>
                <c:pt idx="371">
                  <c:v>36860</c:v>
                </c:pt>
                <c:pt idx="372">
                  <c:v>36889</c:v>
                </c:pt>
                <c:pt idx="373">
                  <c:v>36922</c:v>
                </c:pt>
                <c:pt idx="374">
                  <c:v>36950</c:v>
                </c:pt>
                <c:pt idx="375">
                  <c:v>36980</c:v>
                </c:pt>
                <c:pt idx="376">
                  <c:v>37011</c:v>
                </c:pt>
                <c:pt idx="377">
                  <c:v>37042</c:v>
                </c:pt>
                <c:pt idx="378">
                  <c:v>37071</c:v>
                </c:pt>
                <c:pt idx="379">
                  <c:v>37103</c:v>
                </c:pt>
                <c:pt idx="380">
                  <c:v>37134</c:v>
                </c:pt>
                <c:pt idx="381">
                  <c:v>37162</c:v>
                </c:pt>
                <c:pt idx="382">
                  <c:v>37195</c:v>
                </c:pt>
                <c:pt idx="383">
                  <c:v>37225</c:v>
                </c:pt>
                <c:pt idx="384">
                  <c:v>37256</c:v>
                </c:pt>
                <c:pt idx="385">
                  <c:v>37287</c:v>
                </c:pt>
                <c:pt idx="386">
                  <c:v>37315</c:v>
                </c:pt>
                <c:pt idx="387">
                  <c:v>37344</c:v>
                </c:pt>
                <c:pt idx="388">
                  <c:v>37376</c:v>
                </c:pt>
                <c:pt idx="389">
                  <c:v>37407</c:v>
                </c:pt>
                <c:pt idx="390">
                  <c:v>37435</c:v>
                </c:pt>
                <c:pt idx="391">
                  <c:v>37468</c:v>
                </c:pt>
                <c:pt idx="392">
                  <c:v>37498</c:v>
                </c:pt>
                <c:pt idx="393">
                  <c:v>37529</c:v>
                </c:pt>
                <c:pt idx="394">
                  <c:v>37560</c:v>
                </c:pt>
                <c:pt idx="395">
                  <c:v>37589</c:v>
                </c:pt>
                <c:pt idx="396">
                  <c:v>37621</c:v>
                </c:pt>
                <c:pt idx="397">
                  <c:v>37652</c:v>
                </c:pt>
                <c:pt idx="398">
                  <c:v>37680</c:v>
                </c:pt>
                <c:pt idx="399">
                  <c:v>37711</c:v>
                </c:pt>
                <c:pt idx="400">
                  <c:v>37741</c:v>
                </c:pt>
                <c:pt idx="401">
                  <c:v>37771</c:v>
                </c:pt>
                <c:pt idx="402">
                  <c:v>37802</c:v>
                </c:pt>
                <c:pt idx="403">
                  <c:v>37833</c:v>
                </c:pt>
                <c:pt idx="404">
                  <c:v>37862</c:v>
                </c:pt>
                <c:pt idx="405">
                  <c:v>37894</c:v>
                </c:pt>
                <c:pt idx="406">
                  <c:v>37925</c:v>
                </c:pt>
                <c:pt idx="407">
                  <c:v>37953</c:v>
                </c:pt>
                <c:pt idx="408">
                  <c:v>37986</c:v>
                </c:pt>
                <c:pt idx="409">
                  <c:v>38016</c:v>
                </c:pt>
                <c:pt idx="410">
                  <c:v>38044</c:v>
                </c:pt>
                <c:pt idx="411">
                  <c:v>38077</c:v>
                </c:pt>
                <c:pt idx="412">
                  <c:v>38107</c:v>
                </c:pt>
                <c:pt idx="413">
                  <c:v>38138</c:v>
                </c:pt>
                <c:pt idx="414">
                  <c:v>38168</c:v>
                </c:pt>
                <c:pt idx="415">
                  <c:v>38198</c:v>
                </c:pt>
                <c:pt idx="416">
                  <c:v>38230</c:v>
                </c:pt>
                <c:pt idx="417">
                  <c:v>38260</c:v>
                </c:pt>
                <c:pt idx="418">
                  <c:v>38289</c:v>
                </c:pt>
                <c:pt idx="419">
                  <c:v>38321</c:v>
                </c:pt>
                <c:pt idx="420">
                  <c:v>38352</c:v>
                </c:pt>
                <c:pt idx="421">
                  <c:v>38383</c:v>
                </c:pt>
                <c:pt idx="422">
                  <c:v>38411</c:v>
                </c:pt>
                <c:pt idx="423">
                  <c:v>38442</c:v>
                </c:pt>
                <c:pt idx="424">
                  <c:v>38471</c:v>
                </c:pt>
                <c:pt idx="425">
                  <c:v>38503</c:v>
                </c:pt>
                <c:pt idx="426">
                  <c:v>38533</c:v>
                </c:pt>
                <c:pt idx="427">
                  <c:v>38562</c:v>
                </c:pt>
                <c:pt idx="428">
                  <c:v>38595</c:v>
                </c:pt>
                <c:pt idx="429">
                  <c:v>38625</c:v>
                </c:pt>
                <c:pt idx="430">
                  <c:v>38656</c:v>
                </c:pt>
                <c:pt idx="431">
                  <c:v>38686</c:v>
                </c:pt>
                <c:pt idx="432">
                  <c:v>38716</c:v>
                </c:pt>
                <c:pt idx="433">
                  <c:v>38748</c:v>
                </c:pt>
                <c:pt idx="434">
                  <c:v>38776</c:v>
                </c:pt>
                <c:pt idx="435">
                  <c:v>38807</c:v>
                </c:pt>
                <c:pt idx="436">
                  <c:v>38835</c:v>
                </c:pt>
                <c:pt idx="437">
                  <c:v>38868</c:v>
                </c:pt>
                <c:pt idx="438">
                  <c:v>38898</c:v>
                </c:pt>
                <c:pt idx="439">
                  <c:v>38929</c:v>
                </c:pt>
                <c:pt idx="440">
                  <c:v>38960</c:v>
                </c:pt>
                <c:pt idx="441">
                  <c:v>38989</c:v>
                </c:pt>
                <c:pt idx="442">
                  <c:v>39021</c:v>
                </c:pt>
                <c:pt idx="443">
                  <c:v>39051</c:v>
                </c:pt>
                <c:pt idx="444">
                  <c:v>39080</c:v>
                </c:pt>
                <c:pt idx="445">
                  <c:v>39113</c:v>
                </c:pt>
                <c:pt idx="446">
                  <c:v>39141</c:v>
                </c:pt>
                <c:pt idx="447">
                  <c:v>39171</c:v>
                </c:pt>
                <c:pt idx="448">
                  <c:v>39202</c:v>
                </c:pt>
                <c:pt idx="449">
                  <c:v>39233</c:v>
                </c:pt>
                <c:pt idx="450">
                  <c:v>39262</c:v>
                </c:pt>
                <c:pt idx="451">
                  <c:v>39294</c:v>
                </c:pt>
                <c:pt idx="452">
                  <c:v>39325</c:v>
                </c:pt>
                <c:pt idx="453">
                  <c:v>39353</c:v>
                </c:pt>
                <c:pt idx="454">
                  <c:v>39386</c:v>
                </c:pt>
                <c:pt idx="455">
                  <c:v>39416</c:v>
                </c:pt>
                <c:pt idx="456">
                  <c:v>39447</c:v>
                </c:pt>
                <c:pt idx="457">
                  <c:v>39478</c:v>
                </c:pt>
                <c:pt idx="458">
                  <c:v>39507</c:v>
                </c:pt>
                <c:pt idx="459">
                  <c:v>39538</c:v>
                </c:pt>
                <c:pt idx="460">
                  <c:v>39568</c:v>
                </c:pt>
                <c:pt idx="461">
                  <c:v>39598</c:v>
                </c:pt>
                <c:pt idx="462">
                  <c:v>39629</c:v>
                </c:pt>
                <c:pt idx="463">
                  <c:v>39660</c:v>
                </c:pt>
                <c:pt idx="464">
                  <c:v>39689</c:v>
                </c:pt>
                <c:pt idx="465">
                  <c:v>39721</c:v>
                </c:pt>
                <c:pt idx="466">
                  <c:v>39752</c:v>
                </c:pt>
                <c:pt idx="467">
                  <c:v>39780</c:v>
                </c:pt>
                <c:pt idx="468">
                  <c:v>39813</c:v>
                </c:pt>
                <c:pt idx="469">
                  <c:v>39843</c:v>
                </c:pt>
                <c:pt idx="470">
                  <c:v>39871</c:v>
                </c:pt>
                <c:pt idx="471">
                  <c:v>39903</c:v>
                </c:pt>
                <c:pt idx="472">
                  <c:v>39933</c:v>
                </c:pt>
                <c:pt idx="473">
                  <c:v>39962</c:v>
                </c:pt>
                <c:pt idx="474">
                  <c:v>39994</c:v>
                </c:pt>
                <c:pt idx="475">
                  <c:v>40025</c:v>
                </c:pt>
                <c:pt idx="476">
                  <c:v>40056</c:v>
                </c:pt>
                <c:pt idx="477">
                  <c:v>40086</c:v>
                </c:pt>
                <c:pt idx="478">
                  <c:v>40116</c:v>
                </c:pt>
                <c:pt idx="479">
                  <c:v>40147</c:v>
                </c:pt>
                <c:pt idx="480">
                  <c:v>40178</c:v>
                </c:pt>
                <c:pt idx="481">
                  <c:v>40207</c:v>
                </c:pt>
                <c:pt idx="482">
                  <c:v>40235</c:v>
                </c:pt>
                <c:pt idx="483">
                  <c:v>40268</c:v>
                </c:pt>
                <c:pt idx="484">
                  <c:v>40298</c:v>
                </c:pt>
                <c:pt idx="485">
                  <c:v>40329</c:v>
                </c:pt>
                <c:pt idx="486">
                  <c:v>40359</c:v>
                </c:pt>
                <c:pt idx="487">
                  <c:v>40389</c:v>
                </c:pt>
                <c:pt idx="488">
                  <c:v>40421</c:v>
                </c:pt>
                <c:pt idx="489">
                  <c:v>40451</c:v>
                </c:pt>
                <c:pt idx="490">
                  <c:v>40480</c:v>
                </c:pt>
                <c:pt idx="491">
                  <c:v>40512</c:v>
                </c:pt>
                <c:pt idx="492">
                  <c:v>40543</c:v>
                </c:pt>
                <c:pt idx="493">
                  <c:v>40574</c:v>
                </c:pt>
                <c:pt idx="494">
                  <c:v>40602</c:v>
                </c:pt>
                <c:pt idx="495">
                  <c:v>40633</c:v>
                </c:pt>
                <c:pt idx="496">
                  <c:v>40662</c:v>
                </c:pt>
                <c:pt idx="497">
                  <c:v>40694</c:v>
                </c:pt>
                <c:pt idx="498">
                  <c:v>40724</c:v>
                </c:pt>
                <c:pt idx="499">
                  <c:v>40753</c:v>
                </c:pt>
                <c:pt idx="500">
                  <c:v>40786</c:v>
                </c:pt>
                <c:pt idx="501">
                  <c:v>40816</c:v>
                </c:pt>
                <c:pt idx="502">
                  <c:v>40847</c:v>
                </c:pt>
                <c:pt idx="503">
                  <c:v>40877</c:v>
                </c:pt>
                <c:pt idx="504">
                  <c:v>40907</c:v>
                </c:pt>
                <c:pt idx="505">
                  <c:v>40939</c:v>
                </c:pt>
                <c:pt idx="506">
                  <c:v>40968</c:v>
                </c:pt>
                <c:pt idx="507">
                  <c:v>40998</c:v>
                </c:pt>
                <c:pt idx="508">
                  <c:v>41029</c:v>
                </c:pt>
                <c:pt idx="509">
                  <c:v>41060</c:v>
                </c:pt>
                <c:pt idx="510">
                  <c:v>41089</c:v>
                </c:pt>
                <c:pt idx="511">
                  <c:v>41121</c:v>
                </c:pt>
                <c:pt idx="512">
                  <c:v>41152</c:v>
                </c:pt>
                <c:pt idx="513">
                  <c:v>41180</c:v>
                </c:pt>
                <c:pt idx="514">
                  <c:v>41213</c:v>
                </c:pt>
                <c:pt idx="515">
                  <c:v>41243</c:v>
                </c:pt>
                <c:pt idx="516">
                  <c:v>41274</c:v>
                </c:pt>
                <c:pt idx="517">
                  <c:v>41305</c:v>
                </c:pt>
                <c:pt idx="518">
                  <c:v>41333</c:v>
                </c:pt>
                <c:pt idx="519">
                  <c:v>41362</c:v>
                </c:pt>
                <c:pt idx="520">
                  <c:v>41394</c:v>
                </c:pt>
                <c:pt idx="521">
                  <c:v>41425</c:v>
                </c:pt>
                <c:pt idx="522">
                  <c:v>41453</c:v>
                </c:pt>
                <c:pt idx="523">
                  <c:v>41486</c:v>
                </c:pt>
                <c:pt idx="524">
                  <c:v>41516</c:v>
                </c:pt>
                <c:pt idx="525">
                  <c:v>41547</c:v>
                </c:pt>
                <c:pt idx="526">
                  <c:v>41578</c:v>
                </c:pt>
                <c:pt idx="527">
                  <c:v>41607</c:v>
                </c:pt>
                <c:pt idx="528">
                  <c:v>41639</c:v>
                </c:pt>
                <c:pt idx="529">
                  <c:v>41670</c:v>
                </c:pt>
                <c:pt idx="530">
                  <c:v>41698</c:v>
                </c:pt>
                <c:pt idx="531">
                  <c:v>41729</c:v>
                </c:pt>
                <c:pt idx="532">
                  <c:v>41759</c:v>
                </c:pt>
                <c:pt idx="533">
                  <c:v>41789</c:v>
                </c:pt>
                <c:pt idx="534">
                  <c:v>41820</c:v>
                </c:pt>
                <c:pt idx="535">
                  <c:v>41851</c:v>
                </c:pt>
                <c:pt idx="536">
                  <c:v>41880</c:v>
                </c:pt>
                <c:pt idx="537">
                  <c:v>41912</c:v>
                </c:pt>
                <c:pt idx="538">
                  <c:v>41943</c:v>
                </c:pt>
                <c:pt idx="539">
                  <c:v>41971</c:v>
                </c:pt>
                <c:pt idx="540">
                  <c:v>42004</c:v>
                </c:pt>
                <c:pt idx="541">
                  <c:v>42034</c:v>
                </c:pt>
                <c:pt idx="542">
                  <c:v>42062</c:v>
                </c:pt>
                <c:pt idx="543">
                  <c:v>42094</c:v>
                </c:pt>
                <c:pt idx="544">
                  <c:v>42124</c:v>
                </c:pt>
                <c:pt idx="545">
                  <c:v>42153</c:v>
                </c:pt>
                <c:pt idx="546">
                  <c:v>42185</c:v>
                </c:pt>
                <c:pt idx="547">
                  <c:v>42216</c:v>
                </c:pt>
                <c:pt idx="548">
                  <c:v>42247</c:v>
                </c:pt>
                <c:pt idx="549">
                  <c:v>42277</c:v>
                </c:pt>
                <c:pt idx="550">
                  <c:v>42307</c:v>
                </c:pt>
                <c:pt idx="551">
                  <c:v>42338</c:v>
                </c:pt>
                <c:pt idx="552">
                  <c:v>42369</c:v>
                </c:pt>
                <c:pt idx="553">
                  <c:v>42398</c:v>
                </c:pt>
                <c:pt idx="554">
                  <c:v>42429</c:v>
                </c:pt>
                <c:pt idx="555">
                  <c:v>42460</c:v>
                </c:pt>
                <c:pt idx="556">
                  <c:v>42489</c:v>
                </c:pt>
                <c:pt idx="557">
                  <c:v>42521</c:v>
                </c:pt>
                <c:pt idx="558">
                  <c:v>42551</c:v>
                </c:pt>
                <c:pt idx="559">
                  <c:v>42580</c:v>
                </c:pt>
                <c:pt idx="560">
                  <c:v>42613</c:v>
                </c:pt>
                <c:pt idx="561">
                  <c:v>42643</c:v>
                </c:pt>
                <c:pt idx="562">
                  <c:v>42674</c:v>
                </c:pt>
                <c:pt idx="563">
                  <c:v>42704</c:v>
                </c:pt>
                <c:pt idx="564">
                  <c:v>42734</c:v>
                </c:pt>
                <c:pt idx="565">
                  <c:v>42766</c:v>
                </c:pt>
                <c:pt idx="566">
                  <c:v>42794</c:v>
                </c:pt>
                <c:pt idx="567">
                  <c:v>42825</c:v>
                </c:pt>
                <c:pt idx="568">
                  <c:v>42853</c:v>
                </c:pt>
                <c:pt idx="569">
                  <c:v>42886</c:v>
                </c:pt>
                <c:pt idx="570">
                  <c:v>42916</c:v>
                </c:pt>
                <c:pt idx="571">
                  <c:v>42947</c:v>
                </c:pt>
                <c:pt idx="572">
                  <c:v>42978</c:v>
                </c:pt>
                <c:pt idx="573">
                  <c:v>43007</c:v>
                </c:pt>
                <c:pt idx="574">
                  <c:v>43039</c:v>
                </c:pt>
                <c:pt idx="575">
                  <c:v>43069</c:v>
                </c:pt>
                <c:pt idx="576">
                  <c:v>43098</c:v>
                </c:pt>
                <c:pt idx="577">
                  <c:v>43131</c:v>
                </c:pt>
                <c:pt idx="578">
                  <c:v>43159</c:v>
                </c:pt>
                <c:pt idx="579">
                  <c:v>43189</c:v>
                </c:pt>
                <c:pt idx="580">
                  <c:v>43220</c:v>
                </c:pt>
                <c:pt idx="581">
                  <c:v>43251</c:v>
                </c:pt>
                <c:pt idx="582">
                  <c:v>43280</c:v>
                </c:pt>
                <c:pt idx="583">
                  <c:v>43312</c:v>
                </c:pt>
                <c:pt idx="584">
                  <c:v>43343</c:v>
                </c:pt>
                <c:pt idx="585">
                  <c:v>43371</c:v>
                </c:pt>
                <c:pt idx="586">
                  <c:v>43404</c:v>
                </c:pt>
                <c:pt idx="587">
                  <c:v>43434</c:v>
                </c:pt>
                <c:pt idx="588">
                  <c:v>43465</c:v>
                </c:pt>
                <c:pt idx="589">
                  <c:v>43496</c:v>
                </c:pt>
                <c:pt idx="590">
                  <c:v>43524</c:v>
                </c:pt>
                <c:pt idx="591">
                  <c:v>43553</c:v>
                </c:pt>
                <c:pt idx="592">
                  <c:v>43585</c:v>
                </c:pt>
                <c:pt idx="593">
                  <c:v>43616</c:v>
                </c:pt>
                <c:pt idx="594">
                  <c:v>43644</c:v>
                </c:pt>
                <c:pt idx="595">
                  <c:v>43677</c:v>
                </c:pt>
                <c:pt idx="596">
                  <c:v>43707</c:v>
                </c:pt>
                <c:pt idx="597">
                  <c:v>43738</c:v>
                </c:pt>
                <c:pt idx="598">
                  <c:v>43769</c:v>
                </c:pt>
                <c:pt idx="599">
                  <c:v>43798</c:v>
                </c:pt>
                <c:pt idx="600">
                  <c:v>43830</c:v>
                </c:pt>
                <c:pt idx="601">
                  <c:v>43861</c:v>
                </c:pt>
                <c:pt idx="602">
                  <c:v>43889</c:v>
                </c:pt>
                <c:pt idx="603">
                  <c:v>43921</c:v>
                </c:pt>
                <c:pt idx="604">
                  <c:v>43951</c:v>
                </c:pt>
                <c:pt idx="605">
                  <c:v>43980</c:v>
                </c:pt>
                <c:pt idx="606">
                  <c:v>44012</c:v>
                </c:pt>
                <c:pt idx="607">
                  <c:v>44043</c:v>
                </c:pt>
                <c:pt idx="608">
                  <c:v>44074</c:v>
                </c:pt>
                <c:pt idx="609">
                  <c:v>44104</c:v>
                </c:pt>
                <c:pt idx="610">
                  <c:v>44134</c:v>
                </c:pt>
                <c:pt idx="611">
                  <c:v>44165</c:v>
                </c:pt>
                <c:pt idx="612">
                  <c:v>44196</c:v>
                </c:pt>
                <c:pt idx="613">
                  <c:v>44225</c:v>
                </c:pt>
                <c:pt idx="614">
                  <c:v>44253</c:v>
                </c:pt>
                <c:pt idx="615">
                  <c:v>44286</c:v>
                </c:pt>
                <c:pt idx="616">
                  <c:v>44316</c:v>
                </c:pt>
                <c:pt idx="617">
                  <c:v>44347</c:v>
                </c:pt>
                <c:pt idx="618">
                  <c:v>44377</c:v>
                </c:pt>
                <c:pt idx="619">
                  <c:v>44407</c:v>
                </c:pt>
                <c:pt idx="620">
                  <c:v>44439</c:v>
                </c:pt>
                <c:pt idx="621">
                  <c:v>44469</c:v>
                </c:pt>
                <c:pt idx="622">
                  <c:v>44498</c:v>
                </c:pt>
                <c:pt idx="623">
                  <c:v>44530</c:v>
                </c:pt>
                <c:pt idx="624">
                  <c:v>44561</c:v>
                </c:pt>
                <c:pt idx="625">
                  <c:v>44592</c:v>
                </c:pt>
              </c:numCache>
            </c:numRef>
          </c:cat>
          <c:val>
            <c:numRef>
              <c:f>Sheet1!$B$2:$B$627</c:f>
              <c:numCache>
                <c:formatCode>General</c:formatCode>
                <c:ptCount val="626"/>
                <c:pt idx="0">
                  <c:v>100</c:v>
                </c:pt>
                <c:pt idx="1">
                  <c:v>103.974</c:v>
                </c:pt>
                <c:pt idx="2">
                  <c:v>102.185</c:v>
                </c:pt>
                <c:pt idx="3">
                  <c:v>107.191</c:v>
                </c:pt>
                <c:pt idx="4">
                  <c:v>104.384</c:v>
                </c:pt>
                <c:pt idx="5">
                  <c:v>100.331</c:v>
                </c:pt>
                <c:pt idx="6">
                  <c:v>105.44</c:v>
                </c:pt>
                <c:pt idx="7">
                  <c:v>112.931</c:v>
                </c:pt>
                <c:pt idx="8">
                  <c:v>124.331</c:v>
                </c:pt>
                <c:pt idx="9">
                  <c:v>127.86499999999999</c:v>
                </c:pt>
                <c:pt idx="10">
                  <c:v>130.55199999999999</c:v>
                </c:pt>
                <c:pt idx="11">
                  <c:v>129.69300000000001</c:v>
                </c:pt>
                <c:pt idx="12">
                  <c:v>133.28399999999999</c:v>
                </c:pt>
                <c:pt idx="13">
                  <c:v>143.196</c:v>
                </c:pt>
                <c:pt idx="14">
                  <c:v>143.54499999999999</c:v>
                </c:pt>
                <c:pt idx="15">
                  <c:v>129.40700000000001</c:v>
                </c:pt>
                <c:pt idx="16">
                  <c:v>136.273</c:v>
                </c:pt>
                <c:pt idx="17">
                  <c:v>154.42699999999999</c:v>
                </c:pt>
                <c:pt idx="18">
                  <c:v>175.43600000000001</c:v>
                </c:pt>
                <c:pt idx="19">
                  <c:v>170.50200000000001</c:v>
                </c:pt>
                <c:pt idx="20">
                  <c:v>170.1</c:v>
                </c:pt>
                <c:pt idx="21">
                  <c:v>158.209</c:v>
                </c:pt>
                <c:pt idx="22">
                  <c:v>141.547</c:v>
                </c:pt>
                <c:pt idx="23">
                  <c:v>137.36600000000001</c:v>
                </c:pt>
                <c:pt idx="24">
                  <c:v>147.28399999999999</c:v>
                </c:pt>
                <c:pt idx="25">
                  <c:v>143.73699999999999</c:v>
                </c:pt>
                <c:pt idx="26">
                  <c:v>140.91399999999999</c:v>
                </c:pt>
                <c:pt idx="27">
                  <c:v>145.696</c:v>
                </c:pt>
                <c:pt idx="28">
                  <c:v>144.33699999999999</c:v>
                </c:pt>
                <c:pt idx="29">
                  <c:v>141.46199999999999</c:v>
                </c:pt>
                <c:pt idx="30">
                  <c:v>158.88499999999999</c:v>
                </c:pt>
                <c:pt idx="31">
                  <c:v>163.95699999999999</c:v>
                </c:pt>
                <c:pt idx="32">
                  <c:v>168.93299999999999</c:v>
                </c:pt>
                <c:pt idx="33">
                  <c:v>161.91800000000001</c:v>
                </c:pt>
                <c:pt idx="34">
                  <c:v>154.61099999999999</c:v>
                </c:pt>
                <c:pt idx="35">
                  <c:v>156.11099999999999</c:v>
                </c:pt>
                <c:pt idx="36">
                  <c:v>157.99</c:v>
                </c:pt>
                <c:pt idx="37">
                  <c:v>181.69</c:v>
                </c:pt>
                <c:pt idx="38">
                  <c:v>182.749</c:v>
                </c:pt>
                <c:pt idx="39">
                  <c:v>206.184</c:v>
                </c:pt>
                <c:pt idx="40">
                  <c:v>259.89999999999998</c:v>
                </c:pt>
                <c:pt idx="41">
                  <c:v>287.834</c:v>
                </c:pt>
                <c:pt idx="42">
                  <c:v>293.14</c:v>
                </c:pt>
                <c:pt idx="43">
                  <c:v>292.43400000000003</c:v>
                </c:pt>
                <c:pt idx="44">
                  <c:v>279.89699999999999</c:v>
                </c:pt>
                <c:pt idx="45">
                  <c:v>280.61900000000003</c:v>
                </c:pt>
                <c:pt idx="46">
                  <c:v>297.209</c:v>
                </c:pt>
                <c:pt idx="47">
                  <c:v>281.34199999999998</c:v>
                </c:pt>
                <c:pt idx="48">
                  <c:v>310.45699999999999</c:v>
                </c:pt>
                <c:pt idx="49">
                  <c:v>341.32</c:v>
                </c:pt>
                <c:pt idx="50">
                  <c:v>307.06200000000001</c:v>
                </c:pt>
                <c:pt idx="51">
                  <c:v>284.303</c:v>
                </c:pt>
                <c:pt idx="52">
                  <c:v>275.61700000000002</c:v>
                </c:pt>
                <c:pt idx="53">
                  <c:v>243.578</c:v>
                </c:pt>
                <c:pt idx="54">
                  <c:v>231.63499999999999</c:v>
                </c:pt>
                <c:pt idx="55">
                  <c:v>238.42599999999999</c:v>
                </c:pt>
                <c:pt idx="56">
                  <c:v>209.43600000000001</c:v>
                </c:pt>
                <c:pt idx="57">
                  <c:v>171.34399999999999</c:v>
                </c:pt>
                <c:pt idx="58">
                  <c:v>199.52199999999999</c:v>
                </c:pt>
                <c:pt idx="59">
                  <c:v>184.786</c:v>
                </c:pt>
                <c:pt idx="60">
                  <c:v>168.5</c:v>
                </c:pt>
                <c:pt idx="61">
                  <c:v>182.65199999999999</c:v>
                </c:pt>
                <c:pt idx="62">
                  <c:v>182.691</c:v>
                </c:pt>
                <c:pt idx="63">
                  <c:v>175.61099999999999</c:v>
                </c:pt>
                <c:pt idx="64">
                  <c:v>191.17500000000001</c:v>
                </c:pt>
                <c:pt idx="65">
                  <c:v>182.286</c:v>
                </c:pt>
                <c:pt idx="66">
                  <c:v>179.221</c:v>
                </c:pt>
                <c:pt idx="67">
                  <c:v>192.3</c:v>
                </c:pt>
                <c:pt idx="68">
                  <c:v>189.00399999999999</c:v>
                </c:pt>
                <c:pt idx="69">
                  <c:v>160.29300000000001</c:v>
                </c:pt>
                <c:pt idx="70">
                  <c:v>159.95699999999999</c:v>
                </c:pt>
                <c:pt idx="71">
                  <c:v>151.08699999999999</c:v>
                </c:pt>
                <c:pt idx="72">
                  <c:v>152.14599999999999</c:v>
                </c:pt>
                <c:pt idx="73">
                  <c:v>181.20099999999999</c:v>
                </c:pt>
                <c:pt idx="74">
                  <c:v>168.4</c:v>
                </c:pt>
                <c:pt idx="75">
                  <c:v>160.90700000000001</c:v>
                </c:pt>
                <c:pt idx="76">
                  <c:v>156.49700000000001</c:v>
                </c:pt>
                <c:pt idx="77">
                  <c:v>154.01599999999999</c:v>
                </c:pt>
                <c:pt idx="78">
                  <c:v>166.71799999999999</c:v>
                </c:pt>
                <c:pt idx="79">
                  <c:v>170.30099999999999</c:v>
                </c:pt>
                <c:pt idx="80">
                  <c:v>165.24799999999999</c:v>
                </c:pt>
                <c:pt idx="81">
                  <c:v>164.15199999999999</c:v>
                </c:pt>
                <c:pt idx="82">
                  <c:v>156.37799999999999</c:v>
                </c:pt>
                <c:pt idx="83">
                  <c:v>161.48400000000001</c:v>
                </c:pt>
                <c:pt idx="84">
                  <c:v>160.494</c:v>
                </c:pt>
                <c:pt idx="85">
                  <c:v>157.69</c:v>
                </c:pt>
                <c:pt idx="86">
                  <c:v>150.31299999999999</c:v>
                </c:pt>
                <c:pt idx="87">
                  <c:v>150.73400000000001</c:v>
                </c:pt>
                <c:pt idx="88">
                  <c:v>142.69</c:v>
                </c:pt>
                <c:pt idx="89">
                  <c:v>137.38499999999999</c:v>
                </c:pt>
                <c:pt idx="90">
                  <c:v>141.321</c:v>
                </c:pt>
                <c:pt idx="91">
                  <c:v>139.99600000000001</c:v>
                </c:pt>
                <c:pt idx="92">
                  <c:v>133.95699999999999</c:v>
                </c:pt>
                <c:pt idx="93">
                  <c:v>139.85300000000001</c:v>
                </c:pt>
                <c:pt idx="94">
                  <c:v>136.34299999999999</c:v>
                </c:pt>
                <c:pt idx="95">
                  <c:v>126.577</c:v>
                </c:pt>
                <c:pt idx="96">
                  <c:v>121.128</c:v>
                </c:pt>
                <c:pt idx="97">
                  <c:v>114.048</c:v>
                </c:pt>
                <c:pt idx="98">
                  <c:v>110.572</c:v>
                </c:pt>
                <c:pt idx="99">
                  <c:v>111.503</c:v>
                </c:pt>
                <c:pt idx="100">
                  <c:v>114.142</c:v>
                </c:pt>
                <c:pt idx="101">
                  <c:v>118.224</c:v>
                </c:pt>
                <c:pt idx="102">
                  <c:v>110.41200000000001</c:v>
                </c:pt>
                <c:pt idx="103">
                  <c:v>116.809</c:v>
                </c:pt>
                <c:pt idx="104">
                  <c:v>136.143</c:v>
                </c:pt>
                <c:pt idx="105">
                  <c:v>141.09899999999999</c:v>
                </c:pt>
                <c:pt idx="106">
                  <c:v>119.749</c:v>
                </c:pt>
                <c:pt idx="107">
                  <c:v>124.761</c:v>
                </c:pt>
                <c:pt idx="108">
                  <c:v>123.753</c:v>
                </c:pt>
                <c:pt idx="109">
                  <c:v>133.892</c:v>
                </c:pt>
                <c:pt idx="110">
                  <c:v>150.227</c:v>
                </c:pt>
                <c:pt idx="111">
                  <c:v>155.47</c:v>
                </c:pt>
                <c:pt idx="112">
                  <c:v>179.964</c:v>
                </c:pt>
                <c:pt idx="113">
                  <c:v>203.57400000000001</c:v>
                </c:pt>
                <c:pt idx="114">
                  <c:v>238.23</c:v>
                </c:pt>
                <c:pt idx="115">
                  <c:v>234.28</c:v>
                </c:pt>
                <c:pt idx="116">
                  <c:v>238.334</c:v>
                </c:pt>
                <c:pt idx="117">
                  <c:v>270.173</c:v>
                </c:pt>
                <c:pt idx="118">
                  <c:v>298.13799999999998</c:v>
                </c:pt>
                <c:pt idx="119">
                  <c:v>351.96899999999999</c:v>
                </c:pt>
                <c:pt idx="120">
                  <c:v>342.67200000000003</c:v>
                </c:pt>
                <c:pt idx="121">
                  <c:v>346.37200000000001</c:v>
                </c:pt>
                <c:pt idx="122">
                  <c:v>325.32600000000002</c:v>
                </c:pt>
                <c:pt idx="123">
                  <c:v>249.09299999999999</c:v>
                </c:pt>
                <c:pt idx="124">
                  <c:v>276.54000000000002</c:v>
                </c:pt>
                <c:pt idx="125">
                  <c:v>312.10599999999999</c:v>
                </c:pt>
                <c:pt idx="126">
                  <c:v>306.358</c:v>
                </c:pt>
                <c:pt idx="127">
                  <c:v>299.52199999999999</c:v>
                </c:pt>
                <c:pt idx="128">
                  <c:v>283.38900000000001</c:v>
                </c:pt>
                <c:pt idx="129">
                  <c:v>315.45699999999999</c:v>
                </c:pt>
                <c:pt idx="130">
                  <c:v>313.61200000000002</c:v>
                </c:pt>
                <c:pt idx="131">
                  <c:v>306.52600000000001</c:v>
                </c:pt>
                <c:pt idx="132">
                  <c:v>290.22300000000001</c:v>
                </c:pt>
                <c:pt idx="133">
                  <c:v>287.41199999999998</c:v>
                </c:pt>
                <c:pt idx="134">
                  <c:v>274.38799999999998</c:v>
                </c:pt>
                <c:pt idx="135">
                  <c:v>260.44099999999997</c:v>
                </c:pt>
                <c:pt idx="136">
                  <c:v>257.69299999999998</c:v>
                </c:pt>
                <c:pt idx="137">
                  <c:v>231.21899999999999</c:v>
                </c:pt>
                <c:pt idx="138">
                  <c:v>235.62</c:v>
                </c:pt>
                <c:pt idx="139">
                  <c:v>275.36399999999998</c:v>
                </c:pt>
                <c:pt idx="140">
                  <c:v>279.142</c:v>
                </c:pt>
                <c:pt idx="141">
                  <c:v>255.684</c:v>
                </c:pt>
                <c:pt idx="142">
                  <c:v>280.60500000000002</c:v>
                </c:pt>
                <c:pt idx="143">
                  <c:v>285.37900000000002</c:v>
                </c:pt>
                <c:pt idx="144">
                  <c:v>270.024</c:v>
                </c:pt>
                <c:pt idx="145">
                  <c:v>272.75900000000001</c:v>
                </c:pt>
                <c:pt idx="146">
                  <c:v>252.58600000000001</c:v>
                </c:pt>
                <c:pt idx="147">
                  <c:v>226.28299999999999</c:v>
                </c:pt>
                <c:pt idx="148">
                  <c:v>240.58099999999999</c:v>
                </c:pt>
                <c:pt idx="149">
                  <c:v>247.078</c:v>
                </c:pt>
                <c:pt idx="150">
                  <c:v>225.547</c:v>
                </c:pt>
                <c:pt idx="151">
                  <c:v>225.95500000000001</c:v>
                </c:pt>
                <c:pt idx="152">
                  <c:v>239.738</c:v>
                </c:pt>
                <c:pt idx="153">
                  <c:v>224.27500000000001</c:v>
                </c:pt>
                <c:pt idx="154">
                  <c:v>236.07599999999999</c:v>
                </c:pt>
                <c:pt idx="155">
                  <c:v>222.303</c:v>
                </c:pt>
                <c:pt idx="156">
                  <c:v>232.167</c:v>
                </c:pt>
                <c:pt idx="157">
                  <c:v>262.245</c:v>
                </c:pt>
                <c:pt idx="158">
                  <c:v>288.18599999999998</c:v>
                </c:pt>
                <c:pt idx="159">
                  <c:v>300.23500000000001</c:v>
                </c:pt>
                <c:pt idx="160">
                  <c:v>361.43299999999999</c:v>
                </c:pt>
                <c:pt idx="161">
                  <c:v>361.31</c:v>
                </c:pt>
                <c:pt idx="162">
                  <c:v>379.07600000000002</c:v>
                </c:pt>
                <c:pt idx="163">
                  <c:v>423.17</c:v>
                </c:pt>
                <c:pt idx="164">
                  <c:v>430.80599999999998</c:v>
                </c:pt>
                <c:pt idx="165">
                  <c:v>436.803</c:v>
                </c:pt>
                <c:pt idx="166">
                  <c:v>414.642</c:v>
                </c:pt>
                <c:pt idx="167">
                  <c:v>431.48099999999999</c:v>
                </c:pt>
                <c:pt idx="168">
                  <c:v>457.98700000000002</c:v>
                </c:pt>
                <c:pt idx="169">
                  <c:v>522.61300000000006</c:v>
                </c:pt>
                <c:pt idx="170">
                  <c:v>520.13800000000003</c:v>
                </c:pt>
                <c:pt idx="171">
                  <c:v>544.53800000000001</c:v>
                </c:pt>
                <c:pt idx="172">
                  <c:v>594.14300000000003</c:v>
                </c:pt>
                <c:pt idx="173">
                  <c:v>577.54399999999998</c:v>
                </c:pt>
                <c:pt idx="174">
                  <c:v>498.572</c:v>
                </c:pt>
                <c:pt idx="175">
                  <c:v>506.89299999999997</c:v>
                </c:pt>
                <c:pt idx="176">
                  <c:v>562.88499999999999</c:v>
                </c:pt>
                <c:pt idx="177">
                  <c:v>547.04</c:v>
                </c:pt>
                <c:pt idx="178">
                  <c:v>561.78</c:v>
                </c:pt>
                <c:pt idx="179">
                  <c:v>536.88900000000001</c:v>
                </c:pt>
                <c:pt idx="180">
                  <c:v>540.05100000000004</c:v>
                </c:pt>
                <c:pt idx="181">
                  <c:v>619.30899999999997</c:v>
                </c:pt>
                <c:pt idx="182">
                  <c:v>601.59699999999998</c:v>
                </c:pt>
                <c:pt idx="183">
                  <c:v>567.50699999999995</c:v>
                </c:pt>
                <c:pt idx="184">
                  <c:v>612.55999999999995</c:v>
                </c:pt>
                <c:pt idx="185">
                  <c:v>623.36599999999999</c:v>
                </c:pt>
                <c:pt idx="186">
                  <c:v>584.74099999999999</c:v>
                </c:pt>
                <c:pt idx="187">
                  <c:v>628.52499999999998</c:v>
                </c:pt>
                <c:pt idx="188">
                  <c:v>634.46799999999996</c:v>
                </c:pt>
                <c:pt idx="189">
                  <c:v>668.11</c:v>
                </c:pt>
                <c:pt idx="190">
                  <c:v>762.74599999999998</c:v>
                </c:pt>
                <c:pt idx="191">
                  <c:v>777.25900000000001</c:v>
                </c:pt>
                <c:pt idx="192">
                  <c:v>760.20100000000002</c:v>
                </c:pt>
                <c:pt idx="193">
                  <c:v>728.34</c:v>
                </c:pt>
                <c:pt idx="194">
                  <c:v>700.74599999999998</c:v>
                </c:pt>
                <c:pt idx="195">
                  <c:v>689.91800000000001</c:v>
                </c:pt>
                <c:pt idx="196">
                  <c:v>650.85400000000004</c:v>
                </c:pt>
                <c:pt idx="197">
                  <c:v>702.255</c:v>
                </c:pt>
                <c:pt idx="198">
                  <c:v>736.154</c:v>
                </c:pt>
                <c:pt idx="199">
                  <c:v>656.56500000000005</c:v>
                </c:pt>
                <c:pt idx="200">
                  <c:v>735.47299999999996</c:v>
                </c:pt>
                <c:pt idx="201">
                  <c:v>729.53700000000003</c:v>
                </c:pt>
                <c:pt idx="202">
                  <c:v>744.96799999999996</c:v>
                </c:pt>
                <c:pt idx="203">
                  <c:v>761.28099999999995</c:v>
                </c:pt>
                <c:pt idx="204">
                  <c:v>722.47299999999996</c:v>
                </c:pt>
                <c:pt idx="205">
                  <c:v>746.72699999999998</c:v>
                </c:pt>
                <c:pt idx="206">
                  <c:v>784.82399999999996</c:v>
                </c:pt>
                <c:pt idx="207">
                  <c:v>835.53099999999995</c:v>
                </c:pt>
                <c:pt idx="208">
                  <c:v>881.71799999999996</c:v>
                </c:pt>
                <c:pt idx="209">
                  <c:v>881.71699999999998</c:v>
                </c:pt>
                <c:pt idx="210">
                  <c:v>900.58299999999997</c:v>
                </c:pt>
                <c:pt idx="211">
                  <c:v>1019.1</c:v>
                </c:pt>
                <c:pt idx="212">
                  <c:v>1109.165</c:v>
                </c:pt>
                <c:pt idx="213">
                  <c:v>1139.106</c:v>
                </c:pt>
                <c:pt idx="214">
                  <c:v>800.43899999999996</c:v>
                </c:pt>
                <c:pt idx="215">
                  <c:v>649.30200000000002</c:v>
                </c:pt>
                <c:pt idx="216">
                  <c:v>643.91800000000001</c:v>
                </c:pt>
                <c:pt idx="217">
                  <c:v>648.90800000000002</c:v>
                </c:pt>
                <c:pt idx="218">
                  <c:v>700.24199999999996</c:v>
                </c:pt>
                <c:pt idx="219">
                  <c:v>784.11300000000006</c:v>
                </c:pt>
                <c:pt idx="220">
                  <c:v>796.63</c:v>
                </c:pt>
                <c:pt idx="221">
                  <c:v>767.27099999999996</c:v>
                </c:pt>
                <c:pt idx="222">
                  <c:v>827.19</c:v>
                </c:pt>
                <c:pt idx="223">
                  <c:v>838.51499999999999</c:v>
                </c:pt>
                <c:pt idx="224">
                  <c:v>769.49800000000005</c:v>
                </c:pt>
                <c:pt idx="225">
                  <c:v>804.40599999999995</c:v>
                </c:pt>
                <c:pt idx="226">
                  <c:v>822.56700000000001</c:v>
                </c:pt>
                <c:pt idx="227">
                  <c:v>867.30499999999995</c:v>
                </c:pt>
                <c:pt idx="228">
                  <c:v>964.32299999999998</c:v>
                </c:pt>
                <c:pt idx="229">
                  <c:v>1118.202</c:v>
                </c:pt>
                <c:pt idx="230">
                  <c:v>1142.624</c:v>
                </c:pt>
                <c:pt idx="231">
                  <c:v>1259.962</c:v>
                </c:pt>
                <c:pt idx="232">
                  <c:v>1356.162</c:v>
                </c:pt>
                <c:pt idx="233">
                  <c:v>1353.306</c:v>
                </c:pt>
                <c:pt idx="234">
                  <c:v>1348.7460000000001</c:v>
                </c:pt>
                <c:pt idx="235">
                  <c:v>1343.2249999999999</c:v>
                </c:pt>
                <c:pt idx="236">
                  <c:v>1398.3689999999999</c:v>
                </c:pt>
                <c:pt idx="237">
                  <c:v>1378.0820000000001</c:v>
                </c:pt>
                <c:pt idx="238">
                  <c:v>1214.5640000000001</c:v>
                </c:pt>
                <c:pt idx="239">
                  <c:v>1298.7739999999999</c:v>
                </c:pt>
                <c:pt idx="240">
                  <c:v>1410.825</c:v>
                </c:pt>
                <c:pt idx="241">
                  <c:v>1533.2719999999999</c:v>
                </c:pt>
                <c:pt idx="242">
                  <c:v>1652.078</c:v>
                </c:pt>
                <c:pt idx="243">
                  <c:v>1682.098</c:v>
                </c:pt>
                <c:pt idx="244">
                  <c:v>1566.598</c:v>
                </c:pt>
                <c:pt idx="245">
                  <c:v>1707.713</c:v>
                </c:pt>
                <c:pt idx="246">
                  <c:v>1634.694</c:v>
                </c:pt>
                <c:pt idx="247">
                  <c:v>1751.5809999999999</c:v>
                </c:pt>
                <c:pt idx="248">
                  <c:v>1626.0250000000001</c:v>
                </c:pt>
                <c:pt idx="249">
                  <c:v>1476.068</c:v>
                </c:pt>
                <c:pt idx="250">
                  <c:v>1379.3420000000001</c:v>
                </c:pt>
                <c:pt idx="251">
                  <c:v>1363.9960000000001</c:v>
                </c:pt>
                <c:pt idx="252">
                  <c:v>1268.1959999999999</c:v>
                </c:pt>
                <c:pt idx="253">
                  <c:v>1179.1500000000001</c:v>
                </c:pt>
                <c:pt idx="254">
                  <c:v>1316.4760000000001</c:v>
                </c:pt>
                <c:pt idx="255">
                  <c:v>1363.932</c:v>
                </c:pt>
                <c:pt idx="256">
                  <c:v>1312.96</c:v>
                </c:pt>
                <c:pt idx="257">
                  <c:v>1432.35</c:v>
                </c:pt>
                <c:pt idx="258">
                  <c:v>1347.106</c:v>
                </c:pt>
                <c:pt idx="259">
                  <c:v>1377.6880000000001</c:v>
                </c:pt>
                <c:pt idx="260">
                  <c:v>1422.3409999999999</c:v>
                </c:pt>
                <c:pt idx="261">
                  <c:v>1329.539</c:v>
                </c:pt>
                <c:pt idx="262">
                  <c:v>1240.143</c:v>
                </c:pt>
                <c:pt idx="263">
                  <c:v>1022.216</c:v>
                </c:pt>
                <c:pt idx="264">
                  <c:v>1088.0509999999999</c:v>
                </c:pt>
                <c:pt idx="265">
                  <c:v>1172.479</c:v>
                </c:pt>
                <c:pt idx="266">
                  <c:v>1076.874</c:v>
                </c:pt>
                <c:pt idx="267">
                  <c:v>1155.7090000000001</c:v>
                </c:pt>
                <c:pt idx="268">
                  <c:v>1218.598</c:v>
                </c:pt>
                <c:pt idx="269">
                  <c:v>1250.8920000000001</c:v>
                </c:pt>
                <c:pt idx="270">
                  <c:v>1104.3240000000001</c:v>
                </c:pt>
                <c:pt idx="271">
                  <c:v>1042.0640000000001</c:v>
                </c:pt>
                <c:pt idx="272">
                  <c:v>879.947</c:v>
                </c:pt>
                <c:pt idx="273">
                  <c:v>870.35699999999997</c:v>
                </c:pt>
                <c:pt idx="274">
                  <c:v>900.67600000000004</c:v>
                </c:pt>
                <c:pt idx="275">
                  <c:v>936.19899999999996</c:v>
                </c:pt>
                <c:pt idx="276">
                  <c:v>980.56600000000003</c:v>
                </c:pt>
                <c:pt idx="277">
                  <c:v>1007.802</c:v>
                </c:pt>
                <c:pt idx="278">
                  <c:v>1026.8510000000001</c:v>
                </c:pt>
                <c:pt idx="279">
                  <c:v>1119.492</c:v>
                </c:pt>
                <c:pt idx="280">
                  <c:v>1149.1569999999999</c:v>
                </c:pt>
                <c:pt idx="281">
                  <c:v>1143.2750000000001</c:v>
                </c:pt>
                <c:pt idx="282">
                  <c:v>1157.4359999999999</c:v>
                </c:pt>
                <c:pt idx="283">
                  <c:v>1258.3800000000001</c:v>
                </c:pt>
                <c:pt idx="284">
                  <c:v>1344.66</c:v>
                </c:pt>
                <c:pt idx="285">
                  <c:v>1291.2560000000001</c:v>
                </c:pt>
                <c:pt idx="286">
                  <c:v>1474.23</c:v>
                </c:pt>
                <c:pt idx="287">
                  <c:v>1390.3119999999999</c:v>
                </c:pt>
                <c:pt idx="288">
                  <c:v>1510.4949999999999</c:v>
                </c:pt>
                <c:pt idx="289">
                  <c:v>1701.5060000000001</c:v>
                </c:pt>
                <c:pt idx="290">
                  <c:v>1733.614</c:v>
                </c:pt>
                <c:pt idx="291">
                  <c:v>1575.7819999999999</c:v>
                </c:pt>
                <c:pt idx="292">
                  <c:v>1566.3969999999999</c:v>
                </c:pt>
                <c:pt idx="293">
                  <c:v>1573.5709999999999</c:v>
                </c:pt>
                <c:pt idx="294">
                  <c:v>1460.828</c:v>
                </c:pt>
                <c:pt idx="295">
                  <c:v>1638.028</c:v>
                </c:pt>
                <c:pt idx="296">
                  <c:v>1638.1210000000001</c:v>
                </c:pt>
                <c:pt idx="297">
                  <c:v>1508.91</c:v>
                </c:pt>
                <c:pt idx="298">
                  <c:v>1539.681</c:v>
                </c:pt>
                <c:pt idx="299">
                  <c:v>1576.837</c:v>
                </c:pt>
                <c:pt idx="300">
                  <c:v>1678.6959999999999</c:v>
                </c:pt>
                <c:pt idx="301">
                  <c:v>1664.5070000000001</c:v>
                </c:pt>
                <c:pt idx="302">
                  <c:v>1564.181</c:v>
                </c:pt>
                <c:pt idx="303">
                  <c:v>1458.309</c:v>
                </c:pt>
                <c:pt idx="304">
                  <c:v>1603.492</c:v>
                </c:pt>
                <c:pt idx="305">
                  <c:v>1592.1389999999999</c:v>
                </c:pt>
                <c:pt idx="306">
                  <c:v>1639.3589999999999</c:v>
                </c:pt>
                <c:pt idx="307">
                  <c:v>1700.3910000000001</c:v>
                </c:pt>
                <c:pt idx="308">
                  <c:v>1680.6020000000001</c:v>
                </c:pt>
                <c:pt idx="309">
                  <c:v>1696.672</c:v>
                </c:pt>
                <c:pt idx="310">
                  <c:v>1607.204</c:v>
                </c:pt>
                <c:pt idx="311">
                  <c:v>1633.7280000000001</c:v>
                </c:pt>
                <c:pt idx="312">
                  <c:v>1662.3969999999999</c:v>
                </c:pt>
                <c:pt idx="313">
                  <c:v>1681.826</c:v>
                </c:pt>
                <c:pt idx="314">
                  <c:v>1705.4059999999999</c:v>
                </c:pt>
                <c:pt idx="315">
                  <c:v>1741.288</c:v>
                </c:pt>
                <c:pt idx="316">
                  <c:v>1894.7049999999999</c:v>
                </c:pt>
                <c:pt idx="317">
                  <c:v>1901.8009999999999</c:v>
                </c:pt>
                <c:pt idx="318">
                  <c:v>1895.2660000000001</c:v>
                </c:pt>
                <c:pt idx="319">
                  <c:v>1771.2170000000001</c:v>
                </c:pt>
                <c:pt idx="320">
                  <c:v>1829.2539999999999</c:v>
                </c:pt>
                <c:pt idx="321">
                  <c:v>1866.837</c:v>
                </c:pt>
                <c:pt idx="322">
                  <c:v>1898.827</c:v>
                </c:pt>
                <c:pt idx="323">
                  <c:v>2049.64</c:v>
                </c:pt>
                <c:pt idx="324">
                  <c:v>2161.0520000000001</c:v>
                </c:pt>
                <c:pt idx="325">
                  <c:v>2310.1480000000001</c:v>
                </c:pt>
                <c:pt idx="326">
                  <c:v>2289.5819999999999</c:v>
                </c:pt>
                <c:pt idx="327">
                  <c:v>2308.748</c:v>
                </c:pt>
                <c:pt idx="328">
                  <c:v>2378.5569999999998</c:v>
                </c:pt>
                <c:pt idx="329">
                  <c:v>2474.1570000000002</c:v>
                </c:pt>
                <c:pt idx="330">
                  <c:v>2615.857</c:v>
                </c:pt>
                <c:pt idx="331">
                  <c:v>2762.1410000000001</c:v>
                </c:pt>
                <c:pt idx="332">
                  <c:v>2713.5630000000001</c:v>
                </c:pt>
                <c:pt idx="333">
                  <c:v>2863.9059999999999</c:v>
                </c:pt>
                <c:pt idx="334">
                  <c:v>2741.6</c:v>
                </c:pt>
                <c:pt idx="335">
                  <c:v>2624.23</c:v>
                </c:pt>
                <c:pt idx="336">
                  <c:v>2650.89</c:v>
                </c:pt>
                <c:pt idx="337">
                  <c:v>2512.9160000000002</c:v>
                </c:pt>
                <c:pt idx="338">
                  <c:v>2572.8539999999998</c:v>
                </c:pt>
                <c:pt idx="339">
                  <c:v>2808.4450000000002</c:v>
                </c:pt>
                <c:pt idx="340">
                  <c:v>2896.674</c:v>
                </c:pt>
                <c:pt idx="341">
                  <c:v>2691.7719999999999</c:v>
                </c:pt>
                <c:pt idx="342">
                  <c:v>2647.9580000000001</c:v>
                </c:pt>
                <c:pt idx="343">
                  <c:v>2645.4639999999999</c:v>
                </c:pt>
                <c:pt idx="344">
                  <c:v>1988.742</c:v>
                </c:pt>
                <c:pt idx="345">
                  <c:v>1798.912</c:v>
                </c:pt>
                <c:pt idx="346">
                  <c:v>2092.768</c:v>
                </c:pt>
                <c:pt idx="347">
                  <c:v>1975.0039999999999</c:v>
                </c:pt>
                <c:pt idx="348">
                  <c:v>1916.1420000000001</c:v>
                </c:pt>
                <c:pt idx="349">
                  <c:v>2090.9279999999999</c:v>
                </c:pt>
                <c:pt idx="350">
                  <c:v>1996.521</c:v>
                </c:pt>
                <c:pt idx="351">
                  <c:v>2140.5659999999998</c:v>
                </c:pt>
                <c:pt idx="352">
                  <c:v>2328.9160000000002</c:v>
                </c:pt>
                <c:pt idx="353">
                  <c:v>2231.732</c:v>
                </c:pt>
                <c:pt idx="354">
                  <c:v>2185.1120000000001</c:v>
                </c:pt>
                <c:pt idx="355">
                  <c:v>2254.6370000000002</c:v>
                </c:pt>
                <c:pt idx="356">
                  <c:v>2363.1390000000001</c:v>
                </c:pt>
                <c:pt idx="357">
                  <c:v>2385.1590000000001</c:v>
                </c:pt>
                <c:pt idx="358">
                  <c:v>2296.06</c:v>
                </c:pt>
                <c:pt idx="359">
                  <c:v>2418.3560000000002</c:v>
                </c:pt>
                <c:pt idx="360">
                  <c:v>2661.9690000000001</c:v>
                </c:pt>
                <c:pt idx="361">
                  <c:v>2520.0059999999999</c:v>
                </c:pt>
                <c:pt idx="362">
                  <c:v>2559.6849999999999</c:v>
                </c:pt>
                <c:pt idx="363">
                  <c:v>2595.8270000000002</c:v>
                </c:pt>
                <c:pt idx="364">
                  <c:v>2589.587</c:v>
                </c:pt>
                <c:pt idx="365">
                  <c:v>2700.7269999999999</c:v>
                </c:pt>
                <c:pt idx="366">
                  <c:v>2789.0830000000001</c:v>
                </c:pt>
                <c:pt idx="367">
                  <c:v>2859.9879999999998</c:v>
                </c:pt>
                <c:pt idx="368">
                  <c:v>3105.7339999999999</c:v>
                </c:pt>
                <c:pt idx="369">
                  <c:v>3043.1610000000001</c:v>
                </c:pt>
                <c:pt idx="370">
                  <c:v>3034.232</c:v>
                </c:pt>
                <c:pt idx="371">
                  <c:v>2915.2379999999998</c:v>
                </c:pt>
                <c:pt idx="372">
                  <c:v>2894.8240000000001</c:v>
                </c:pt>
                <c:pt idx="373">
                  <c:v>2952.6840000000002</c:v>
                </c:pt>
                <c:pt idx="374">
                  <c:v>2939.14</c:v>
                </c:pt>
                <c:pt idx="375">
                  <c:v>2756.3490000000002</c:v>
                </c:pt>
                <c:pt idx="376">
                  <c:v>2964.489</c:v>
                </c:pt>
                <c:pt idx="377">
                  <c:v>3020.8069999999998</c:v>
                </c:pt>
                <c:pt idx="378">
                  <c:v>2905.98</c:v>
                </c:pt>
                <c:pt idx="379">
                  <c:v>2817.1080000000002</c:v>
                </c:pt>
                <c:pt idx="380">
                  <c:v>2693.7649999999999</c:v>
                </c:pt>
                <c:pt idx="381">
                  <c:v>2295.0619999999999</c:v>
                </c:pt>
                <c:pt idx="382">
                  <c:v>2329.6509999999998</c:v>
                </c:pt>
                <c:pt idx="383">
                  <c:v>2456.2159999999999</c:v>
                </c:pt>
                <c:pt idx="384">
                  <c:v>2584.3829999999998</c:v>
                </c:pt>
                <c:pt idx="385">
                  <c:v>2522.92</c:v>
                </c:pt>
                <c:pt idx="386">
                  <c:v>2563.3220000000001</c:v>
                </c:pt>
                <c:pt idx="387">
                  <c:v>2756.4760000000001</c:v>
                </c:pt>
                <c:pt idx="388">
                  <c:v>2638.4690000000001</c:v>
                </c:pt>
                <c:pt idx="389">
                  <c:v>2575.9740000000002</c:v>
                </c:pt>
                <c:pt idx="390">
                  <c:v>2343.7919999999999</c:v>
                </c:pt>
                <c:pt idx="391">
                  <c:v>2139.2689999999998</c:v>
                </c:pt>
                <c:pt idx="392">
                  <c:v>2076.17</c:v>
                </c:pt>
                <c:pt idx="393">
                  <c:v>1779.4359999999999</c:v>
                </c:pt>
                <c:pt idx="394">
                  <c:v>1875.1590000000001</c:v>
                </c:pt>
                <c:pt idx="395">
                  <c:v>2002.662</c:v>
                </c:pt>
                <c:pt idx="396">
                  <c:v>1851.223</c:v>
                </c:pt>
                <c:pt idx="397">
                  <c:v>1751.1969999999999</c:v>
                </c:pt>
                <c:pt idx="398">
                  <c:v>1627.4</c:v>
                </c:pt>
                <c:pt idx="399">
                  <c:v>1657.9480000000001</c:v>
                </c:pt>
                <c:pt idx="400">
                  <c:v>1850.4949999999999</c:v>
                </c:pt>
                <c:pt idx="401">
                  <c:v>1953.213</c:v>
                </c:pt>
                <c:pt idx="402">
                  <c:v>2106.1909999999998</c:v>
                </c:pt>
                <c:pt idx="403">
                  <c:v>2247.08</c:v>
                </c:pt>
                <c:pt idx="404">
                  <c:v>2366.181</c:v>
                </c:pt>
                <c:pt idx="405">
                  <c:v>2206.6419999999998</c:v>
                </c:pt>
                <c:pt idx="406">
                  <c:v>2492.1790000000001</c:v>
                </c:pt>
                <c:pt idx="407">
                  <c:v>2514.0610000000001</c:v>
                </c:pt>
                <c:pt idx="408">
                  <c:v>2633.04</c:v>
                </c:pt>
                <c:pt idx="409">
                  <c:v>2796.8029999999999</c:v>
                </c:pt>
                <c:pt idx="410">
                  <c:v>3096.1579999999999</c:v>
                </c:pt>
                <c:pt idx="411">
                  <c:v>2987.9609999999998</c:v>
                </c:pt>
                <c:pt idx="412">
                  <c:v>2891.9470000000001</c:v>
                </c:pt>
                <c:pt idx="413">
                  <c:v>2986.05</c:v>
                </c:pt>
                <c:pt idx="414">
                  <c:v>3199.018</c:v>
                </c:pt>
                <c:pt idx="415">
                  <c:v>3167.0639999999999</c:v>
                </c:pt>
                <c:pt idx="416">
                  <c:v>3200.9490000000001</c:v>
                </c:pt>
                <c:pt idx="417">
                  <c:v>3479.2950000000001</c:v>
                </c:pt>
                <c:pt idx="418">
                  <c:v>3384.203</c:v>
                </c:pt>
                <c:pt idx="419">
                  <c:v>3685.451</c:v>
                </c:pt>
                <c:pt idx="420">
                  <c:v>3673.5169999999998</c:v>
                </c:pt>
                <c:pt idx="421">
                  <c:v>3735.2109999999998</c:v>
                </c:pt>
                <c:pt idx="422">
                  <c:v>4065.5949999999998</c:v>
                </c:pt>
                <c:pt idx="423">
                  <c:v>4009.74</c:v>
                </c:pt>
                <c:pt idx="424">
                  <c:v>3825.0729999999999</c:v>
                </c:pt>
                <c:pt idx="425">
                  <c:v>4032.5569999999998</c:v>
                </c:pt>
                <c:pt idx="426">
                  <c:v>4463.8230000000003</c:v>
                </c:pt>
                <c:pt idx="427">
                  <c:v>4709.2740000000003</c:v>
                </c:pt>
                <c:pt idx="428">
                  <c:v>4968.7820000000002</c:v>
                </c:pt>
                <c:pt idx="429">
                  <c:v>5147.7290000000003</c:v>
                </c:pt>
                <c:pt idx="430">
                  <c:v>4737.6620000000003</c:v>
                </c:pt>
                <c:pt idx="431">
                  <c:v>4902.4350000000004</c:v>
                </c:pt>
                <c:pt idx="432">
                  <c:v>5103.259</c:v>
                </c:pt>
                <c:pt idx="433">
                  <c:v>5546.2219999999998</c:v>
                </c:pt>
                <c:pt idx="434">
                  <c:v>5659.8050000000003</c:v>
                </c:pt>
                <c:pt idx="435">
                  <c:v>6104.7830000000004</c:v>
                </c:pt>
                <c:pt idx="436">
                  <c:v>6262.2250000000004</c:v>
                </c:pt>
                <c:pt idx="437">
                  <c:v>5834.2309999999998</c:v>
                </c:pt>
                <c:pt idx="438">
                  <c:v>5752.9780000000001</c:v>
                </c:pt>
                <c:pt idx="439">
                  <c:v>5870.9470000000001</c:v>
                </c:pt>
                <c:pt idx="440">
                  <c:v>5884.5569999999998</c:v>
                </c:pt>
                <c:pt idx="441">
                  <c:v>5653.0339999999997</c:v>
                </c:pt>
                <c:pt idx="442">
                  <c:v>6158.4059999999999</c:v>
                </c:pt>
                <c:pt idx="443">
                  <c:v>6333.8329999999996</c:v>
                </c:pt>
                <c:pt idx="444">
                  <c:v>6809.9269999999997</c:v>
                </c:pt>
                <c:pt idx="445">
                  <c:v>7135.3370000000004</c:v>
                </c:pt>
                <c:pt idx="446">
                  <c:v>6838.9560000000001</c:v>
                </c:pt>
                <c:pt idx="447">
                  <c:v>7152.6509999999998</c:v>
                </c:pt>
                <c:pt idx="448">
                  <c:v>7382.375</c:v>
                </c:pt>
                <c:pt idx="449">
                  <c:v>7670.3320000000003</c:v>
                </c:pt>
                <c:pt idx="450">
                  <c:v>7937.9129999999996</c:v>
                </c:pt>
                <c:pt idx="451">
                  <c:v>7767.5119999999997</c:v>
                </c:pt>
                <c:pt idx="452">
                  <c:v>7409.8239999999996</c:v>
                </c:pt>
                <c:pt idx="453">
                  <c:v>7840.4219999999996</c:v>
                </c:pt>
                <c:pt idx="454">
                  <c:v>8109.6139999999996</c:v>
                </c:pt>
                <c:pt idx="455">
                  <c:v>7850.7830000000004</c:v>
                </c:pt>
                <c:pt idx="456">
                  <c:v>7805.2610000000004</c:v>
                </c:pt>
                <c:pt idx="457">
                  <c:v>6174.0550000000003</c:v>
                </c:pt>
                <c:pt idx="458">
                  <c:v>6761.4250000000002</c:v>
                </c:pt>
                <c:pt idx="459">
                  <c:v>6541.1329999999998</c:v>
                </c:pt>
                <c:pt idx="460">
                  <c:v>7427.2269999999999</c:v>
                </c:pt>
                <c:pt idx="461">
                  <c:v>7966.3980000000001</c:v>
                </c:pt>
                <c:pt idx="462">
                  <c:v>7440.8680000000004</c:v>
                </c:pt>
                <c:pt idx="463">
                  <c:v>6735.8459999999995</c:v>
                </c:pt>
                <c:pt idx="464">
                  <c:v>6731.1670000000004</c:v>
                </c:pt>
                <c:pt idx="465">
                  <c:v>5123.9369999999999</c:v>
                </c:pt>
                <c:pt idx="466">
                  <c:v>3888.1039999999998</c:v>
                </c:pt>
                <c:pt idx="467">
                  <c:v>3434.902</c:v>
                </c:pt>
                <c:pt idx="468">
                  <c:v>3599.43</c:v>
                </c:pt>
                <c:pt idx="469">
                  <c:v>3640.627</c:v>
                </c:pt>
                <c:pt idx="470">
                  <c:v>3423.6930000000002</c:v>
                </c:pt>
                <c:pt idx="471">
                  <c:v>3583.5030000000002</c:v>
                </c:pt>
                <c:pt idx="472">
                  <c:v>3932.1460000000002</c:v>
                </c:pt>
                <c:pt idx="473">
                  <c:v>4540.8270000000002</c:v>
                </c:pt>
                <c:pt idx="474">
                  <c:v>4258.375</c:v>
                </c:pt>
                <c:pt idx="475">
                  <c:v>4509.1689999999999</c:v>
                </c:pt>
                <c:pt idx="476">
                  <c:v>4515.5370000000003</c:v>
                </c:pt>
                <c:pt idx="477">
                  <c:v>4856.9440000000004</c:v>
                </c:pt>
                <c:pt idx="478">
                  <c:v>4936.8919999999998</c:v>
                </c:pt>
                <c:pt idx="479">
                  <c:v>5203.6450000000004</c:v>
                </c:pt>
                <c:pt idx="480">
                  <c:v>5555.375</c:v>
                </c:pt>
                <c:pt idx="481">
                  <c:v>5250.0029999999997</c:v>
                </c:pt>
                <c:pt idx="482">
                  <c:v>4997.5379999999996</c:v>
                </c:pt>
                <c:pt idx="483">
                  <c:v>5343.1170000000002</c:v>
                </c:pt>
                <c:pt idx="484">
                  <c:v>5399.0810000000001</c:v>
                </c:pt>
                <c:pt idx="485">
                  <c:v>4929.4189999999999</c:v>
                </c:pt>
                <c:pt idx="486">
                  <c:v>4793.3860000000004</c:v>
                </c:pt>
                <c:pt idx="487">
                  <c:v>5274.0169999999998</c:v>
                </c:pt>
                <c:pt idx="488">
                  <c:v>5187.5320000000002</c:v>
                </c:pt>
                <c:pt idx="489">
                  <c:v>5586.4380000000001</c:v>
                </c:pt>
                <c:pt idx="490">
                  <c:v>5830.5789999999997</c:v>
                </c:pt>
                <c:pt idx="491">
                  <c:v>5627.8639999999996</c:v>
                </c:pt>
                <c:pt idx="492">
                  <c:v>6201.6409999999996</c:v>
                </c:pt>
                <c:pt idx="493">
                  <c:v>6048.9809999999998</c:v>
                </c:pt>
                <c:pt idx="494">
                  <c:v>6313.5590000000002</c:v>
                </c:pt>
                <c:pt idx="495">
                  <c:v>6304.2889999999998</c:v>
                </c:pt>
                <c:pt idx="496">
                  <c:v>6365.0230000000001</c:v>
                </c:pt>
                <c:pt idx="497">
                  <c:v>6262.607</c:v>
                </c:pt>
                <c:pt idx="498">
                  <c:v>6003.0590000000002</c:v>
                </c:pt>
                <c:pt idx="499">
                  <c:v>5996.1719999999996</c:v>
                </c:pt>
                <c:pt idx="500">
                  <c:v>5519.0150000000003</c:v>
                </c:pt>
                <c:pt idx="501">
                  <c:v>5152.848</c:v>
                </c:pt>
                <c:pt idx="502">
                  <c:v>5688.5240000000003</c:v>
                </c:pt>
                <c:pt idx="503">
                  <c:v>5658.0150000000003</c:v>
                </c:pt>
                <c:pt idx="504">
                  <c:v>5730.0649999999996</c:v>
                </c:pt>
                <c:pt idx="505">
                  <c:v>5819.3540000000003</c:v>
                </c:pt>
                <c:pt idx="506">
                  <c:v>6375.692</c:v>
                </c:pt>
                <c:pt idx="507">
                  <c:v>6301.3950000000004</c:v>
                </c:pt>
                <c:pt idx="508">
                  <c:v>6175.7070000000003</c:v>
                </c:pt>
                <c:pt idx="509">
                  <c:v>5594.61</c:v>
                </c:pt>
                <c:pt idx="510">
                  <c:v>5897.2740000000003</c:v>
                </c:pt>
                <c:pt idx="511">
                  <c:v>6189.0720000000001</c:v>
                </c:pt>
                <c:pt idx="512">
                  <c:v>6369.0370000000003</c:v>
                </c:pt>
                <c:pt idx="513">
                  <c:v>6453.674</c:v>
                </c:pt>
                <c:pt idx="514">
                  <c:v>6363.5370000000003</c:v>
                </c:pt>
                <c:pt idx="515">
                  <c:v>6352.317</c:v>
                </c:pt>
                <c:pt idx="516">
                  <c:v>6340.5249999999996</c:v>
                </c:pt>
                <c:pt idx="517">
                  <c:v>6650.7259999999997</c:v>
                </c:pt>
                <c:pt idx="518">
                  <c:v>6668.7719999999999</c:v>
                </c:pt>
                <c:pt idx="519">
                  <c:v>6675.1229999999996</c:v>
                </c:pt>
                <c:pt idx="520">
                  <c:v>6824.8670000000002</c:v>
                </c:pt>
                <c:pt idx="521">
                  <c:v>6913.1809999999996</c:v>
                </c:pt>
                <c:pt idx="522">
                  <c:v>6584.4120000000003</c:v>
                </c:pt>
                <c:pt idx="523">
                  <c:v>6910.83</c:v>
                </c:pt>
                <c:pt idx="524">
                  <c:v>7036.2039999999997</c:v>
                </c:pt>
                <c:pt idx="525">
                  <c:v>7078.473</c:v>
                </c:pt>
                <c:pt idx="526">
                  <c:v>7492.2709999999997</c:v>
                </c:pt>
                <c:pt idx="527">
                  <c:v>7503.9949999999999</c:v>
                </c:pt>
                <c:pt idx="528">
                  <c:v>7561.6210000000001</c:v>
                </c:pt>
                <c:pt idx="529">
                  <c:v>7335.3689999999997</c:v>
                </c:pt>
                <c:pt idx="530">
                  <c:v>7513.982</c:v>
                </c:pt>
                <c:pt idx="531">
                  <c:v>7625.0630000000001</c:v>
                </c:pt>
                <c:pt idx="532">
                  <c:v>7937.1859999999997</c:v>
                </c:pt>
                <c:pt idx="533">
                  <c:v>8342.5519999999997</c:v>
                </c:pt>
                <c:pt idx="534">
                  <c:v>8585.7109999999993</c:v>
                </c:pt>
                <c:pt idx="535">
                  <c:v>8479.2139999999999</c:v>
                </c:pt>
                <c:pt idx="536">
                  <c:v>8470.5689999999995</c:v>
                </c:pt>
                <c:pt idx="537">
                  <c:v>8319.6640000000007</c:v>
                </c:pt>
                <c:pt idx="538">
                  <c:v>7884.1229999999996</c:v>
                </c:pt>
                <c:pt idx="539">
                  <c:v>7291.8090000000002</c:v>
                </c:pt>
                <c:pt idx="540">
                  <c:v>7285.2070000000003</c:v>
                </c:pt>
                <c:pt idx="541">
                  <c:v>7622.48</c:v>
                </c:pt>
                <c:pt idx="542">
                  <c:v>8003.4120000000003</c:v>
                </c:pt>
                <c:pt idx="543">
                  <c:v>8009.22</c:v>
                </c:pt>
                <c:pt idx="544">
                  <c:v>8349.1980000000003</c:v>
                </c:pt>
                <c:pt idx="545">
                  <c:v>8332.5920000000006</c:v>
                </c:pt>
                <c:pt idx="546">
                  <c:v>8077.9040000000005</c:v>
                </c:pt>
                <c:pt idx="547">
                  <c:v>8096.3140000000003</c:v>
                </c:pt>
                <c:pt idx="548">
                  <c:v>7377.8450000000003</c:v>
                </c:pt>
                <c:pt idx="549">
                  <c:v>7083.0370000000003</c:v>
                </c:pt>
                <c:pt idx="550">
                  <c:v>7520.7430000000004</c:v>
                </c:pt>
                <c:pt idx="551">
                  <c:v>7634.3159999999998</c:v>
                </c:pt>
                <c:pt idx="552">
                  <c:v>7311.3819999999996</c:v>
                </c:pt>
                <c:pt idx="553">
                  <c:v>6823.7190000000001</c:v>
                </c:pt>
                <c:pt idx="554">
                  <c:v>6931.13</c:v>
                </c:pt>
                <c:pt idx="555">
                  <c:v>6950.1049999999996</c:v>
                </c:pt>
                <c:pt idx="556">
                  <c:v>7273.6790000000001</c:v>
                </c:pt>
                <c:pt idx="557">
                  <c:v>7338.6779999999999</c:v>
                </c:pt>
                <c:pt idx="558">
                  <c:v>7196.6310000000003</c:v>
                </c:pt>
                <c:pt idx="559">
                  <c:v>7209.6589999999997</c:v>
                </c:pt>
                <c:pt idx="560">
                  <c:v>7307.2060000000001</c:v>
                </c:pt>
                <c:pt idx="561">
                  <c:v>7305.1970000000001</c:v>
                </c:pt>
                <c:pt idx="562">
                  <c:v>7481.4719999999998</c:v>
                </c:pt>
                <c:pt idx="563">
                  <c:v>7706.2030000000004</c:v>
                </c:pt>
                <c:pt idx="564">
                  <c:v>8056.9009999999998</c:v>
                </c:pt>
                <c:pt idx="565">
                  <c:v>8209.6229999999996</c:v>
                </c:pt>
                <c:pt idx="566">
                  <c:v>8123.7529999999997</c:v>
                </c:pt>
                <c:pt idx="567">
                  <c:v>8154.1469999999999</c:v>
                </c:pt>
                <c:pt idx="568">
                  <c:v>8124.67</c:v>
                </c:pt>
                <c:pt idx="569">
                  <c:v>8392.8269999999993</c:v>
                </c:pt>
                <c:pt idx="570">
                  <c:v>8279.3150000000005</c:v>
                </c:pt>
                <c:pt idx="571">
                  <c:v>8744.8420000000006</c:v>
                </c:pt>
                <c:pt idx="572">
                  <c:v>8814.4619999999995</c:v>
                </c:pt>
                <c:pt idx="573">
                  <c:v>9378.1530000000002</c:v>
                </c:pt>
                <c:pt idx="574">
                  <c:v>9714.8420000000006</c:v>
                </c:pt>
                <c:pt idx="575">
                  <c:v>9663.5609999999997</c:v>
                </c:pt>
                <c:pt idx="576">
                  <c:v>9819.9830000000002</c:v>
                </c:pt>
                <c:pt idx="577">
                  <c:v>9765.0709999999999</c:v>
                </c:pt>
                <c:pt idx="578">
                  <c:v>9843.2240000000002</c:v>
                </c:pt>
                <c:pt idx="579">
                  <c:v>9638.68</c:v>
                </c:pt>
                <c:pt idx="580">
                  <c:v>10071.65</c:v>
                </c:pt>
                <c:pt idx="581">
                  <c:v>10129.5</c:v>
                </c:pt>
                <c:pt idx="582">
                  <c:v>10239.549999999999</c:v>
                </c:pt>
                <c:pt idx="583">
                  <c:v>10323.48</c:v>
                </c:pt>
                <c:pt idx="584">
                  <c:v>10498.88</c:v>
                </c:pt>
                <c:pt idx="585">
                  <c:v>10911.01</c:v>
                </c:pt>
                <c:pt idx="586">
                  <c:v>10374.73</c:v>
                </c:pt>
                <c:pt idx="587">
                  <c:v>10060.59</c:v>
                </c:pt>
                <c:pt idx="588">
                  <c:v>9498.9699999999993</c:v>
                </c:pt>
                <c:pt idx="589">
                  <c:v>9835.1669999999995</c:v>
                </c:pt>
                <c:pt idx="590">
                  <c:v>10212.629999999999</c:v>
                </c:pt>
                <c:pt idx="591">
                  <c:v>10108.86</c:v>
                </c:pt>
                <c:pt idx="592">
                  <c:v>10355.98</c:v>
                </c:pt>
                <c:pt idx="593">
                  <c:v>10019.709999999999</c:v>
                </c:pt>
                <c:pt idx="594">
                  <c:v>10247.5</c:v>
                </c:pt>
                <c:pt idx="595">
                  <c:v>10215.549999999999</c:v>
                </c:pt>
                <c:pt idx="596">
                  <c:v>10204.06</c:v>
                </c:pt>
                <c:pt idx="597">
                  <c:v>10545.33</c:v>
                </c:pt>
                <c:pt idx="598">
                  <c:v>10588.57</c:v>
                </c:pt>
                <c:pt idx="599">
                  <c:v>10434.85</c:v>
                </c:pt>
                <c:pt idx="600">
                  <c:v>10638.66</c:v>
                </c:pt>
                <c:pt idx="601">
                  <c:v>10432.719999999999</c:v>
                </c:pt>
                <c:pt idx="602">
                  <c:v>9513.3359999999993</c:v>
                </c:pt>
                <c:pt idx="603">
                  <c:v>8472.7019999999993</c:v>
                </c:pt>
                <c:pt idx="604">
                  <c:v>9118.5570000000007</c:v>
                </c:pt>
                <c:pt idx="605">
                  <c:v>9120.91</c:v>
                </c:pt>
                <c:pt idx="606">
                  <c:v>8919.0450000000001</c:v>
                </c:pt>
                <c:pt idx="607">
                  <c:v>9196.1329999999998</c:v>
                </c:pt>
                <c:pt idx="608">
                  <c:v>9446.7170000000006</c:v>
                </c:pt>
                <c:pt idx="609">
                  <c:v>9363.4120000000003</c:v>
                </c:pt>
                <c:pt idx="610">
                  <c:v>8875.777</c:v>
                </c:pt>
                <c:pt idx="611">
                  <c:v>9968.741</c:v>
                </c:pt>
                <c:pt idx="612">
                  <c:v>10179.84</c:v>
                </c:pt>
                <c:pt idx="613">
                  <c:v>10175.42</c:v>
                </c:pt>
                <c:pt idx="614">
                  <c:v>10670.25</c:v>
                </c:pt>
                <c:pt idx="615">
                  <c:v>11261.28</c:v>
                </c:pt>
                <c:pt idx="616">
                  <c:v>11364.79</c:v>
                </c:pt>
                <c:pt idx="617">
                  <c:v>11747.57</c:v>
                </c:pt>
                <c:pt idx="618">
                  <c:v>11904.78</c:v>
                </c:pt>
                <c:pt idx="619">
                  <c:v>11997.85</c:v>
                </c:pt>
                <c:pt idx="620">
                  <c:v>12174.7</c:v>
                </c:pt>
                <c:pt idx="621">
                  <c:v>12704.14</c:v>
                </c:pt>
                <c:pt idx="622">
                  <c:v>12715.37</c:v>
                </c:pt>
                <c:pt idx="623">
                  <c:v>12533.07</c:v>
                </c:pt>
                <c:pt idx="624">
                  <c:v>12791.51</c:v>
                </c:pt>
                <c:pt idx="625">
                  <c:v>12927.27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6-4312-B056-2CFC7AFF1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8175"/>
        <c:axId val="75058503"/>
      </c:barChart>
      <c:dateAx>
        <c:axId val="75058175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058503"/>
        <c:crosses val="autoZero"/>
        <c:auto val="1"/>
        <c:lblOffset val="100"/>
        <c:baseTimeUnit val="months"/>
      </c:dateAx>
      <c:valAx>
        <c:axId val="75058503"/>
        <c:scaling>
          <c:orientation val="minMax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05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Entra, </a:t>
            </a:r>
            <a:r>
              <a:rPr lang="nb-NO" dirty="0" err="1"/>
              <a:t>yield</a:t>
            </a:r>
            <a:r>
              <a:rPr lang="nb-NO" dirty="0"/>
              <a:t> på lange obligasjoner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Norge 5år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Sheet1!$A$2:$A$468</c:f>
              <c:numCache>
                <c:formatCode>dd\.mm\.yyyy</c:formatCode>
                <c:ptCount val="467"/>
                <c:pt idx="0">
                  <c:v>44382</c:v>
                </c:pt>
                <c:pt idx="1">
                  <c:v>44383</c:v>
                </c:pt>
                <c:pt idx="2">
                  <c:v>44384</c:v>
                </c:pt>
                <c:pt idx="3">
                  <c:v>44385</c:v>
                </c:pt>
                <c:pt idx="4">
                  <c:v>44386</c:v>
                </c:pt>
                <c:pt idx="5" formatCode="m/d/yyyy">
                  <c:v>44389</c:v>
                </c:pt>
                <c:pt idx="6" formatCode="m/d/yyyy">
                  <c:v>44390</c:v>
                </c:pt>
                <c:pt idx="7" formatCode="m/d/yyyy">
                  <c:v>44391</c:v>
                </c:pt>
                <c:pt idx="8" formatCode="m/d/yyyy">
                  <c:v>44392</c:v>
                </c:pt>
                <c:pt idx="9" formatCode="m/d/yyyy">
                  <c:v>44393</c:v>
                </c:pt>
                <c:pt idx="10" formatCode="m/d/yyyy">
                  <c:v>44396</c:v>
                </c:pt>
                <c:pt idx="11" formatCode="m/d/yyyy">
                  <c:v>44397</c:v>
                </c:pt>
                <c:pt idx="12" formatCode="m/d/yyyy">
                  <c:v>44398</c:v>
                </c:pt>
                <c:pt idx="13" formatCode="m/d/yyyy">
                  <c:v>44399</c:v>
                </c:pt>
                <c:pt idx="14" formatCode="m/d/yyyy">
                  <c:v>44400</c:v>
                </c:pt>
                <c:pt idx="15" formatCode="m/d/yyyy">
                  <c:v>44403</c:v>
                </c:pt>
                <c:pt idx="16" formatCode="m/d/yyyy">
                  <c:v>44404</c:v>
                </c:pt>
                <c:pt idx="17" formatCode="m/d/yyyy">
                  <c:v>44405</c:v>
                </c:pt>
                <c:pt idx="18" formatCode="m/d/yyyy">
                  <c:v>44406</c:v>
                </c:pt>
                <c:pt idx="19" formatCode="m/d/yyyy">
                  <c:v>44407</c:v>
                </c:pt>
                <c:pt idx="20" formatCode="m/d/yyyy">
                  <c:v>44410</c:v>
                </c:pt>
                <c:pt idx="21" formatCode="m/d/yyyy">
                  <c:v>44411</c:v>
                </c:pt>
                <c:pt idx="22" formatCode="m/d/yyyy">
                  <c:v>44412</c:v>
                </c:pt>
                <c:pt idx="23" formatCode="m/d/yyyy">
                  <c:v>44413</c:v>
                </c:pt>
                <c:pt idx="24" formatCode="m/d/yyyy">
                  <c:v>44414</c:v>
                </c:pt>
                <c:pt idx="25" formatCode="m/d/yyyy">
                  <c:v>44417</c:v>
                </c:pt>
                <c:pt idx="26" formatCode="m/d/yyyy">
                  <c:v>44418</c:v>
                </c:pt>
                <c:pt idx="27" formatCode="m/d/yyyy">
                  <c:v>44419</c:v>
                </c:pt>
                <c:pt idx="28" formatCode="m/d/yyyy">
                  <c:v>44420</c:v>
                </c:pt>
                <c:pt idx="29" formatCode="m/d/yyyy">
                  <c:v>44421</c:v>
                </c:pt>
                <c:pt idx="30" formatCode="m/d/yyyy">
                  <c:v>44424</c:v>
                </c:pt>
                <c:pt idx="31" formatCode="m/d/yyyy">
                  <c:v>44425</c:v>
                </c:pt>
                <c:pt idx="32" formatCode="m/d/yyyy">
                  <c:v>44426</c:v>
                </c:pt>
                <c:pt idx="33" formatCode="m/d/yyyy">
                  <c:v>44427</c:v>
                </c:pt>
                <c:pt idx="34" formatCode="m/d/yyyy">
                  <c:v>44428</c:v>
                </c:pt>
                <c:pt idx="35" formatCode="m/d/yyyy">
                  <c:v>44431</c:v>
                </c:pt>
                <c:pt idx="36" formatCode="m/d/yyyy">
                  <c:v>44432</c:v>
                </c:pt>
                <c:pt idx="37" formatCode="m/d/yyyy">
                  <c:v>44433</c:v>
                </c:pt>
                <c:pt idx="38" formatCode="m/d/yyyy">
                  <c:v>44434</c:v>
                </c:pt>
                <c:pt idx="39" formatCode="m/d/yyyy">
                  <c:v>44435</c:v>
                </c:pt>
                <c:pt idx="40" formatCode="m/d/yyyy">
                  <c:v>44438</c:v>
                </c:pt>
                <c:pt idx="41" formatCode="m/d/yyyy">
                  <c:v>44439</c:v>
                </c:pt>
                <c:pt idx="42" formatCode="m/d/yyyy">
                  <c:v>44440</c:v>
                </c:pt>
                <c:pt idx="43" formatCode="m/d/yyyy">
                  <c:v>44441</c:v>
                </c:pt>
                <c:pt idx="44" formatCode="m/d/yyyy">
                  <c:v>44442</c:v>
                </c:pt>
                <c:pt idx="45" formatCode="m/d/yyyy">
                  <c:v>44445</c:v>
                </c:pt>
                <c:pt idx="46" formatCode="m/d/yyyy">
                  <c:v>44446</c:v>
                </c:pt>
                <c:pt idx="47" formatCode="m/d/yyyy">
                  <c:v>44447</c:v>
                </c:pt>
                <c:pt idx="48" formatCode="m/d/yyyy">
                  <c:v>44448</c:v>
                </c:pt>
                <c:pt idx="49" formatCode="m/d/yyyy">
                  <c:v>44449</c:v>
                </c:pt>
                <c:pt idx="50" formatCode="m/d/yyyy">
                  <c:v>44452</c:v>
                </c:pt>
                <c:pt idx="51" formatCode="m/d/yyyy">
                  <c:v>44453</c:v>
                </c:pt>
                <c:pt idx="52" formatCode="m/d/yyyy">
                  <c:v>44454</c:v>
                </c:pt>
                <c:pt idx="53" formatCode="m/d/yyyy">
                  <c:v>44455</c:v>
                </c:pt>
                <c:pt idx="54" formatCode="m/d/yyyy">
                  <c:v>44456</c:v>
                </c:pt>
                <c:pt idx="55" formatCode="m/d/yyyy">
                  <c:v>44459</c:v>
                </c:pt>
                <c:pt idx="56" formatCode="m/d/yyyy">
                  <c:v>44460</c:v>
                </c:pt>
                <c:pt idx="57" formatCode="m/d/yyyy">
                  <c:v>44461</c:v>
                </c:pt>
                <c:pt idx="58" formatCode="m/d/yyyy">
                  <c:v>44462</c:v>
                </c:pt>
                <c:pt idx="59" formatCode="m/d/yyyy">
                  <c:v>44463</c:v>
                </c:pt>
                <c:pt idx="60" formatCode="m/d/yyyy">
                  <c:v>44466</c:v>
                </c:pt>
                <c:pt idx="61" formatCode="m/d/yyyy">
                  <c:v>44467</c:v>
                </c:pt>
                <c:pt idx="62" formatCode="m/d/yyyy">
                  <c:v>44468</c:v>
                </c:pt>
                <c:pt idx="63" formatCode="m/d/yyyy">
                  <c:v>44469</c:v>
                </c:pt>
                <c:pt idx="64" formatCode="m/d/yyyy">
                  <c:v>44470</c:v>
                </c:pt>
                <c:pt idx="65" formatCode="m/d/yyyy">
                  <c:v>44473</c:v>
                </c:pt>
                <c:pt idx="66" formatCode="m/d/yyyy">
                  <c:v>44474</c:v>
                </c:pt>
                <c:pt idx="67" formatCode="m/d/yyyy">
                  <c:v>44475</c:v>
                </c:pt>
                <c:pt idx="68" formatCode="m/d/yyyy">
                  <c:v>44476</c:v>
                </c:pt>
                <c:pt idx="69" formatCode="m/d/yyyy">
                  <c:v>44477</c:v>
                </c:pt>
                <c:pt idx="70" formatCode="m/d/yyyy">
                  <c:v>44480</c:v>
                </c:pt>
                <c:pt idx="71" formatCode="m/d/yyyy">
                  <c:v>44481</c:v>
                </c:pt>
                <c:pt idx="72" formatCode="m/d/yyyy">
                  <c:v>44482</c:v>
                </c:pt>
                <c:pt idx="73" formatCode="m/d/yyyy">
                  <c:v>44483</c:v>
                </c:pt>
                <c:pt idx="74" formatCode="m/d/yyyy">
                  <c:v>44484</c:v>
                </c:pt>
                <c:pt idx="75" formatCode="m/d/yyyy">
                  <c:v>44487</c:v>
                </c:pt>
                <c:pt idx="76" formatCode="m/d/yyyy">
                  <c:v>44488</c:v>
                </c:pt>
                <c:pt idx="77" formatCode="m/d/yyyy">
                  <c:v>44489</c:v>
                </c:pt>
                <c:pt idx="78" formatCode="m/d/yyyy">
                  <c:v>44490</c:v>
                </c:pt>
                <c:pt idx="79" formatCode="m/d/yyyy">
                  <c:v>44491</c:v>
                </c:pt>
                <c:pt idx="80" formatCode="m/d/yyyy">
                  <c:v>44494</c:v>
                </c:pt>
                <c:pt idx="81" formatCode="m/d/yyyy">
                  <c:v>44495</c:v>
                </c:pt>
                <c:pt idx="82" formatCode="m/d/yyyy">
                  <c:v>44496</c:v>
                </c:pt>
                <c:pt idx="83" formatCode="m/d/yyyy">
                  <c:v>44497</c:v>
                </c:pt>
                <c:pt idx="84" formatCode="m/d/yyyy">
                  <c:v>44498</c:v>
                </c:pt>
                <c:pt idx="85" formatCode="m/d/yyyy">
                  <c:v>44501</c:v>
                </c:pt>
                <c:pt idx="86" formatCode="m/d/yyyy">
                  <c:v>44502</c:v>
                </c:pt>
                <c:pt idx="87" formatCode="m/d/yyyy">
                  <c:v>44503</c:v>
                </c:pt>
                <c:pt idx="88" formatCode="m/d/yyyy">
                  <c:v>44504</c:v>
                </c:pt>
                <c:pt idx="89" formatCode="m/d/yyyy">
                  <c:v>44505</c:v>
                </c:pt>
                <c:pt idx="90" formatCode="m/d/yyyy">
                  <c:v>44508</c:v>
                </c:pt>
                <c:pt idx="91" formatCode="m/d/yyyy">
                  <c:v>44509</c:v>
                </c:pt>
                <c:pt idx="92" formatCode="m/d/yyyy">
                  <c:v>44510</c:v>
                </c:pt>
                <c:pt idx="93" formatCode="m/d/yyyy">
                  <c:v>44511</c:v>
                </c:pt>
                <c:pt idx="94" formatCode="m/d/yyyy">
                  <c:v>44512</c:v>
                </c:pt>
                <c:pt idx="95" formatCode="m/d/yyyy">
                  <c:v>44515</c:v>
                </c:pt>
                <c:pt idx="96" formatCode="m/d/yyyy">
                  <c:v>44516</c:v>
                </c:pt>
                <c:pt idx="97" formatCode="m/d/yyyy">
                  <c:v>44517</c:v>
                </c:pt>
                <c:pt idx="98" formatCode="m/d/yyyy">
                  <c:v>44518</c:v>
                </c:pt>
                <c:pt idx="99" formatCode="m/d/yyyy">
                  <c:v>44519</c:v>
                </c:pt>
                <c:pt idx="100" formatCode="m/d/yyyy">
                  <c:v>44522</c:v>
                </c:pt>
                <c:pt idx="101" formatCode="m/d/yyyy">
                  <c:v>44523</c:v>
                </c:pt>
                <c:pt idx="102" formatCode="m/d/yyyy">
                  <c:v>44524</c:v>
                </c:pt>
                <c:pt idx="103" formatCode="m/d/yyyy">
                  <c:v>44525</c:v>
                </c:pt>
                <c:pt idx="104" formatCode="m/d/yyyy">
                  <c:v>44526</c:v>
                </c:pt>
                <c:pt idx="105" formatCode="m/d/yyyy">
                  <c:v>44529</c:v>
                </c:pt>
                <c:pt idx="106" formatCode="m/d/yyyy">
                  <c:v>44530</c:v>
                </c:pt>
                <c:pt idx="107" formatCode="m/d/yyyy">
                  <c:v>44531</c:v>
                </c:pt>
                <c:pt idx="108" formatCode="m/d/yyyy">
                  <c:v>44532</c:v>
                </c:pt>
                <c:pt idx="109" formatCode="m/d/yyyy">
                  <c:v>44533</c:v>
                </c:pt>
                <c:pt idx="110" formatCode="m/d/yyyy">
                  <c:v>44536</c:v>
                </c:pt>
                <c:pt idx="111" formatCode="m/d/yyyy">
                  <c:v>44537</c:v>
                </c:pt>
                <c:pt idx="112" formatCode="m/d/yyyy">
                  <c:v>44538</c:v>
                </c:pt>
                <c:pt idx="113" formatCode="m/d/yyyy">
                  <c:v>44539</c:v>
                </c:pt>
                <c:pt idx="114" formatCode="m/d/yyyy">
                  <c:v>44540</c:v>
                </c:pt>
                <c:pt idx="115" formatCode="m/d/yyyy">
                  <c:v>44543</c:v>
                </c:pt>
                <c:pt idx="116" formatCode="m/d/yyyy">
                  <c:v>44544</c:v>
                </c:pt>
                <c:pt idx="117" formatCode="m/d/yyyy">
                  <c:v>44545</c:v>
                </c:pt>
                <c:pt idx="118" formatCode="m/d/yyyy">
                  <c:v>44546</c:v>
                </c:pt>
                <c:pt idx="119" formatCode="m/d/yyyy">
                  <c:v>44547</c:v>
                </c:pt>
                <c:pt idx="120" formatCode="m/d/yyyy">
                  <c:v>44550</c:v>
                </c:pt>
                <c:pt idx="121" formatCode="m/d/yyyy">
                  <c:v>44551</c:v>
                </c:pt>
                <c:pt idx="122" formatCode="m/d/yyyy">
                  <c:v>44552</c:v>
                </c:pt>
                <c:pt idx="123" formatCode="m/d/yyyy">
                  <c:v>44553</c:v>
                </c:pt>
                <c:pt idx="124" formatCode="m/d/yyyy">
                  <c:v>44554</c:v>
                </c:pt>
                <c:pt idx="125" formatCode="m/d/yyyy">
                  <c:v>44557</c:v>
                </c:pt>
                <c:pt idx="126" formatCode="m/d/yyyy">
                  <c:v>44558</c:v>
                </c:pt>
                <c:pt idx="127" formatCode="m/d/yyyy">
                  <c:v>44559</c:v>
                </c:pt>
                <c:pt idx="128" formatCode="m/d/yyyy">
                  <c:v>44560</c:v>
                </c:pt>
                <c:pt idx="129" formatCode="m/d/yyyy">
                  <c:v>44561</c:v>
                </c:pt>
                <c:pt idx="130" formatCode="m/d/yyyy">
                  <c:v>44564</c:v>
                </c:pt>
                <c:pt idx="131" formatCode="m/d/yyyy">
                  <c:v>44565</c:v>
                </c:pt>
                <c:pt idx="132" formatCode="m/d/yyyy">
                  <c:v>44566</c:v>
                </c:pt>
                <c:pt idx="133" formatCode="m/d/yyyy">
                  <c:v>44567</c:v>
                </c:pt>
                <c:pt idx="134" formatCode="m/d/yyyy">
                  <c:v>44568</c:v>
                </c:pt>
                <c:pt idx="135" formatCode="m/d/yyyy">
                  <c:v>44571</c:v>
                </c:pt>
                <c:pt idx="136" formatCode="m/d/yyyy">
                  <c:v>44572</c:v>
                </c:pt>
                <c:pt idx="137" formatCode="m/d/yyyy">
                  <c:v>44573</c:v>
                </c:pt>
                <c:pt idx="138" formatCode="m/d/yyyy">
                  <c:v>44574</c:v>
                </c:pt>
                <c:pt idx="139" formatCode="m/d/yyyy">
                  <c:v>44575</c:v>
                </c:pt>
                <c:pt idx="140" formatCode="m/d/yyyy">
                  <c:v>44578</c:v>
                </c:pt>
                <c:pt idx="141" formatCode="m/d/yyyy">
                  <c:v>44579</c:v>
                </c:pt>
                <c:pt idx="142" formatCode="m/d/yyyy">
                  <c:v>44580</c:v>
                </c:pt>
                <c:pt idx="143" formatCode="m/d/yyyy">
                  <c:v>44581</c:v>
                </c:pt>
                <c:pt idx="144" formatCode="m/d/yyyy">
                  <c:v>44582</c:v>
                </c:pt>
                <c:pt idx="145" formatCode="m/d/yyyy">
                  <c:v>44585</c:v>
                </c:pt>
                <c:pt idx="146" formatCode="m/d/yyyy">
                  <c:v>44586</c:v>
                </c:pt>
                <c:pt idx="147" formatCode="m/d/yyyy">
                  <c:v>44587</c:v>
                </c:pt>
                <c:pt idx="148" formatCode="m/d/yyyy">
                  <c:v>44588</c:v>
                </c:pt>
                <c:pt idx="149" formatCode="m/d/yyyy">
                  <c:v>44589</c:v>
                </c:pt>
                <c:pt idx="150" formatCode="m/d/yyyy">
                  <c:v>44592</c:v>
                </c:pt>
                <c:pt idx="151" formatCode="m/d/yyyy">
                  <c:v>44593</c:v>
                </c:pt>
                <c:pt idx="152" formatCode="m/d/yyyy">
                  <c:v>44594</c:v>
                </c:pt>
                <c:pt idx="153" formatCode="m/d/yyyy">
                  <c:v>44595</c:v>
                </c:pt>
                <c:pt idx="154" formatCode="m/d/yyyy">
                  <c:v>44596</c:v>
                </c:pt>
                <c:pt idx="155" formatCode="m/d/yyyy">
                  <c:v>44599</c:v>
                </c:pt>
                <c:pt idx="156" formatCode="m/d/yyyy">
                  <c:v>44600</c:v>
                </c:pt>
                <c:pt idx="157" formatCode="m/d/yyyy">
                  <c:v>44601</c:v>
                </c:pt>
                <c:pt idx="158" formatCode="m/d/yyyy">
                  <c:v>44602</c:v>
                </c:pt>
                <c:pt idx="159" formatCode="m/d/yyyy">
                  <c:v>44603</c:v>
                </c:pt>
                <c:pt idx="160" formatCode="m/d/yyyy">
                  <c:v>44606</c:v>
                </c:pt>
                <c:pt idx="161" formatCode="m/d/yyyy">
                  <c:v>44607</c:v>
                </c:pt>
                <c:pt idx="162" formatCode="m/d/yyyy">
                  <c:v>44608</c:v>
                </c:pt>
                <c:pt idx="163" formatCode="m/d/yyyy">
                  <c:v>44609</c:v>
                </c:pt>
                <c:pt idx="164" formatCode="m/d/yyyy">
                  <c:v>44610</c:v>
                </c:pt>
                <c:pt idx="165" formatCode="m/d/yyyy">
                  <c:v>44613</c:v>
                </c:pt>
                <c:pt idx="166" formatCode="m/d/yyyy">
                  <c:v>44614</c:v>
                </c:pt>
                <c:pt idx="167" formatCode="m/d/yyyy">
                  <c:v>44615</c:v>
                </c:pt>
                <c:pt idx="168" formatCode="m/d/yyyy">
                  <c:v>44616</c:v>
                </c:pt>
                <c:pt idx="169" formatCode="m/d/yyyy">
                  <c:v>44617</c:v>
                </c:pt>
                <c:pt idx="170" formatCode="m/d/yyyy">
                  <c:v>44620</c:v>
                </c:pt>
                <c:pt idx="171" formatCode="m/d/yyyy">
                  <c:v>44621</c:v>
                </c:pt>
                <c:pt idx="172" formatCode="m/d/yyyy">
                  <c:v>44622</c:v>
                </c:pt>
                <c:pt idx="173" formatCode="m/d/yyyy">
                  <c:v>44623</c:v>
                </c:pt>
                <c:pt idx="174" formatCode="m/d/yyyy">
                  <c:v>44624</c:v>
                </c:pt>
                <c:pt idx="175" formatCode="m/d/yyyy">
                  <c:v>44627</c:v>
                </c:pt>
                <c:pt idx="176" formatCode="m/d/yyyy">
                  <c:v>44628</c:v>
                </c:pt>
                <c:pt idx="177" formatCode="m/d/yyyy">
                  <c:v>44629</c:v>
                </c:pt>
                <c:pt idx="178" formatCode="m/d/yyyy">
                  <c:v>44630</c:v>
                </c:pt>
                <c:pt idx="179" formatCode="m/d/yyyy">
                  <c:v>44631</c:v>
                </c:pt>
                <c:pt idx="180" formatCode="m/d/yyyy">
                  <c:v>44634</c:v>
                </c:pt>
                <c:pt idx="181" formatCode="m/d/yyyy">
                  <c:v>44635</c:v>
                </c:pt>
                <c:pt idx="182" formatCode="m/d/yyyy">
                  <c:v>44636</c:v>
                </c:pt>
                <c:pt idx="183" formatCode="m/d/yyyy">
                  <c:v>44637</c:v>
                </c:pt>
                <c:pt idx="184" formatCode="m/d/yyyy">
                  <c:v>44638</c:v>
                </c:pt>
                <c:pt idx="185" formatCode="m/d/yyyy">
                  <c:v>44641</c:v>
                </c:pt>
                <c:pt idx="186" formatCode="m/d/yyyy">
                  <c:v>44642</c:v>
                </c:pt>
                <c:pt idx="187" formatCode="m/d/yyyy">
                  <c:v>44643</c:v>
                </c:pt>
                <c:pt idx="188" formatCode="m/d/yyyy">
                  <c:v>44644</c:v>
                </c:pt>
                <c:pt idx="189" formatCode="m/d/yyyy">
                  <c:v>44645</c:v>
                </c:pt>
                <c:pt idx="190" formatCode="m/d/yyyy">
                  <c:v>44648</c:v>
                </c:pt>
                <c:pt idx="191" formatCode="m/d/yyyy">
                  <c:v>44649</c:v>
                </c:pt>
                <c:pt idx="192" formatCode="m/d/yyyy">
                  <c:v>44650</c:v>
                </c:pt>
                <c:pt idx="193" formatCode="m/d/yyyy">
                  <c:v>44651</c:v>
                </c:pt>
                <c:pt idx="194" formatCode="m/d/yyyy">
                  <c:v>44652</c:v>
                </c:pt>
                <c:pt idx="195" formatCode="m/d/yyyy">
                  <c:v>44655</c:v>
                </c:pt>
                <c:pt idx="196" formatCode="m/d/yyyy">
                  <c:v>44656</c:v>
                </c:pt>
                <c:pt idx="197" formatCode="m/d/yyyy">
                  <c:v>44657</c:v>
                </c:pt>
                <c:pt idx="198" formatCode="m/d/yyyy">
                  <c:v>44658</c:v>
                </c:pt>
                <c:pt idx="199" formatCode="m/d/yyyy">
                  <c:v>44659</c:v>
                </c:pt>
                <c:pt idx="200" formatCode="m/d/yyyy">
                  <c:v>44662</c:v>
                </c:pt>
                <c:pt idx="201" formatCode="m/d/yyyy">
                  <c:v>44663</c:v>
                </c:pt>
                <c:pt idx="202" formatCode="m/d/yyyy">
                  <c:v>44664</c:v>
                </c:pt>
                <c:pt idx="203" formatCode="m/d/yyyy">
                  <c:v>44665</c:v>
                </c:pt>
                <c:pt idx="204" formatCode="m/d/yyyy">
                  <c:v>44666</c:v>
                </c:pt>
                <c:pt idx="205" formatCode="m/d/yyyy">
                  <c:v>44669</c:v>
                </c:pt>
                <c:pt idx="206" formatCode="m/d/yyyy">
                  <c:v>44670</c:v>
                </c:pt>
                <c:pt idx="207" formatCode="m/d/yyyy">
                  <c:v>44671</c:v>
                </c:pt>
                <c:pt idx="208" formatCode="m/d/yyyy">
                  <c:v>44672</c:v>
                </c:pt>
                <c:pt idx="209" formatCode="m/d/yyyy">
                  <c:v>44673</c:v>
                </c:pt>
                <c:pt idx="210" formatCode="m/d/yyyy">
                  <c:v>44676</c:v>
                </c:pt>
                <c:pt idx="211" formatCode="m/d/yyyy">
                  <c:v>44677</c:v>
                </c:pt>
                <c:pt idx="212" formatCode="m/d/yyyy">
                  <c:v>44678</c:v>
                </c:pt>
                <c:pt idx="213" formatCode="m/d/yyyy">
                  <c:v>44679</c:v>
                </c:pt>
                <c:pt idx="214" formatCode="m/d/yyyy">
                  <c:v>44680</c:v>
                </c:pt>
                <c:pt idx="215" formatCode="m/d/yyyy">
                  <c:v>44683</c:v>
                </c:pt>
                <c:pt idx="216" formatCode="m/d/yyyy">
                  <c:v>44684</c:v>
                </c:pt>
                <c:pt idx="217" formatCode="m/d/yyyy">
                  <c:v>44685</c:v>
                </c:pt>
                <c:pt idx="218" formatCode="m/d/yyyy">
                  <c:v>44686</c:v>
                </c:pt>
                <c:pt idx="219" formatCode="m/d/yyyy">
                  <c:v>44687</c:v>
                </c:pt>
                <c:pt idx="220" formatCode="m/d/yyyy">
                  <c:v>44690</c:v>
                </c:pt>
                <c:pt idx="221" formatCode="m/d/yyyy">
                  <c:v>44691</c:v>
                </c:pt>
                <c:pt idx="222" formatCode="m/d/yyyy">
                  <c:v>44692</c:v>
                </c:pt>
                <c:pt idx="223" formatCode="m/d/yyyy">
                  <c:v>44693</c:v>
                </c:pt>
                <c:pt idx="224" formatCode="m/d/yyyy">
                  <c:v>44694</c:v>
                </c:pt>
                <c:pt idx="225" formatCode="m/d/yyyy">
                  <c:v>44697</c:v>
                </c:pt>
                <c:pt idx="226" formatCode="m/d/yyyy">
                  <c:v>44698</c:v>
                </c:pt>
                <c:pt idx="227" formatCode="m/d/yyyy">
                  <c:v>44699</c:v>
                </c:pt>
                <c:pt idx="228" formatCode="m/d/yyyy">
                  <c:v>44700</c:v>
                </c:pt>
                <c:pt idx="229" formatCode="m/d/yyyy">
                  <c:v>44701</c:v>
                </c:pt>
                <c:pt idx="230" formatCode="m/d/yyyy">
                  <c:v>44704</c:v>
                </c:pt>
                <c:pt idx="231" formatCode="m/d/yyyy">
                  <c:v>44705</c:v>
                </c:pt>
                <c:pt idx="232" formatCode="m/d/yyyy">
                  <c:v>44706</c:v>
                </c:pt>
                <c:pt idx="233" formatCode="m/d/yyyy">
                  <c:v>44707</c:v>
                </c:pt>
                <c:pt idx="234" formatCode="m/d/yyyy">
                  <c:v>44708</c:v>
                </c:pt>
                <c:pt idx="235" formatCode="m/d/yyyy">
                  <c:v>44711</c:v>
                </c:pt>
                <c:pt idx="236" formatCode="m/d/yyyy">
                  <c:v>44712</c:v>
                </c:pt>
                <c:pt idx="237" formatCode="m/d/yyyy">
                  <c:v>44713</c:v>
                </c:pt>
                <c:pt idx="238" formatCode="m/d/yyyy">
                  <c:v>44714</c:v>
                </c:pt>
                <c:pt idx="239" formatCode="m/d/yyyy">
                  <c:v>44715</c:v>
                </c:pt>
                <c:pt idx="240" formatCode="m/d/yyyy">
                  <c:v>44718</c:v>
                </c:pt>
                <c:pt idx="241" formatCode="m/d/yyyy">
                  <c:v>44719</c:v>
                </c:pt>
                <c:pt idx="242" formatCode="m/d/yyyy">
                  <c:v>44720</c:v>
                </c:pt>
                <c:pt idx="243" formatCode="m/d/yyyy">
                  <c:v>44721</c:v>
                </c:pt>
                <c:pt idx="244" formatCode="m/d/yyyy">
                  <c:v>44722</c:v>
                </c:pt>
                <c:pt idx="245" formatCode="m/d/yyyy">
                  <c:v>44725</c:v>
                </c:pt>
                <c:pt idx="246" formatCode="m/d/yyyy">
                  <c:v>44726</c:v>
                </c:pt>
                <c:pt idx="247" formatCode="m/d/yyyy">
                  <c:v>44727</c:v>
                </c:pt>
                <c:pt idx="248" formatCode="m/d/yyyy">
                  <c:v>44728</c:v>
                </c:pt>
                <c:pt idx="249" formatCode="m/d/yyyy">
                  <c:v>44729</c:v>
                </c:pt>
                <c:pt idx="250" formatCode="m/d/yyyy">
                  <c:v>44732</c:v>
                </c:pt>
                <c:pt idx="251" formatCode="m/d/yyyy">
                  <c:v>44733</c:v>
                </c:pt>
                <c:pt idx="252" formatCode="m/d/yyyy">
                  <c:v>44734</c:v>
                </c:pt>
                <c:pt idx="253" formatCode="m/d/yyyy">
                  <c:v>44735</c:v>
                </c:pt>
                <c:pt idx="254" formatCode="m/d/yyyy">
                  <c:v>44736</c:v>
                </c:pt>
                <c:pt idx="255" formatCode="m/d/yyyy">
                  <c:v>44739</c:v>
                </c:pt>
                <c:pt idx="256" formatCode="m/d/yyyy">
                  <c:v>44740</c:v>
                </c:pt>
                <c:pt idx="257" formatCode="m/d/yyyy">
                  <c:v>44741</c:v>
                </c:pt>
                <c:pt idx="258" formatCode="m/d/yyyy">
                  <c:v>44742</c:v>
                </c:pt>
                <c:pt idx="259" formatCode="m/d/yyyy">
                  <c:v>44743</c:v>
                </c:pt>
                <c:pt idx="260" formatCode="m/d/yyyy">
                  <c:v>44746</c:v>
                </c:pt>
                <c:pt idx="261" formatCode="m/d/yyyy">
                  <c:v>44747</c:v>
                </c:pt>
                <c:pt idx="262" formatCode="m/d/yyyy">
                  <c:v>44748</c:v>
                </c:pt>
                <c:pt idx="263" formatCode="m/d/yyyy">
                  <c:v>44749</c:v>
                </c:pt>
                <c:pt idx="264" formatCode="m/d/yyyy">
                  <c:v>44750</c:v>
                </c:pt>
                <c:pt idx="265" formatCode="m/d/yyyy">
                  <c:v>44753</c:v>
                </c:pt>
                <c:pt idx="266" formatCode="m/d/yyyy">
                  <c:v>44754</c:v>
                </c:pt>
                <c:pt idx="267" formatCode="m/d/yyyy">
                  <c:v>44755</c:v>
                </c:pt>
                <c:pt idx="268" formatCode="m/d/yyyy">
                  <c:v>44756</c:v>
                </c:pt>
                <c:pt idx="269" formatCode="m/d/yyyy">
                  <c:v>44757</c:v>
                </c:pt>
                <c:pt idx="270" formatCode="m/d/yyyy">
                  <c:v>44760</c:v>
                </c:pt>
                <c:pt idx="271" formatCode="m/d/yyyy">
                  <c:v>44761</c:v>
                </c:pt>
                <c:pt idx="272" formatCode="m/d/yyyy">
                  <c:v>44762</c:v>
                </c:pt>
                <c:pt idx="273" formatCode="m/d/yyyy">
                  <c:v>44763</c:v>
                </c:pt>
                <c:pt idx="274" formatCode="m/d/yyyy">
                  <c:v>44764</c:v>
                </c:pt>
                <c:pt idx="275" formatCode="m/d/yyyy">
                  <c:v>44767</c:v>
                </c:pt>
                <c:pt idx="276" formatCode="m/d/yyyy">
                  <c:v>44768</c:v>
                </c:pt>
                <c:pt idx="277" formatCode="m/d/yyyy">
                  <c:v>44769</c:v>
                </c:pt>
                <c:pt idx="278" formatCode="m/d/yyyy">
                  <c:v>44770</c:v>
                </c:pt>
                <c:pt idx="279" formatCode="m/d/yyyy">
                  <c:v>44771</c:v>
                </c:pt>
                <c:pt idx="280" formatCode="m/d/yyyy">
                  <c:v>44774</c:v>
                </c:pt>
                <c:pt idx="281" formatCode="m/d/yyyy">
                  <c:v>44775</c:v>
                </c:pt>
                <c:pt idx="282" formatCode="m/d/yyyy">
                  <c:v>44776</c:v>
                </c:pt>
                <c:pt idx="283" formatCode="m/d/yyyy">
                  <c:v>44777</c:v>
                </c:pt>
                <c:pt idx="284" formatCode="m/d/yyyy">
                  <c:v>44778</c:v>
                </c:pt>
                <c:pt idx="285" formatCode="m/d/yyyy">
                  <c:v>44781</c:v>
                </c:pt>
                <c:pt idx="286" formatCode="m/d/yyyy">
                  <c:v>44782</c:v>
                </c:pt>
                <c:pt idx="287" formatCode="m/d/yyyy">
                  <c:v>44783</c:v>
                </c:pt>
                <c:pt idx="288" formatCode="m/d/yyyy">
                  <c:v>44784</c:v>
                </c:pt>
                <c:pt idx="289" formatCode="m/d/yyyy">
                  <c:v>44785</c:v>
                </c:pt>
                <c:pt idx="290" formatCode="m/d/yyyy">
                  <c:v>44788</c:v>
                </c:pt>
                <c:pt idx="291" formatCode="m/d/yyyy">
                  <c:v>44789</c:v>
                </c:pt>
                <c:pt idx="292" formatCode="m/d/yyyy">
                  <c:v>44790</c:v>
                </c:pt>
                <c:pt idx="293" formatCode="m/d/yyyy">
                  <c:v>44791</c:v>
                </c:pt>
                <c:pt idx="294" formatCode="m/d/yyyy">
                  <c:v>44792</c:v>
                </c:pt>
                <c:pt idx="295" formatCode="m/d/yyyy">
                  <c:v>44795</c:v>
                </c:pt>
                <c:pt idx="296" formatCode="m/d/yyyy">
                  <c:v>44796</c:v>
                </c:pt>
                <c:pt idx="297" formatCode="m/d/yyyy">
                  <c:v>44797</c:v>
                </c:pt>
                <c:pt idx="298" formatCode="m/d/yyyy">
                  <c:v>44798</c:v>
                </c:pt>
                <c:pt idx="299" formatCode="m/d/yyyy">
                  <c:v>44799</c:v>
                </c:pt>
                <c:pt idx="300" formatCode="m/d/yyyy">
                  <c:v>44802</c:v>
                </c:pt>
                <c:pt idx="301" formatCode="m/d/yyyy">
                  <c:v>44803</c:v>
                </c:pt>
                <c:pt idx="302" formatCode="m/d/yyyy">
                  <c:v>44804</c:v>
                </c:pt>
                <c:pt idx="303" formatCode="m/d/yyyy">
                  <c:v>44805</c:v>
                </c:pt>
                <c:pt idx="304" formatCode="m/d/yyyy">
                  <c:v>44806</c:v>
                </c:pt>
                <c:pt idx="305" formatCode="m/d/yyyy">
                  <c:v>44809</c:v>
                </c:pt>
                <c:pt idx="306" formatCode="m/d/yyyy">
                  <c:v>44810</c:v>
                </c:pt>
                <c:pt idx="307" formatCode="m/d/yyyy">
                  <c:v>44811</c:v>
                </c:pt>
                <c:pt idx="308" formatCode="m/d/yyyy">
                  <c:v>44812</c:v>
                </c:pt>
                <c:pt idx="309" formatCode="m/d/yyyy">
                  <c:v>44813</c:v>
                </c:pt>
                <c:pt idx="310" formatCode="m/d/yyyy">
                  <c:v>44816</c:v>
                </c:pt>
                <c:pt idx="311" formatCode="m/d/yyyy">
                  <c:v>44817</c:v>
                </c:pt>
                <c:pt idx="312" formatCode="m/d/yyyy">
                  <c:v>44818</c:v>
                </c:pt>
                <c:pt idx="313" formatCode="m/d/yyyy">
                  <c:v>44819</c:v>
                </c:pt>
                <c:pt idx="314" formatCode="m/d/yyyy">
                  <c:v>44820</c:v>
                </c:pt>
                <c:pt idx="315" formatCode="m/d/yyyy">
                  <c:v>44823</c:v>
                </c:pt>
                <c:pt idx="316" formatCode="m/d/yyyy">
                  <c:v>44824</c:v>
                </c:pt>
                <c:pt idx="317" formatCode="m/d/yyyy">
                  <c:v>44825</c:v>
                </c:pt>
                <c:pt idx="318" formatCode="m/d/yyyy">
                  <c:v>44826</c:v>
                </c:pt>
                <c:pt idx="319" formatCode="m/d/yyyy">
                  <c:v>44827</c:v>
                </c:pt>
                <c:pt idx="320" formatCode="m/d/yyyy">
                  <c:v>44830</c:v>
                </c:pt>
                <c:pt idx="321" formatCode="m/d/yyyy">
                  <c:v>44831</c:v>
                </c:pt>
                <c:pt idx="322" formatCode="m/d/yyyy">
                  <c:v>44832</c:v>
                </c:pt>
                <c:pt idx="323" formatCode="m/d/yyyy">
                  <c:v>44833</c:v>
                </c:pt>
                <c:pt idx="324" formatCode="m/d/yyyy">
                  <c:v>44834</c:v>
                </c:pt>
                <c:pt idx="325" formatCode="m/d/yyyy">
                  <c:v>44837</c:v>
                </c:pt>
                <c:pt idx="326" formatCode="m/d/yyyy">
                  <c:v>44838</c:v>
                </c:pt>
                <c:pt idx="327" formatCode="m/d/yyyy">
                  <c:v>44839</c:v>
                </c:pt>
                <c:pt idx="328" formatCode="m/d/yyyy">
                  <c:v>44840</c:v>
                </c:pt>
                <c:pt idx="329" formatCode="m/d/yyyy">
                  <c:v>44841</c:v>
                </c:pt>
                <c:pt idx="330" formatCode="m/d/yyyy">
                  <c:v>44844</c:v>
                </c:pt>
                <c:pt idx="331" formatCode="m/d/yyyy">
                  <c:v>44845</c:v>
                </c:pt>
                <c:pt idx="332" formatCode="m/d/yyyy">
                  <c:v>44846</c:v>
                </c:pt>
                <c:pt idx="333" formatCode="m/d/yyyy">
                  <c:v>44847</c:v>
                </c:pt>
                <c:pt idx="334" formatCode="m/d/yyyy">
                  <c:v>44848</c:v>
                </c:pt>
                <c:pt idx="335" formatCode="m/d/yyyy">
                  <c:v>44851</c:v>
                </c:pt>
                <c:pt idx="336" formatCode="m/d/yyyy">
                  <c:v>44852</c:v>
                </c:pt>
                <c:pt idx="337" formatCode="m/d/yyyy">
                  <c:v>44853</c:v>
                </c:pt>
                <c:pt idx="338" formatCode="m/d/yyyy">
                  <c:v>44854</c:v>
                </c:pt>
                <c:pt idx="339" formatCode="m/d/yyyy">
                  <c:v>44855</c:v>
                </c:pt>
                <c:pt idx="340" formatCode="m/d/yyyy">
                  <c:v>44858</c:v>
                </c:pt>
                <c:pt idx="341" formatCode="m/d/yyyy">
                  <c:v>44859</c:v>
                </c:pt>
                <c:pt idx="342" formatCode="m/d/yyyy">
                  <c:v>44860</c:v>
                </c:pt>
                <c:pt idx="343" formatCode="m/d/yyyy">
                  <c:v>44861</c:v>
                </c:pt>
                <c:pt idx="344" formatCode="m/d/yyyy">
                  <c:v>44862</c:v>
                </c:pt>
                <c:pt idx="345" formatCode="m/d/yyyy">
                  <c:v>44865</c:v>
                </c:pt>
                <c:pt idx="346" formatCode="m/d/yyyy">
                  <c:v>44866</c:v>
                </c:pt>
                <c:pt idx="347" formatCode="m/d/yyyy">
                  <c:v>44867</c:v>
                </c:pt>
                <c:pt idx="348" formatCode="m/d/yyyy">
                  <c:v>44868</c:v>
                </c:pt>
                <c:pt idx="349" formatCode="m/d/yyyy">
                  <c:v>44869</c:v>
                </c:pt>
                <c:pt idx="350" formatCode="m/d/yyyy">
                  <c:v>44872</c:v>
                </c:pt>
                <c:pt idx="351" formatCode="m/d/yyyy">
                  <c:v>44873</c:v>
                </c:pt>
                <c:pt idx="352" formatCode="m/d/yyyy">
                  <c:v>44874</c:v>
                </c:pt>
                <c:pt idx="353" formatCode="m/d/yyyy">
                  <c:v>44875</c:v>
                </c:pt>
                <c:pt idx="354" formatCode="m/d/yyyy">
                  <c:v>44876</c:v>
                </c:pt>
                <c:pt idx="355" formatCode="m/d/yyyy">
                  <c:v>44879</c:v>
                </c:pt>
                <c:pt idx="356" formatCode="m/d/yyyy">
                  <c:v>44880</c:v>
                </c:pt>
                <c:pt idx="357" formatCode="m/d/yyyy">
                  <c:v>44881</c:v>
                </c:pt>
                <c:pt idx="358" formatCode="m/d/yyyy">
                  <c:v>44882</c:v>
                </c:pt>
                <c:pt idx="359" formatCode="m/d/yyyy">
                  <c:v>44883</c:v>
                </c:pt>
                <c:pt idx="360" formatCode="m/d/yyyy">
                  <c:v>44886</c:v>
                </c:pt>
                <c:pt idx="361" formatCode="m/d/yyyy">
                  <c:v>44887</c:v>
                </c:pt>
                <c:pt idx="362" formatCode="m/d/yyyy">
                  <c:v>44888</c:v>
                </c:pt>
                <c:pt idx="363" formatCode="m/d/yyyy">
                  <c:v>44889</c:v>
                </c:pt>
                <c:pt idx="364" formatCode="m/d/yyyy">
                  <c:v>44890</c:v>
                </c:pt>
                <c:pt idx="365" formatCode="m/d/yyyy">
                  <c:v>44893</c:v>
                </c:pt>
                <c:pt idx="366" formatCode="m/d/yyyy">
                  <c:v>44894</c:v>
                </c:pt>
                <c:pt idx="367" formatCode="m/d/yyyy">
                  <c:v>44895</c:v>
                </c:pt>
                <c:pt idx="368" formatCode="m/d/yyyy">
                  <c:v>44896</c:v>
                </c:pt>
                <c:pt idx="369" formatCode="m/d/yyyy">
                  <c:v>44897</c:v>
                </c:pt>
                <c:pt idx="370" formatCode="m/d/yyyy">
                  <c:v>44900</c:v>
                </c:pt>
                <c:pt idx="371" formatCode="m/d/yyyy">
                  <c:v>44901</c:v>
                </c:pt>
                <c:pt idx="372" formatCode="m/d/yyyy">
                  <c:v>44902</c:v>
                </c:pt>
                <c:pt idx="373" formatCode="m/d/yyyy">
                  <c:v>44903</c:v>
                </c:pt>
                <c:pt idx="374" formatCode="m/d/yyyy">
                  <c:v>44904</c:v>
                </c:pt>
                <c:pt idx="375" formatCode="m/d/yyyy">
                  <c:v>44907</c:v>
                </c:pt>
                <c:pt idx="376" formatCode="m/d/yyyy">
                  <c:v>44908</c:v>
                </c:pt>
                <c:pt idx="377" formatCode="m/d/yyyy">
                  <c:v>44909</c:v>
                </c:pt>
                <c:pt idx="378" formatCode="m/d/yyyy">
                  <c:v>44910</c:v>
                </c:pt>
                <c:pt idx="379" formatCode="m/d/yyyy">
                  <c:v>44911</c:v>
                </c:pt>
                <c:pt idx="380" formatCode="m/d/yyyy">
                  <c:v>44914</c:v>
                </c:pt>
                <c:pt idx="381" formatCode="m/d/yyyy">
                  <c:v>44915</c:v>
                </c:pt>
                <c:pt idx="382" formatCode="m/d/yyyy">
                  <c:v>44916</c:v>
                </c:pt>
                <c:pt idx="383" formatCode="m/d/yyyy">
                  <c:v>44917</c:v>
                </c:pt>
                <c:pt idx="384" formatCode="m/d/yyyy">
                  <c:v>44918</c:v>
                </c:pt>
                <c:pt idx="385" formatCode="m/d/yyyy">
                  <c:v>44921</c:v>
                </c:pt>
                <c:pt idx="386" formatCode="m/d/yyyy">
                  <c:v>44922</c:v>
                </c:pt>
                <c:pt idx="387" formatCode="m/d/yyyy">
                  <c:v>44923</c:v>
                </c:pt>
                <c:pt idx="388" formatCode="m/d/yyyy">
                  <c:v>44924</c:v>
                </c:pt>
                <c:pt idx="389" formatCode="m/d/yyyy">
                  <c:v>44925</c:v>
                </c:pt>
                <c:pt idx="390" formatCode="m/d/yyyy">
                  <c:v>44928</c:v>
                </c:pt>
                <c:pt idx="391" formatCode="m/d/yyyy">
                  <c:v>44929</c:v>
                </c:pt>
                <c:pt idx="392" formatCode="m/d/yyyy">
                  <c:v>44930</c:v>
                </c:pt>
                <c:pt idx="393" formatCode="m/d/yyyy">
                  <c:v>44931</c:v>
                </c:pt>
                <c:pt idx="394" formatCode="m/d/yyyy">
                  <c:v>44932</c:v>
                </c:pt>
                <c:pt idx="395" formatCode="m/d/yyyy">
                  <c:v>44935</c:v>
                </c:pt>
                <c:pt idx="396" formatCode="m/d/yyyy">
                  <c:v>44936</c:v>
                </c:pt>
                <c:pt idx="397" formatCode="m/d/yyyy">
                  <c:v>44937</c:v>
                </c:pt>
                <c:pt idx="398" formatCode="m/d/yyyy">
                  <c:v>44938</c:v>
                </c:pt>
                <c:pt idx="399" formatCode="m/d/yyyy">
                  <c:v>44939</c:v>
                </c:pt>
                <c:pt idx="400" formatCode="m/d/yyyy">
                  <c:v>44942</c:v>
                </c:pt>
                <c:pt idx="401" formatCode="m/d/yyyy">
                  <c:v>44943</c:v>
                </c:pt>
                <c:pt idx="402" formatCode="m/d/yyyy">
                  <c:v>44944</c:v>
                </c:pt>
                <c:pt idx="403" formatCode="m/d/yyyy">
                  <c:v>44945</c:v>
                </c:pt>
                <c:pt idx="404" formatCode="m/d/yyyy">
                  <c:v>44946</c:v>
                </c:pt>
                <c:pt idx="405" formatCode="m/d/yyyy">
                  <c:v>44949</c:v>
                </c:pt>
                <c:pt idx="406" formatCode="m/d/yyyy">
                  <c:v>44950</c:v>
                </c:pt>
                <c:pt idx="407" formatCode="m/d/yyyy">
                  <c:v>44951</c:v>
                </c:pt>
                <c:pt idx="408" formatCode="m/d/yyyy">
                  <c:v>44952</c:v>
                </c:pt>
                <c:pt idx="409" formatCode="m/d/yyyy">
                  <c:v>44953</c:v>
                </c:pt>
                <c:pt idx="410" formatCode="m/d/yyyy">
                  <c:v>44956</c:v>
                </c:pt>
                <c:pt idx="411" formatCode="m/d/yyyy">
                  <c:v>44957</c:v>
                </c:pt>
                <c:pt idx="412" formatCode="m/d/yyyy">
                  <c:v>44958</c:v>
                </c:pt>
                <c:pt idx="413" formatCode="m/d/yyyy">
                  <c:v>44959</c:v>
                </c:pt>
                <c:pt idx="414" formatCode="m/d/yyyy">
                  <c:v>44960</c:v>
                </c:pt>
                <c:pt idx="415" formatCode="m/d/yyyy">
                  <c:v>44963</c:v>
                </c:pt>
                <c:pt idx="416" formatCode="m/d/yyyy">
                  <c:v>44964</c:v>
                </c:pt>
                <c:pt idx="417" formatCode="m/d/yyyy">
                  <c:v>44965</c:v>
                </c:pt>
                <c:pt idx="418" formatCode="m/d/yyyy">
                  <c:v>44966</c:v>
                </c:pt>
                <c:pt idx="419" formatCode="m/d/yyyy">
                  <c:v>44967</c:v>
                </c:pt>
                <c:pt idx="420" formatCode="m/d/yyyy">
                  <c:v>44970</c:v>
                </c:pt>
                <c:pt idx="421" formatCode="m/d/yyyy">
                  <c:v>44971</c:v>
                </c:pt>
                <c:pt idx="422" formatCode="m/d/yyyy">
                  <c:v>44972</c:v>
                </c:pt>
                <c:pt idx="423" formatCode="m/d/yyyy">
                  <c:v>44973</c:v>
                </c:pt>
                <c:pt idx="424" formatCode="m/d/yyyy">
                  <c:v>44974</c:v>
                </c:pt>
                <c:pt idx="425" formatCode="m/d/yyyy">
                  <c:v>44977</c:v>
                </c:pt>
                <c:pt idx="426" formatCode="m/d/yyyy">
                  <c:v>44978</c:v>
                </c:pt>
                <c:pt idx="427" formatCode="m/d/yyyy">
                  <c:v>44979</c:v>
                </c:pt>
                <c:pt idx="428" formatCode="m/d/yyyy">
                  <c:v>44980</c:v>
                </c:pt>
                <c:pt idx="429" formatCode="m/d/yyyy">
                  <c:v>44981</c:v>
                </c:pt>
                <c:pt idx="430" formatCode="m/d/yyyy">
                  <c:v>44984</c:v>
                </c:pt>
                <c:pt idx="431" formatCode="m/d/yyyy">
                  <c:v>44985</c:v>
                </c:pt>
                <c:pt idx="432" formatCode="m/d/yyyy">
                  <c:v>44986</c:v>
                </c:pt>
                <c:pt idx="433" formatCode="m/d/yyyy">
                  <c:v>44987</c:v>
                </c:pt>
                <c:pt idx="434" formatCode="m/d/yyyy">
                  <c:v>44988</c:v>
                </c:pt>
                <c:pt idx="435" formatCode="m/d/yyyy">
                  <c:v>44991</c:v>
                </c:pt>
                <c:pt idx="436" formatCode="m/d/yyyy">
                  <c:v>44992</c:v>
                </c:pt>
                <c:pt idx="437" formatCode="m/d/yyyy">
                  <c:v>44993</c:v>
                </c:pt>
                <c:pt idx="438" formatCode="m/d/yyyy">
                  <c:v>44994</c:v>
                </c:pt>
                <c:pt idx="439" formatCode="m/d/yyyy">
                  <c:v>44995</c:v>
                </c:pt>
                <c:pt idx="440" formatCode="m/d/yyyy">
                  <c:v>44998</c:v>
                </c:pt>
                <c:pt idx="441" formatCode="m/d/yyyy">
                  <c:v>44999</c:v>
                </c:pt>
                <c:pt idx="442" formatCode="m/d/yyyy">
                  <c:v>45000</c:v>
                </c:pt>
                <c:pt idx="443" formatCode="m/d/yyyy">
                  <c:v>45001</c:v>
                </c:pt>
                <c:pt idx="444" formatCode="m/d/yyyy">
                  <c:v>45002</c:v>
                </c:pt>
                <c:pt idx="445" formatCode="m/d/yyyy">
                  <c:v>45005</c:v>
                </c:pt>
                <c:pt idx="446" formatCode="m/d/yyyy">
                  <c:v>45006</c:v>
                </c:pt>
                <c:pt idx="447" formatCode="m/d/yyyy">
                  <c:v>45007</c:v>
                </c:pt>
                <c:pt idx="448" formatCode="m/d/yyyy">
                  <c:v>45008</c:v>
                </c:pt>
                <c:pt idx="449" formatCode="m/d/yyyy">
                  <c:v>45009</c:v>
                </c:pt>
                <c:pt idx="450" formatCode="m/d/yyyy">
                  <c:v>45012</c:v>
                </c:pt>
                <c:pt idx="451" formatCode="m/d/yyyy">
                  <c:v>45013</c:v>
                </c:pt>
                <c:pt idx="452" formatCode="m/d/yyyy">
                  <c:v>45014</c:v>
                </c:pt>
                <c:pt idx="453" formatCode="m/d/yyyy">
                  <c:v>45015</c:v>
                </c:pt>
                <c:pt idx="454" formatCode="m/d/yyyy">
                  <c:v>45016</c:v>
                </c:pt>
                <c:pt idx="455" formatCode="m/d/yyyy">
                  <c:v>45019</c:v>
                </c:pt>
                <c:pt idx="456" formatCode="m/d/yyyy">
                  <c:v>45020</c:v>
                </c:pt>
                <c:pt idx="457" formatCode="m/d/yyyy">
                  <c:v>45021</c:v>
                </c:pt>
                <c:pt idx="458" formatCode="m/d/yyyy">
                  <c:v>45022</c:v>
                </c:pt>
                <c:pt idx="459" formatCode="m/d/yyyy">
                  <c:v>45023</c:v>
                </c:pt>
                <c:pt idx="460" formatCode="m/d/yyyy">
                  <c:v>45026</c:v>
                </c:pt>
                <c:pt idx="461" formatCode="m/d/yyyy">
                  <c:v>45027</c:v>
                </c:pt>
                <c:pt idx="462" formatCode="m/d/yyyy">
                  <c:v>45028</c:v>
                </c:pt>
                <c:pt idx="463" formatCode="m/d/yyyy">
                  <c:v>45029</c:v>
                </c:pt>
                <c:pt idx="464" formatCode="m/d/yyyy">
                  <c:v>45030</c:v>
                </c:pt>
                <c:pt idx="465" formatCode="m/d/yyyy">
                  <c:v>45033</c:v>
                </c:pt>
                <c:pt idx="466" formatCode="m/d/yyyy">
                  <c:v>45034</c:v>
                </c:pt>
              </c:numCache>
            </c:numRef>
          </c:cat>
          <c:val>
            <c:numRef>
              <c:f>Sheet1!$B$2:$B$468</c:f>
              <c:numCache>
                <c:formatCode>0.00%</c:formatCode>
                <c:ptCount val="467"/>
                <c:pt idx="0">
                  <c:v>1.6390000000000002E-2</c:v>
                </c:pt>
                <c:pt idx="1">
                  <c:v>1.6080000000000001E-2</c:v>
                </c:pt>
                <c:pt idx="2">
                  <c:v>1.562E-2</c:v>
                </c:pt>
                <c:pt idx="3">
                  <c:v>1.4930000000000001E-2</c:v>
                </c:pt>
                <c:pt idx="4">
                  <c:v>1.536E-2</c:v>
                </c:pt>
                <c:pt idx="5">
                  <c:v>1.529E-2</c:v>
                </c:pt>
                <c:pt idx="6">
                  <c:v>1.5300000000000001E-2</c:v>
                </c:pt>
                <c:pt idx="7">
                  <c:v>1.5720000000000001E-2</c:v>
                </c:pt>
                <c:pt idx="8">
                  <c:v>1.538E-2</c:v>
                </c:pt>
                <c:pt idx="9">
                  <c:v>1.5260000000000001E-2</c:v>
                </c:pt>
                <c:pt idx="10">
                  <c:v>1.431E-2</c:v>
                </c:pt>
                <c:pt idx="11">
                  <c:v>1.353E-2</c:v>
                </c:pt>
                <c:pt idx="12">
                  <c:v>1.413E-2</c:v>
                </c:pt>
                <c:pt idx="13">
                  <c:v>1.4659999999999999E-2</c:v>
                </c:pt>
                <c:pt idx="14">
                  <c:v>1.4790000000000001E-2</c:v>
                </c:pt>
                <c:pt idx="15">
                  <c:v>1.4630000000000001E-2</c:v>
                </c:pt>
                <c:pt idx="16">
                  <c:v>1.4499999999999999E-2</c:v>
                </c:pt>
                <c:pt idx="17">
                  <c:v>1.4570000000000001E-2</c:v>
                </c:pt>
                <c:pt idx="18">
                  <c:v>1.47E-2</c:v>
                </c:pt>
                <c:pt idx="19">
                  <c:v>1.49E-2</c:v>
                </c:pt>
                <c:pt idx="20">
                  <c:v>1.485E-2</c:v>
                </c:pt>
                <c:pt idx="21">
                  <c:v>1.4499999999999999E-2</c:v>
                </c:pt>
                <c:pt idx="22">
                  <c:v>1.4199999999999999E-2</c:v>
                </c:pt>
                <c:pt idx="23">
                  <c:v>1.422E-2</c:v>
                </c:pt>
                <c:pt idx="24">
                  <c:v>1.49E-2</c:v>
                </c:pt>
                <c:pt idx="25">
                  <c:v>1.4800000000000001E-2</c:v>
                </c:pt>
                <c:pt idx="26">
                  <c:v>1.4919999999999999E-2</c:v>
                </c:pt>
                <c:pt idx="27">
                  <c:v>1.525E-2</c:v>
                </c:pt>
                <c:pt idx="28">
                  <c:v>1.5389999999999999E-2</c:v>
                </c:pt>
                <c:pt idx="29">
                  <c:v>1.5679999999999999E-2</c:v>
                </c:pt>
                <c:pt idx="30">
                  <c:v>1.5169999999999999E-2</c:v>
                </c:pt>
                <c:pt idx="31">
                  <c:v>1.4990000000000002E-2</c:v>
                </c:pt>
                <c:pt idx="32">
                  <c:v>1.482E-2</c:v>
                </c:pt>
                <c:pt idx="33">
                  <c:v>1.4605E-2</c:v>
                </c:pt>
                <c:pt idx="34">
                  <c:v>1.435E-2</c:v>
                </c:pt>
                <c:pt idx="35">
                  <c:v>1.448E-2</c:v>
                </c:pt>
                <c:pt idx="36">
                  <c:v>1.4650000000000002E-2</c:v>
                </c:pt>
                <c:pt idx="37">
                  <c:v>1.537E-2</c:v>
                </c:pt>
                <c:pt idx="38">
                  <c:v>1.5700000000000002E-2</c:v>
                </c:pt>
                <c:pt idx="39">
                  <c:v>1.5650000000000001E-2</c:v>
                </c:pt>
                <c:pt idx="40">
                  <c:v>1.5520000000000001E-2</c:v>
                </c:pt>
                <c:pt idx="41">
                  <c:v>1.5595000000000001E-2</c:v>
                </c:pt>
                <c:pt idx="42">
                  <c:v>1.5705E-2</c:v>
                </c:pt>
                <c:pt idx="43">
                  <c:v>1.5628E-2</c:v>
                </c:pt>
                <c:pt idx="44">
                  <c:v>1.5769999999999999E-2</c:v>
                </c:pt>
                <c:pt idx="45">
                  <c:v>1.5824999999999999E-2</c:v>
                </c:pt>
                <c:pt idx="46">
                  <c:v>1.6289999999999999E-2</c:v>
                </c:pt>
                <c:pt idx="47">
                  <c:v>1.6202000000000001E-2</c:v>
                </c:pt>
                <c:pt idx="48">
                  <c:v>1.6105000000000001E-2</c:v>
                </c:pt>
                <c:pt idx="49">
                  <c:v>1.6298E-2</c:v>
                </c:pt>
                <c:pt idx="50">
                  <c:v>1.626E-2</c:v>
                </c:pt>
                <c:pt idx="51">
                  <c:v>1.652E-2</c:v>
                </c:pt>
                <c:pt idx="52">
                  <c:v>1.6625000000000001E-2</c:v>
                </c:pt>
                <c:pt idx="53">
                  <c:v>1.6789999999999999E-2</c:v>
                </c:pt>
                <c:pt idx="54">
                  <c:v>1.7232000000000001E-2</c:v>
                </c:pt>
                <c:pt idx="55">
                  <c:v>1.6879999999999999E-2</c:v>
                </c:pt>
                <c:pt idx="56">
                  <c:v>1.694E-2</c:v>
                </c:pt>
                <c:pt idx="57">
                  <c:v>1.6879999999999999E-2</c:v>
                </c:pt>
                <c:pt idx="58">
                  <c:v>1.7405E-2</c:v>
                </c:pt>
                <c:pt idx="59">
                  <c:v>1.7575E-2</c:v>
                </c:pt>
                <c:pt idx="60">
                  <c:v>1.787E-2</c:v>
                </c:pt>
                <c:pt idx="61">
                  <c:v>1.8442E-2</c:v>
                </c:pt>
                <c:pt idx="62">
                  <c:v>1.8595E-2</c:v>
                </c:pt>
                <c:pt idx="63">
                  <c:v>1.8929999999999999E-2</c:v>
                </c:pt>
                <c:pt idx="64">
                  <c:v>1.8861000000000003E-2</c:v>
                </c:pt>
                <c:pt idx="65">
                  <c:v>1.907E-2</c:v>
                </c:pt>
                <c:pt idx="66">
                  <c:v>1.9384999999999999E-2</c:v>
                </c:pt>
                <c:pt idx="67">
                  <c:v>1.9195E-2</c:v>
                </c:pt>
                <c:pt idx="68">
                  <c:v>1.915E-2</c:v>
                </c:pt>
                <c:pt idx="69">
                  <c:v>1.9455E-2</c:v>
                </c:pt>
                <c:pt idx="70">
                  <c:v>1.9803000000000001E-2</c:v>
                </c:pt>
                <c:pt idx="71">
                  <c:v>1.9852999999999999E-2</c:v>
                </c:pt>
                <c:pt idx="72">
                  <c:v>1.9355999999999998E-2</c:v>
                </c:pt>
                <c:pt idx="73">
                  <c:v>1.8859999999999998E-2</c:v>
                </c:pt>
                <c:pt idx="74">
                  <c:v>1.9229E-2</c:v>
                </c:pt>
                <c:pt idx="75">
                  <c:v>1.9966999999999999E-2</c:v>
                </c:pt>
                <c:pt idx="76">
                  <c:v>1.983E-2</c:v>
                </c:pt>
                <c:pt idx="77">
                  <c:v>1.9494000000000001E-2</c:v>
                </c:pt>
                <c:pt idx="78">
                  <c:v>1.967E-2</c:v>
                </c:pt>
                <c:pt idx="79">
                  <c:v>1.9740000000000001E-2</c:v>
                </c:pt>
                <c:pt idx="80">
                  <c:v>1.9699999999999999E-2</c:v>
                </c:pt>
                <c:pt idx="81">
                  <c:v>1.9599999999999999E-2</c:v>
                </c:pt>
                <c:pt idx="82">
                  <c:v>1.9044999999999999E-2</c:v>
                </c:pt>
                <c:pt idx="83">
                  <c:v>1.9259999999999999E-2</c:v>
                </c:pt>
                <c:pt idx="84">
                  <c:v>1.9396E-2</c:v>
                </c:pt>
                <c:pt idx="85">
                  <c:v>1.9379999999999998E-2</c:v>
                </c:pt>
                <c:pt idx="86">
                  <c:v>1.8799999999999997E-2</c:v>
                </c:pt>
                <c:pt idx="87">
                  <c:v>1.8825000000000001E-2</c:v>
                </c:pt>
                <c:pt idx="88">
                  <c:v>1.823E-2</c:v>
                </c:pt>
                <c:pt idx="89">
                  <c:v>1.789E-2</c:v>
                </c:pt>
                <c:pt idx="90">
                  <c:v>1.8110000000000001E-2</c:v>
                </c:pt>
                <c:pt idx="91">
                  <c:v>1.8200000000000001E-2</c:v>
                </c:pt>
                <c:pt idx="92">
                  <c:v>1.8530000000000001E-2</c:v>
                </c:pt>
                <c:pt idx="93">
                  <c:v>1.881E-2</c:v>
                </c:pt>
                <c:pt idx="94">
                  <c:v>1.874E-2</c:v>
                </c:pt>
                <c:pt idx="95">
                  <c:v>1.9140000000000001E-2</c:v>
                </c:pt>
                <c:pt idx="96">
                  <c:v>1.9030000000000002E-2</c:v>
                </c:pt>
                <c:pt idx="97">
                  <c:v>1.8970000000000001E-2</c:v>
                </c:pt>
                <c:pt idx="98">
                  <c:v>1.8550000000000001E-2</c:v>
                </c:pt>
                <c:pt idx="99">
                  <c:v>1.7989999999999999E-2</c:v>
                </c:pt>
                <c:pt idx="100">
                  <c:v>1.83E-2</c:v>
                </c:pt>
                <c:pt idx="101">
                  <c:v>1.8959999999999998E-2</c:v>
                </c:pt>
                <c:pt idx="102">
                  <c:v>1.915E-2</c:v>
                </c:pt>
                <c:pt idx="103">
                  <c:v>1.9099999999999999E-2</c:v>
                </c:pt>
                <c:pt idx="104">
                  <c:v>1.8262E-2</c:v>
                </c:pt>
                <c:pt idx="105">
                  <c:v>1.8290000000000001E-2</c:v>
                </c:pt>
                <c:pt idx="106">
                  <c:v>1.7049999999999999E-2</c:v>
                </c:pt>
                <c:pt idx="107">
                  <c:v>1.7049999999999999E-2</c:v>
                </c:pt>
                <c:pt idx="108">
                  <c:v>1.6379999999999999E-2</c:v>
                </c:pt>
                <c:pt idx="109">
                  <c:v>1.7000000000000001E-2</c:v>
                </c:pt>
                <c:pt idx="110">
                  <c:v>1.6319999999999998E-2</c:v>
                </c:pt>
                <c:pt idx="111">
                  <c:v>1.6479999999999998E-2</c:v>
                </c:pt>
                <c:pt idx="112">
                  <c:v>1.7079999999999998E-2</c:v>
                </c:pt>
                <c:pt idx="113">
                  <c:v>1.6910000000000001E-2</c:v>
                </c:pt>
                <c:pt idx="114">
                  <c:v>1.704E-2</c:v>
                </c:pt>
                <c:pt idx="115">
                  <c:v>1.6479999999999998E-2</c:v>
                </c:pt>
                <c:pt idx="116">
                  <c:v>1.661E-2</c:v>
                </c:pt>
                <c:pt idx="117">
                  <c:v>1.685E-2</c:v>
                </c:pt>
                <c:pt idx="118">
                  <c:v>1.7426000000000001E-2</c:v>
                </c:pt>
                <c:pt idx="119">
                  <c:v>1.6899999999999998E-2</c:v>
                </c:pt>
                <c:pt idx="120">
                  <c:v>1.6787E-2</c:v>
                </c:pt>
                <c:pt idx="121">
                  <c:v>1.78E-2</c:v>
                </c:pt>
                <c:pt idx="122">
                  <c:v>1.8290000000000001E-2</c:v>
                </c:pt>
                <c:pt idx="123">
                  <c:v>1.857E-2</c:v>
                </c:pt>
                <c:pt idx="124">
                  <c:v>1.8450000000000001E-2</c:v>
                </c:pt>
                <c:pt idx="125">
                  <c:v>1.857E-2</c:v>
                </c:pt>
                <c:pt idx="126">
                  <c:v>1.857E-2</c:v>
                </c:pt>
                <c:pt idx="127">
                  <c:v>1.8950000000000002E-2</c:v>
                </c:pt>
                <c:pt idx="128">
                  <c:v>1.9E-2</c:v>
                </c:pt>
                <c:pt idx="129">
                  <c:v>1.9039999999999998E-2</c:v>
                </c:pt>
                <c:pt idx="130">
                  <c:v>1.925E-2</c:v>
                </c:pt>
                <c:pt idx="131">
                  <c:v>1.9331000000000001E-2</c:v>
                </c:pt>
                <c:pt idx="132">
                  <c:v>1.9470000000000001E-2</c:v>
                </c:pt>
                <c:pt idx="133">
                  <c:v>1.9950000000000002E-2</c:v>
                </c:pt>
                <c:pt idx="134">
                  <c:v>2.019E-2</c:v>
                </c:pt>
                <c:pt idx="135">
                  <c:v>2.0339999999999997E-2</c:v>
                </c:pt>
                <c:pt idx="136">
                  <c:v>2.0279999999999999E-2</c:v>
                </c:pt>
                <c:pt idx="137">
                  <c:v>2.0030000000000003E-2</c:v>
                </c:pt>
                <c:pt idx="138">
                  <c:v>2.0059999999999998E-2</c:v>
                </c:pt>
                <c:pt idx="139">
                  <c:v>2.0289999999999999E-2</c:v>
                </c:pt>
                <c:pt idx="140">
                  <c:v>2.0899999999999998E-2</c:v>
                </c:pt>
                <c:pt idx="141">
                  <c:v>2.1049999999999999E-2</c:v>
                </c:pt>
                <c:pt idx="142">
                  <c:v>2.1278999999999999E-2</c:v>
                </c:pt>
                <c:pt idx="143">
                  <c:v>2.0910000000000002E-2</c:v>
                </c:pt>
                <c:pt idx="144">
                  <c:v>2.0449999999999999E-2</c:v>
                </c:pt>
                <c:pt idx="145">
                  <c:v>2.0279999999999999E-2</c:v>
                </c:pt>
                <c:pt idx="146">
                  <c:v>2.0325000000000003E-2</c:v>
                </c:pt>
                <c:pt idx="147">
                  <c:v>2.0739999999999998E-2</c:v>
                </c:pt>
                <c:pt idx="148">
                  <c:v>2.0920000000000001E-2</c:v>
                </c:pt>
                <c:pt idx="149">
                  <c:v>2.1389999999999999E-2</c:v>
                </c:pt>
                <c:pt idx="150">
                  <c:v>2.1689E-2</c:v>
                </c:pt>
                <c:pt idx="151">
                  <c:v>2.1690000000000001E-2</c:v>
                </c:pt>
                <c:pt idx="152">
                  <c:v>2.1649999999999999E-2</c:v>
                </c:pt>
                <c:pt idx="153">
                  <c:v>2.2550000000000001E-2</c:v>
                </c:pt>
                <c:pt idx="154">
                  <c:v>2.2749999999999999E-2</c:v>
                </c:pt>
                <c:pt idx="155">
                  <c:v>2.274E-2</c:v>
                </c:pt>
                <c:pt idx="156">
                  <c:v>2.3195999999999998E-2</c:v>
                </c:pt>
                <c:pt idx="157">
                  <c:v>2.3259999999999999E-2</c:v>
                </c:pt>
                <c:pt idx="158">
                  <c:v>2.3460000000000002E-2</c:v>
                </c:pt>
                <c:pt idx="159">
                  <c:v>2.3610000000000003E-2</c:v>
                </c:pt>
                <c:pt idx="160">
                  <c:v>2.3328999999999999E-2</c:v>
                </c:pt>
                <c:pt idx="161">
                  <c:v>2.3399999999999997E-2</c:v>
                </c:pt>
                <c:pt idx="162">
                  <c:v>2.2974999999999999E-2</c:v>
                </c:pt>
                <c:pt idx="163">
                  <c:v>2.3054999999999999E-2</c:v>
                </c:pt>
                <c:pt idx="164">
                  <c:v>2.2890000000000001E-2</c:v>
                </c:pt>
                <c:pt idx="165">
                  <c:v>2.2770000000000002E-2</c:v>
                </c:pt>
                <c:pt idx="166">
                  <c:v>2.3050000000000001E-2</c:v>
                </c:pt>
                <c:pt idx="167">
                  <c:v>2.3230000000000001E-2</c:v>
                </c:pt>
                <c:pt idx="168">
                  <c:v>2.2850000000000002E-2</c:v>
                </c:pt>
                <c:pt idx="169">
                  <c:v>2.3451E-2</c:v>
                </c:pt>
                <c:pt idx="170">
                  <c:v>2.2839000000000002E-2</c:v>
                </c:pt>
                <c:pt idx="171">
                  <c:v>2.1489999999999999E-2</c:v>
                </c:pt>
                <c:pt idx="172">
                  <c:v>2.1309999999999999E-2</c:v>
                </c:pt>
                <c:pt idx="173">
                  <c:v>2.2019999999999998E-2</c:v>
                </c:pt>
                <c:pt idx="174">
                  <c:v>2.1059999999999999E-2</c:v>
                </c:pt>
                <c:pt idx="175">
                  <c:v>2.1768999999999997E-2</c:v>
                </c:pt>
                <c:pt idx="176">
                  <c:v>2.2780000000000002E-2</c:v>
                </c:pt>
                <c:pt idx="177">
                  <c:v>2.3577000000000001E-2</c:v>
                </c:pt>
                <c:pt idx="178">
                  <c:v>2.435E-2</c:v>
                </c:pt>
                <c:pt idx="179">
                  <c:v>2.4399000000000001E-2</c:v>
                </c:pt>
                <c:pt idx="180">
                  <c:v>2.5249999999999998E-2</c:v>
                </c:pt>
                <c:pt idx="181">
                  <c:v>2.5489999999999999E-2</c:v>
                </c:pt>
                <c:pt idx="182">
                  <c:v>2.6099999999999998E-2</c:v>
                </c:pt>
                <c:pt idx="183">
                  <c:v>2.5699999999999997E-2</c:v>
                </c:pt>
                <c:pt idx="184">
                  <c:v>2.529E-2</c:v>
                </c:pt>
                <c:pt idx="185">
                  <c:v>2.5840000000000002E-2</c:v>
                </c:pt>
                <c:pt idx="186">
                  <c:v>2.6600000000000002E-2</c:v>
                </c:pt>
                <c:pt idx="187">
                  <c:v>2.6800000000000001E-2</c:v>
                </c:pt>
                <c:pt idx="188">
                  <c:v>2.75E-2</c:v>
                </c:pt>
                <c:pt idx="189">
                  <c:v>2.8549999999999999E-2</c:v>
                </c:pt>
                <c:pt idx="190">
                  <c:v>2.8629999999999999E-2</c:v>
                </c:pt>
                <c:pt idx="191">
                  <c:v>2.8709999999999999E-2</c:v>
                </c:pt>
                <c:pt idx="192">
                  <c:v>2.836E-2</c:v>
                </c:pt>
                <c:pt idx="193">
                  <c:v>2.7549999999999998E-2</c:v>
                </c:pt>
                <c:pt idx="194">
                  <c:v>2.7890000000000002E-2</c:v>
                </c:pt>
                <c:pt idx="195">
                  <c:v>2.7427999999999998E-2</c:v>
                </c:pt>
                <c:pt idx="196">
                  <c:v>2.8167000000000001E-2</c:v>
                </c:pt>
                <c:pt idx="197">
                  <c:v>2.8884E-2</c:v>
                </c:pt>
                <c:pt idx="198">
                  <c:v>2.9049999999999999E-2</c:v>
                </c:pt>
                <c:pt idx="199">
                  <c:v>2.9149999999999999E-2</c:v>
                </c:pt>
                <c:pt idx="200">
                  <c:v>2.9704999999999999E-2</c:v>
                </c:pt>
                <c:pt idx="201">
                  <c:v>2.9449999999999997E-2</c:v>
                </c:pt>
                <c:pt idx="202">
                  <c:v>2.9679999999999998E-2</c:v>
                </c:pt>
                <c:pt idx="203">
                  <c:v>2.9679999999999998E-2</c:v>
                </c:pt>
                <c:pt idx="204">
                  <c:v>2.9674999999999997E-2</c:v>
                </c:pt>
                <c:pt idx="205">
                  <c:v>2.9661E-2</c:v>
                </c:pt>
                <c:pt idx="206">
                  <c:v>3.048E-2</c:v>
                </c:pt>
                <c:pt idx="207">
                  <c:v>2.9495E-2</c:v>
                </c:pt>
                <c:pt idx="208">
                  <c:v>2.9035000000000002E-2</c:v>
                </c:pt>
                <c:pt idx="209">
                  <c:v>2.9155E-2</c:v>
                </c:pt>
                <c:pt idx="210">
                  <c:v>2.8457E-2</c:v>
                </c:pt>
                <c:pt idx="211">
                  <c:v>2.844E-2</c:v>
                </c:pt>
                <c:pt idx="212">
                  <c:v>2.8590000000000001E-2</c:v>
                </c:pt>
                <c:pt idx="213">
                  <c:v>2.9430000000000001E-2</c:v>
                </c:pt>
                <c:pt idx="214">
                  <c:v>2.9520000000000001E-2</c:v>
                </c:pt>
                <c:pt idx="215">
                  <c:v>2.9870000000000001E-2</c:v>
                </c:pt>
                <c:pt idx="216">
                  <c:v>2.9649999999999999E-2</c:v>
                </c:pt>
                <c:pt idx="217">
                  <c:v>3.0299999999999997E-2</c:v>
                </c:pt>
                <c:pt idx="218">
                  <c:v>3.0379999999999997E-2</c:v>
                </c:pt>
                <c:pt idx="219">
                  <c:v>3.1365999999999998E-2</c:v>
                </c:pt>
                <c:pt idx="220">
                  <c:v>3.117E-2</c:v>
                </c:pt>
                <c:pt idx="221">
                  <c:v>3.065E-2</c:v>
                </c:pt>
                <c:pt idx="222">
                  <c:v>3.0699999999999998E-2</c:v>
                </c:pt>
                <c:pt idx="223">
                  <c:v>2.9590000000000002E-2</c:v>
                </c:pt>
                <c:pt idx="224">
                  <c:v>3.0130000000000001E-2</c:v>
                </c:pt>
                <c:pt idx="225">
                  <c:v>3.0055000000000002E-2</c:v>
                </c:pt>
                <c:pt idx="226">
                  <c:v>3.0059999999999996E-2</c:v>
                </c:pt>
                <c:pt idx="227">
                  <c:v>3.0409000000000002E-2</c:v>
                </c:pt>
                <c:pt idx="228">
                  <c:v>2.9548000000000001E-2</c:v>
                </c:pt>
                <c:pt idx="229">
                  <c:v>2.9270000000000001E-2</c:v>
                </c:pt>
                <c:pt idx="230">
                  <c:v>2.9369999999999997E-2</c:v>
                </c:pt>
                <c:pt idx="231">
                  <c:v>2.9180000000000001E-2</c:v>
                </c:pt>
                <c:pt idx="232">
                  <c:v>2.8654000000000002E-2</c:v>
                </c:pt>
                <c:pt idx="233">
                  <c:v>2.8639999999999999E-2</c:v>
                </c:pt>
                <c:pt idx="234">
                  <c:v>2.8681999999999999E-2</c:v>
                </c:pt>
                <c:pt idx="235">
                  <c:v>2.8929999999999997E-2</c:v>
                </c:pt>
                <c:pt idx="236">
                  <c:v>2.9399999999999999E-2</c:v>
                </c:pt>
                <c:pt idx="237">
                  <c:v>2.9295000000000002E-2</c:v>
                </c:pt>
                <c:pt idx="238">
                  <c:v>2.972E-2</c:v>
                </c:pt>
                <c:pt idx="239">
                  <c:v>3.0289999999999997E-2</c:v>
                </c:pt>
                <c:pt idx="240">
                  <c:v>3.0289999999999997E-2</c:v>
                </c:pt>
                <c:pt idx="241">
                  <c:v>3.0720000000000001E-2</c:v>
                </c:pt>
                <c:pt idx="242">
                  <c:v>3.1730000000000001E-2</c:v>
                </c:pt>
                <c:pt idx="243">
                  <c:v>3.2059999999999998E-2</c:v>
                </c:pt>
                <c:pt idx="244">
                  <c:v>3.245E-2</c:v>
                </c:pt>
                <c:pt idx="245">
                  <c:v>3.3334000000000003E-2</c:v>
                </c:pt>
                <c:pt idx="246">
                  <c:v>3.3119999999999997E-2</c:v>
                </c:pt>
                <c:pt idx="247">
                  <c:v>3.2451000000000001E-2</c:v>
                </c:pt>
                <c:pt idx="248">
                  <c:v>3.3449E-2</c:v>
                </c:pt>
                <c:pt idx="249">
                  <c:v>3.3020000000000001E-2</c:v>
                </c:pt>
                <c:pt idx="250">
                  <c:v>3.356E-2</c:v>
                </c:pt>
                <c:pt idx="251">
                  <c:v>3.4450000000000001E-2</c:v>
                </c:pt>
                <c:pt idx="252">
                  <c:v>3.3424999999999996E-2</c:v>
                </c:pt>
                <c:pt idx="253">
                  <c:v>3.2448999999999999E-2</c:v>
                </c:pt>
                <c:pt idx="254">
                  <c:v>3.3329999999999999E-2</c:v>
                </c:pt>
                <c:pt idx="255">
                  <c:v>3.4315000000000005E-2</c:v>
                </c:pt>
                <c:pt idx="256">
                  <c:v>3.4167000000000003E-2</c:v>
                </c:pt>
                <c:pt idx="257">
                  <c:v>3.3700000000000001E-2</c:v>
                </c:pt>
                <c:pt idx="258">
                  <c:v>3.2680000000000001E-2</c:v>
                </c:pt>
                <c:pt idx="259">
                  <c:v>3.1370000000000002E-2</c:v>
                </c:pt>
                <c:pt idx="260">
                  <c:v>3.1690000000000003E-2</c:v>
                </c:pt>
                <c:pt idx="261">
                  <c:v>3.074E-2</c:v>
                </c:pt>
                <c:pt idx="262">
                  <c:v>2.9965000000000002E-2</c:v>
                </c:pt>
                <c:pt idx="263">
                  <c:v>3.0365000000000003E-2</c:v>
                </c:pt>
                <c:pt idx="264">
                  <c:v>3.0975000000000003E-2</c:v>
                </c:pt>
                <c:pt idx="265">
                  <c:v>3.066E-2</c:v>
                </c:pt>
                <c:pt idx="266">
                  <c:v>2.9946E-2</c:v>
                </c:pt>
                <c:pt idx="267">
                  <c:v>3.0739000000000002E-2</c:v>
                </c:pt>
                <c:pt idx="268">
                  <c:v>3.1110000000000002E-2</c:v>
                </c:pt>
                <c:pt idx="269">
                  <c:v>3.0800000000000001E-2</c:v>
                </c:pt>
                <c:pt idx="270">
                  <c:v>3.1400000000000004E-2</c:v>
                </c:pt>
                <c:pt idx="271">
                  <c:v>3.1400000000000004E-2</c:v>
                </c:pt>
                <c:pt idx="272">
                  <c:v>3.1230000000000001E-2</c:v>
                </c:pt>
                <c:pt idx="273">
                  <c:v>3.1481000000000002E-2</c:v>
                </c:pt>
                <c:pt idx="274">
                  <c:v>2.9971000000000001E-2</c:v>
                </c:pt>
                <c:pt idx="275">
                  <c:v>3.0640000000000001E-2</c:v>
                </c:pt>
                <c:pt idx="276">
                  <c:v>2.9790000000000001E-2</c:v>
                </c:pt>
                <c:pt idx="277">
                  <c:v>3.0219999999999997E-2</c:v>
                </c:pt>
                <c:pt idx="278">
                  <c:v>2.9506000000000001E-2</c:v>
                </c:pt>
                <c:pt idx="279">
                  <c:v>2.955E-2</c:v>
                </c:pt>
                <c:pt idx="280">
                  <c:v>2.8980000000000002E-2</c:v>
                </c:pt>
                <c:pt idx="281">
                  <c:v>2.8830000000000001E-2</c:v>
                </c:pt>
                <c:pt idx="282">
                  <c:v>2.9500000000000002E-2</c:v>
                </c:pt>
                <c:pt idx="283">
                  <c:v>2.8999E-2</c:v>
                </c:pt>
                <c:pt idx="284">
                  <c:v>2.9771000000000002E-2</c:v>
                </c:pt>
                <c:pt idx="285">
                  <c:v>2.9350000000000001E-2</c:v>
                </c:pt>
                <c:pt idx="286">
                  <c:v>2.9647999999999997E-2</c:v>
                </c:pt>
                <c:pt idx="287">
                  <c:v>2.9399999999999999E-2</c:v>
                </c:pt>
                <c:pt idx="288">
                  <c:v>3.005E-2</c:v>
                </c:pt>
                <c:pt idx="289">
                  <c:v>3.0644999999999999E-2</c:v>
                </c:pt>
                <c:pt idx="290">
                  <c:v>3.0009999999999998E-2</c:v>
                </c:pt>
                <c:pt idx="291">
                  <c:v>3.0870000000000002E-2</c:v>
                </c:pt>
                <c:pt idx="292">
                  <c:v>3.1605000000000001E-2</c:v>
                </c:pt>
                <c:pt idx="293">
                  <c:v>3.159E-2</c:v>
                </c:pt>
                <c:pt idx="294">
                  <c:v>3.2905000000000004E-2</c:v>
                </c:pt>
                <c:pt idx="295">
                  <c:v>3.3889999999999997E-2</c:v>
                </c:pt>
                <c:pt idx="296">
                  <c:v>3.4820000000000004E-2</c:v>
                </c:pt>
                <c:pt idx="297">
                  <c:v>3.551E-2</c:v>
                </c:pt>
                <c:pt idx="298">
                  <c:v>3.4950000000000002E-2</c:v>
                </c:pt>
                <c:pt idx="299">
                  <c:v>3.5425999999999999E-2</c:v>
                </c:pt>
                <c:pt idx="300">
                  <c:v>3.6360000000000003E-2</c:v>
                </c:pt>
                <c:pt idx="301">
                  <c:v>3.6119999999999999E-2</c:v>
                </c:pt>
                <c:pt idx="302">
                  <c:v>3.5560000000000001E-2</c:v>
                </c:pt>
                <c:pt idx="303">
                  <c:v>3.517E-2</c:v>
                </c:pt>
                <c:pt idx="304">
                  <c:v>3.4910000000000004E-2</c:v>
                </c:pt>
                <c:pt idx="305">
                  <c:v>3.569E-2</c:v>
                </c:pt>
                <c:pt idx="306">
                  <c:v>3.6145000000000004E-2</c:v>
                </c:pt>
                <c:pt idx="307">
                  <c:v>3.5920000000000001E-2</c:v>
                </c:pt>
                <c:pt idx="308">
                  <c:v>3.5979999999999998E-2</c:v>
                </c:pt>
                <c:pt idx="309">
                  <c:v>3.5720000000000002E-2</c:v>
                </c:pt>
                <c:pt idx="310">
                  <c:v>3.4729000000000003E-2</c:v>
                </c:pt>
                <c:pt idx="311">
                  <c:v>3.499E-2</c:v>
                </c:pt>
                <c:pt idx="312">
                  <c:v>3.4889999999999997E-2</c:v>
                </c:pt>
                <c:pt idx="313">
                  <c:v>3.4895000000000002E-2</c:v>
                </c:pt>
                <c:pt idx="314">
                  <c:v>3.4523999999999999E-2</c:v>
                </c:pt>
                <c:pt idx="315">
                  <c:v>3.4799999999999998E-2</c:v>
                </c:pt>
                <c:pt idx="316">
                  <c:v>3.5470000000000002E-2</c:v>
                </c:pt>
                <c:pt idx="317">
                  <c:v>3.5060000000000001E-2</c:v>
                </c:pt>
                <c:pt idx="318">
                  <c:v>3.4959999999999998E-2</c:v>
                </c:pt>
                <c:pt idx="319">
                  <c:v>3.5299999999999998E-2</c:v>
                </c:pt>
                <c:pt idx="320">
                  <c:v>3.6146999999999999E-2</c:v>
                </c:pt>
                <c:pt idx="321">
                  <c:v>3.6611999999999999E-2</c:v>
                </c:pt>
                <c:pt idx="322">
                  <c:v>3.6046000000000002E-2</c:v>
                </c:pt>
                <c:pt idx="323">
                  <c:v>3.5799999999999998E-2</c:v>
                </c:pt>
                <c:pt idx="324">
                  <c:v>3.5203000000000005E-2</c:v>
                </c:pt>
                <c:pt idx="325">
                  <c:v>3.4799999999999998E-2</c:v>
                </c:pt>
                <c:pt idx="326">
                  <c:v>3.4493999999999997E-2</c:v>
                </c:pt>
                <c:pt idx="327">
                  <c:v>3.5769999999999996E-2</c:v>
                </c:pt>
                <c:pt idx="328">
                  <c:v>3.5970000000000002E-2</c:v>
                </c:pt>
                <c:pt idx="329">
                  <c:v>3.6560000000000002E-2</c:v>
                </c:pt>
                <c:pt idx="330">
                  <c:v>3.721E-2</c:v>
                </c:pt>
                <c:pt idx="331">
                  <c:v>3.8529000000000001E-2</c:v>
                </c:pt>
                <c:pt idx="332">
                  <c:v>3.9239999999999997E-2</c:v>
                </c:pt>
                <c:pt idx="333">
                  <c:v>3.884E-2</c:v>
                </c:pt>
                <c:pt idx="334">
                  <c:v>3.7989999999999996E-2</c:v>
                </c:pt>
                <c:pt idx="335">
                  <c:v>3.7711000000000001E-2</c:v>
                </c:pt>
                <c:pt idx="336">
                  <c:v>3.8091E-2</c:v>
                </c:pt>
                <c:pt idx="337">
                  <c:v>3.8601000000000003E-2</c:v>
                </c:pt>
                <c:pt idx="338">
                  <c:v>3.9192999999999999E-2</c:v>
                </c:pt>
                <c:pt idx="339">
                  <c:v>3.9719000000000004E-2</c:v>
                </c:pt>
                <c:pt idx="340">
                  <c:v>3.9269999999999999E-2</c:v>
                </c:pt>
                <c:pt idx="341">
                  <c:v>3.8450000000000005E-2</c:v>
                </c:pt>
                <c:pt idx="342">
                  <c:v>3.8195E-2</c:v>
                </c:pt>
                <c:pt idx="343">
                  <c:v>3.7200000000000004E-2</c:v>
                </c:pt>
                <c:pt idx="344">
                  <c:v>3.7650000000000003E-2</c:v>
                </c:pt>
                <c:pt idx="345">
                  <c:v>3.7139999999999999E-2</c:v>
                </c:pt>
                <c:pt idx="346">
                  <c:v>3.6874999999999998E-2</c:v>
                </c:pt>
                <c:pt idx="347">
                  <c:v>3.6225E-2</c:v>
                </c:pt>
                <c:pt idx="348">
                  <c:v>3.6900000000000002E-2</c:v>
                </c:pt>
                <c:pt idx="349">
                  <c:v>3.6635000000000001E-2</c:v>
                </c:pt>
                <c:pt idx="350">
                  <c:v>3.6880000000000003E-2</c:v>
                </c:pt>
                <c:pt idx="351">
                  <c:v>3.7275000000000003E-2</c:v>
                </c:pt>
                <c:pt idx="352">
                  <c:v>3.6650000000000002E-2</c:v>
                </c:pt>
                <c:pt idx="353">
                  <c:v>3.5049999999999998E-2</c:v>
                </c:pt>
                <c:pt idx="354">
                  <c:v>3.56E-2</c:v>
                </c:pt>
                <c:pt idx="355">
                  <c:v>3.5125000000000003E-2</c:v>
                </c:pt>
                <c:pt idx="356">
                  <c:v>3.4097000000000002E-2</c:v>
                </c:pt>
                <c:pt idx="357">
                  <c:v>3.2965000000000001E-2</c:v>
                </c:pt>
                <c:pt idx="358">
                  <c:v>3.347E-2</c:v>
                </c:pt>
                <c:pt idx="359">
                  <c:v>3.3845E-2</c:v>
                </c:pt>
                <c:pt idx="360">
                  <c:v>3.3557999999999998E-2</c:v>
                </c:pt>
                <c:pt idx="361">
                  <c:v>3.3639999999999996E-2</c:v>
                </c:pt>
                <c:pt idx="362">
                  <c:v>3.3364999999999999E-2</c:v>
                </c:pt>
                <c:pt idx="363">
                  <c:v>3.2390000000000002E-2</c:v>
                </c:pt>
                <c:pt idx="364">
                  <c:v>3.3070000000000002E-2</c:v>
                </c:pt>
                <c:pt idx="365">
                  <c:v>3.3259999999999998E-2</c:v>
                </c:pt>
                <c:pt idx="366">
                  <c:v>3.2939999999999997E-2</c:v>
                </c:pt>
                <c:pt idx="367">
                  <c:v>3.2809999999999999E-2</c:v>
                </c:pt>
                <c:pt idx="368">
                  <c:v>3.2545000000000004E-2</c:v>
                </c:pt>
                <c:pt idx="369">
                  <c:v>3.236E-2</c:v>
                </c:pt>
                <c:pt idx="370">
                  <c:v>3.2120000000000003E-2</c:v>
                </c:pt>
                <c:pt idx="371">
                  <c:v>3.1300000000000001E-2</c:v>
                </c:pt>
                <c:pt idx="372">
                  <c:v>3.0859999999999999E-2</c:v>
                </c:pt>
                <c:pt idx="373">
                  <c:v>3.0823E-2</c:v>
                </c:pt>
                <c:pt idx="374">
                  <c:v>3.0059999999999996E-2</c:v>
                </c:pt>
                <c:pt idx="375">
                  <c:v>2.9100999999999998E-2</c:v>
                </c:pt>
                <c:pt idx="376">
                  <c:v>2.9161000000000003E-2</c:v>
                </c:pt>
                <c:pt idx="377">
                  <c:v>2.9519000000000004E-2</c:v>
                </c:pt>
                <c:pt idx="378">
                  <c:v>3.007E-2</c:v>
                </c:pt>
                <c:pt idx="379">
                  <c:v>3.0419999999999999E-2</c:v>
                </c:pt>
                <c:pt idx="380">
                  <c:v>3.0040000000000001E-2</c:v>
                </c:pt>
                <c:pt idx="381">
                  <c:v>3.0789E-2</c:v>
                </c:pt>
                <c:pt idx="382">
                  <c:v>3.1379999999999998E-2</c:v>
                </c:pt>
                <c:pt idx="383">
                  <c:v>3.2199999999999999E-2</c:v>
                </c:pt>
                <c:pt idx="384">
                  <c:v>3.245E-2</c:v>
                </c:pt>
                <c:pt idx="385">
                  <c:v>3.245E-2</c:v>
                </c:pt>
                <c:pt idx="386">
                  <c:v>3.2910000000000002E-2</c:v>
                </c:pt>
                <c:pt idx="387">
                  <c:v>3.2829999999999998E-2</c:v>
                </c:pt>
                <c:pt idx="388">
                  <c:v>3.2419999999999997E-2</c:v>
                </c:pt>
                <c:pt idx="389">
                  <c:v>3.2890000000000003E-2</c:v>
                </c:pt>
                <c:pt idx="390">
                  <c:v>3.1975999999999997E-2</c:v>
                </c:pt>
                <c:pt idx="391">
                  <c:v>3.1519999999999999E-2</c:v>
                </c:pt>
                <c:pt idx="392">
                  <c:v>3.1879999999999999E-2</c:v>
                </c:pt>
                <c:pt idx="393">
                  <c:v>3.2723000000000002E-2</c:v>
                </c:pt>
                <c:pt idx="394">
                  <c:v>3.2309999999999998E-2</c:v>
                </c:pt>
                <c:pt idx="395">
                  <c:v>3.1899999999999998E-2</c:v>
                </c:pt>
                <c:pt idx="396">
                  <c:v>3.1629999999999998E-2</c:v>
                </c:pt>
                <c:pt idx="397">
                  <c:v>3.0899999999999997E-2</c:v>
                </c:pt>
                <c:pt idx="398">
                  <c:v>3.0329999999999999E-2</c:v>
                </c:pt>
                <c:pt idx="399">
                  <c:v>2.9769999999999998E-2</c:v>
                </c:pt>
                <c:pt idx="400">
                  <c:v>2.971E-2</c:v>
                </c:pt>
                <c:pt idx="401">
                  <c:v>2.9439000000000003E-2</c:v>
                </c:pt>
                <c:pt idx="402">
                  <c:v>2.8472000000000001E-2</c:v>
                </c:pt>
                <c:pt idx="403">
                  <c:v>2.8719999999999999E-2</c:v>
                </c:pt>
                <c:pt idx="404">
                  <c:v>2.9300000000000003E-2</c:v>
                </c:pt>
                <c:pt idx="405">
                  <c:v>2.9434999999999999E-2</c:v>
                </c:pt>
                <c:pt idx="406">
                  <c:v>2.9449999999999997E-2</c:v>
                </c:pt>
                <c:pt idx="407">
                  <c:v>2.8849999999999997E-2</c:v>
                </c:pt>
                <c:pt idx="408">
                  <c:v>2.9506999999999999E-2</c:v>
                </c:pt>
                <c:pt idx="409">
                  <c:v>3.0009999999999998E-2</c:v>
                </c:pt>
                <c:pt idx="410">
                  <c:v>3.0499999999999999E-2</c:v>
                </c:pt>
                <c:pt idx="411">
                  <c:v>3.0435E-2</c:v>
                </c:pt>
                <c:pt idx="412">
                  <c:v>2.988E-2</c:v>
                </c:pt>
                <c:pt idx="413">
                  <c:v>2.8479999999999998E-2</c:v>
                </c:pt>
                <c:pt idx="414">
                  <c:v>2.9249999999999998E-2</c:v>
                </c:pt>
                <c:pt idx="415">
                  <c:v>3.0259999999999999E-2</c:v>
                </c:pt>
                <c:pt idx="416">
                  <c:v>3.0950000000000002E-2</c:v>
                </c:pt>
                <c:pt idx="417">
                  <c:v>3.0929999999999999E-2</c:v>
                </c:pt>
                <c:pt idx="418">
                  <c:v>3.0544999999999999E-2</c:v>
                </c:pt>
                <c:pt idx="419">
                  <c:v>3.1869999999999996E-2</c:v>
                </c:pt>
                <c:pt idx="420">
                  <c:v>3.218E-2</c:v>
                </c:pt>
                <c:pt idx="421">
                  <c:v>3.1989999999999998E-2</c:v>
                </c:pt>
                <c:pt idx="422">
                  <c:v>3.2489999999999998E-2</c:v>
                </c:pt>
                <c:pt idx="423">
                  <c:v>3.3070000000000002E-2</c:v>
                </c:pt>
                <c:pt idx="424">
                  <c:v>3.3410000000000002E-2</c:v>
                </c:pt>
                <c:pt idx="425">
                  <c:v>3.3300000000000003E-2</c:v>
                </c:pt>
                <c:pt idx="426">
                  <c:v>3.4550999999999998E-2</c:v>
                </c:pt>
                <c:pt idx="427">
                  <c:v>3.4590000000000003E-2</c:v>
                </c:pt>
                <c:pt idx="428">
                  <c:v>3.4529999999999998E-2</c:v>
                </c:pt>
                <c:pt idx="429">
                  <c:v>3.5479999999999998E-2</c:v>
                </c:pt>
                <c:pt idx="430">
                  <c:v>3.5299999999999998E-2</c:v>
                </c:pt>
                <c:pt idx="431">
                  <c:v>3.5596999999999997E-2</c:v>
                </c:pt>
                <c:pt idx="432">
                  <c:v>3.5499999999999997E-2</c:v>
                </c:pt>
                <c:pt idx="433">
                  <c:v>3.5209999999999998E-2</c:v>
                </c:pt>
                <c:pt idx="434">
                  <c:v>3.4709999999999998E-2</c:v>
                </c:pt>
                <c:pt idx="435">
                  <c:v>3.4169999999999999E-2</c:v>
                </c:pt>
                <c:pt idx="436">
                  <c:v>3.3620000000000004E-2</c:v>
                </c:pt>
                <c:pt idx="437">
                  <c:v>3.3270000000000001E-2</c:v>
                </c:pt>
                <c:pt idx="438">
                  <c:v>3.3950999999999995E-2</c:v>
                </c:pt>
                <c:pt idx="439">
                  <c:v>3.1829999999999997E-2</c:v>
                </c:pt>
                <c:pt idx="440">
                  <c:v>3.0440000000000002E-2</c:v>
                </c:pt>
                <c:pt idx="441">
                  <c:v>3.116E-2</c:v>
                </c:pt>
                <c:pt idx="442">
                  <c:v>3.0141000000000001E-2</c:v>
                </c:pt>
                <c:pt idx="443">
                  <c:v>3.0061000000000001E-2</c:v>
                </c:pt>
                <c:pt idx="444">
                  <c:v>2.9679999999999998E-2</c:v>
                </c:pt>
                <c:pt idx="445">
                  <c:v>3.0120000000000001E-2</c:v>
                </c:pt>
                <c:pt idx="446">
                  <c:v>3.0970000000000001E-2</c:v>
                </c:pt>
                <c:pt idx="447">
                  <c:v>3.1189000000000001E-2</c:v>
                </c:pt>
                <c:pt idx="448">
                  <c:v>3.0759999999999999E-2</c:v>
                </c:pt>
                <c:pt idx="449">
                  <c:v>3.0556E-2</c:v>
                </c:pt>
                <c:pt idx="450">
                  <c:v>3.1300000000000001E-2</c:v>
                </c:pt>
                <c:pt idx="451">
                  <c:v>3.1E-2</c:v>
                </c:pt>
                <c:pt idx="452">
                  <c:v>3.1200000000000002E-2</c:v>
                </c:pt>
                <c:pt idx="453">
                  <c:v>3.1730000000000001E-2</c:v>
                </c:pt>
                <c:pt idx="454">
                  <c:v>3.125E-2</c:v>
                </c:pt>
                <c:pt idx="455">
                  <c:v>3.1200000000000002E-2</c:v>
                </c:pt>
                <c:pt idx="456">
                  <c:v>3.0899999999999997E-2</c:v>
                </c:pt>
                <c:pt idx="457">
                  <c:v>3.0699999999999998E-2</c:v>
                </c:pt>
                <c:pt idx="458">
                  <c:v>3.0699999999999998E-2</c:v>
                </c:pt>
                <c:pt idx="459">
                  <c:v>3.0699999999999998E-2</c:v>
                </c:pt>
                <c:pt idx="460">
                  <c:v>3.0710000000000001E-2</c:v>
                </c:pt>
                <c:pt idx="461">
                  <c:v>3.0849999999999999E-2</c:v>
                </c:pt>
                <c:pt idx="462">
                  <c:v>3.1300000000000001E-2</c:v>
                </c:pt>
                <c:pt idx="463">
                  <c:v>3.1600000000000003E-2</c:v>
                </c:pt>
                <c:pt idx="464">
                  <c:v>3.2230000000000002E-2</c:v>
                </c:pt>
                <c:pt idx="465">
                  <c:v>3.322E-2</c:v>
                </c:pt>
                <c:pt idx="466">
                  <c:v>3.32E-2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4-4610-A59C-FDE3188554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Tillegg (spread) Entra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Sheet1!$A$2:$A$468</c:f>
              <c:numCache>
                <c:formatCode>dd\.mm\.yyyy</c:formatCode>
                <c:ptCount val="467"/>
                <c:pt idx="0">
                  <c:v>44382</c:v>
                </c:pt>
                <c:pt idx="1">
                  <c:v>44383</c:v>
                </c:pt>
                <c:pt idx="2">
                  <c:v>44384</c:v>
                </c:pt>
                <c:pt idx="3">
                  <c:v>44385</c:v>
                </c:pt>
                <c:pt idx="4">
                  <c:v>44386</c:v>
                </c:pt>
                <c:pt idx="5" formatCode="m/d/yyyy">
                  <c:v>44389</c:v>
                </c:pt>
                <c:pt idx="6" formatCode="m/d/yyyy">
                  <c:v>44390</c:v>
                </c:pt>
                <c:pt idx="7" formatCode="m/d/yyyy">
                  <c:v>44391</c:v>
                </c:pt>
                <c:pt idx="8" formatCode="m/d/yyyy">
                  <c:v>44392</c:v>
                </c:pt>
                <c:pt idx="9" formatCode="m/d/yyyy">
                  <c:v>44393</c:v>
                </c:pt>
                <c:pt idx="10" formatCode="m/d/yyyy">
                  <c:v>44396</c:v>
                </c:pt>
                <c:pt idx="11" formatCode="m/d/yyyy">
                  <c:v>44397</c:v>
                </c:pt>
                <c:pt idx="12" formatCode="m/d/yyyy">
                  <c:v>44398</c:v>
                </c:pt>
                <c:pt idx="13" formatCode="m/d/yyyy">
                  <c:v>44399</c:v>
                </c:pt>
                <c:pt idx="14" formatCode="m/d/yyyy">
                  <c:v>44400</c:v>
                </c:pt>
                <c:pt idx="15" formatCode="m/d/yyyy">
                  <c:v>44403</c:v>
                </c:pt>
                <c:pt idx="16" formatCode="m/d/yyyy">
                  <c:v>44404</c:v>
                </c:pt>
                <c:pt idx="17" formatCode="m/d/yyyy">
                  <c:v>44405</c:v>
                </c:pt>
                <c:pt idx="18" formatCode="m/d/yyyy">
                  <c:v>44406</c:v>
                </c:pt>
                <c:pt idx="19" formatCode="m/d/yyyy">
                  <c:v>44407</c:v>
                </c:pt>
                <c:pt idx="20" formatCode="m/d/yyyy">
                  <c:v>44410</c:v>
                </c:pt>
                <c:pt idx="21" formatCode="m/d/yyyy">
                  <c:v>44411</c:v>
                </c:pt>
                <c:pt idx="22" formatCode="m/d/yyyy">
                  <c:v>44412</c:v>
                </c:pt>
                <c:pt idx="23" formatCode="m/d/yyyy">
                  <c:v>44413</c:v>
                </c:pt>
                <c:pt idx="24" formatCode="m/d/yyyy">
                  <c:v>44414</c:v>
                </c:pt>
                <c:pt idx="25" formatCode="m/d/yyyy">
                  <c:v>44417</c:v>
                </c:pt>
                <c:pt idx="26" formatCode="m/d/yyyy">
                  <c:v>44418</c:v>
                </c:pt>
                <c:pt idx="27" formatCode="m/d/yyyy">
                  <c:v>44419</c:v>
                </c:pt>
                <c:pt idx="28" formatCode="m/d/yyyy">
                  <c:v>44420</c:v>
                </c:pt>
                <c:pt idx="29" formatCode="m/d/yyyy">
                  <c:v>44421</c:v>
                </c:pt>
                <c:pt idx="30" formatCode="m/d/yyyy">
                  <c:v>44424</c:v>
                </c:pt>
                <c:pt idx="31" formatCode="m/d/yyyy">
                  <c:v>44425</c:v>
                </c:pt>
                <c:pt idx="32" formatCode="m/d/yyyy">
                  <c:v>44426</c:v>
                </c:pt>
                <c:pt idx="33" formatCode="m/d/yyyy">
                  <c:v>44427</c:v>
                </c:pt>
                <c:pt idx="34" formatCode="m/d/yyyy">
                  <c:v>44428</c:v>
                </c:pt>
                <c:pt idx="35" formatCode="m/d/yyyy">
                  <c:v>44431</c:v>
                </c:pt>
                <c:pt idx="36" formatCode="m/d/yyyy">
                  <c:v>44432</c:v>
                </c:pt>
                <c:pt idx="37" formatCode="m/d/yyyy">
                  <c:v>44433</c:v>
                </c:pt>
                <c:pt idx="38" formatCode="m/d/yyyy">
                  <c:v>44434</c:v>
                </c:pt>
                <c:pt idx="39" formatCode="m/d/yyyy">
                  <c:v>44435</c:v>
                </c:pt>
                <c:pt idx="40" formatCode="m/d/yyyy">
                  <c:v>44438</c:v>
                </c:pt>
                <c:pt idx="41" formatCode="m/d/yyyy">
                  <c:v>44439</c:v>
                </c:pt>
                <c:pt idx="42" formatCode="m/d/yyyy">
                  <c:v>44440</c:v>
                </c:pt>
                <c:pt idx="43" formatCode="m/d/yyyy">
                  <c:v>44441</c:v>
                </c:pt>
                <c:pt idx="44" formatCode="m/d/yyyy">
                  <c:v>44442</c:v>
                </c:pt>
                <c:pt idx="45" formatCode="m/d/yyyy">
                  <c:v>44445</c:v>
                </c:pt>
                <c:pt idx="46" formatCode="m/d/yyyy">
                  <c:v>44446</c:v>
                </c:pt>
                <c:pt idx="47" formatCode="m/d/yyyy">
                  <c:v>44447</c:v>
                </c:pt>
                <c:pt idx="48" formatCode="m/d/yyyy">
                  <c:v>44448</c:v>
                </c:pt>
                <c:pt idx="49" formatCode="m/d/yyyy">
                  <c:v>44449</c:v>
                </c:pt>
                <c:pt idx="50" formatCode="m/d/yyyy">
                  <c:v>44452</c:v>
                </c:pt>
                <c:pt idx="51" formatCode="m/d/yyyy">
                  <c:v>44453</c:v>
                </c:pt>
                <c:pt idx="52" formatCode="m/d/yyyy">
                  <c:v>44454</c:v>
                </c:pt>
                <c:pt idx="53" formatCode="m/d/yyyy">
                  <c:v>44455</c:v>
                </c:pt>
                <c:pt idx="54" formatCode="m/d/yyyy">
                  <c:v>44456</c:v>
                </c:pt>
                <c:pt idx="55" formatCode="m/d/yyyy">
                  <c:v>44459</c:v>
                </c:pt>
                <c:pt idx="56" formatCode="m/d/yyyy">
                  <c:v>44460</c:v>
                </c:pt>
                <c:pt idx="57" formatCode="m/d/yyyy">
                  <c:v>44461</c:v>
                </c:pt>
                <c:pt idx="58" formatCode="m/d/yyyy">
                  <c:v>44462</c:v>
                </c:pt>
                <c:pt idx="59" formatCode="m/d/yyyy">
                  <c:v>44463</c:v>
                </c:pt>
                <c:pt idx="60" formatCode="m/d/yyyy">
                  <c:v>44466</c:v>
                </c:pt>
                <c:pt idx="61" formatCode="m/d/yyyy">
                  <c:v>44467</c:v>
                </c:pt>
                <c:pt idx="62" formatCode="m/d/yyyy">
                  <c:v>44468</c:v>
                </c:pt>
                <c:pt idx="63" formatCode="m/d/yyyy">
                  <c:v>44469</c:v>
                </c:pt>
                <c:pt idx="64" formatCode="m/d/yyyy">
                  <c:v>44470</c:v>
                </c:pt>
                <c:pt idx="65" formatCode="m/d/yyyy">
                  <c:v>44473</c:v>
                </c:pt>
                <c:pt idx="66" formatCode="m/d/yyyy">
                  <c:v>44474</c:v>
                </c:pt>
                <c:pt idx="67" formatCode="m/d/yyyy">
                  <c:v>44475</c:v>
                </c:pt>
                <c:pt idx="68" formatCode="m/d/yyyy">
                  <c:v>44476</c:v>
                </c:pt>
                <c:pt idx="69" formatCode="m/d/yyyy">
                  <c:v>44477</c:v>
                </c:pt>
                <c:pt idx="70" formatCode="m/d/yyyy">
                  <c:v>44480</c:v>
                </c:pt>
                <c:pt idx="71" formatCode="m/d/yyyy">
                  <c:v>44481</c:v>
                </c:pt>
                <c:pt idx="72" formatCode="m/d/yyyy">
                  <c:v>44482</c:v>
                </c:pt>
                <c:pt idx="73" formatCode="m/d/yyyy">
                  <c:v>44483</c:v>
                </c:pt>
                <c:pt idx="74" formatCode="m/d/yyyy">
                  <c:v>44484</c:v>
                </c:pt>
                <c:pt idx="75" formatCode="m/d/yyyy">
                  <c:v>44487</c:v>
                </c:pt>
                <c:pt idx="76" formatCode="m/d/yyyy">
                  <c:v>44488</c:v>
                </c:pt>
                <c:pt idx="77" formatCode="m/d/yyyy">
                  <c:v>44489</c:v>
                </c:pt>
                <c:pt idx="78" formatCode="m/d/yyyy">
                  <c:v>44490</c:v>
                </c:pt>
                <c:pt idx="79" formatCode="m/d/yyyy">
                  <c:v>44491</c:v>
                </c:pt>
                <c:pt idx="80" formatCode="m/d/yyyy">
                  <c:v>44494</c:v>
                </c:pt>
                <c:pt idx="81" formatCode="m/d/yyyy">
                  <c:v>44495</c:v>
                </c:pt>
                <c:pt idx="82" formatCode="m/d/yyyy">
                  <c:v>44496</c:v>
                </c:pt>
                <c:pt idx="83" formatCode="m/d/yyyy">
                  <c:v>44497</c:v>
                </c:pt>
                <c:pt idx="84" formatCode="m/d/yyyy">
                  <c:v>44498</c:v>
                </c:pt>
                <c:pt idx="85" formatCode="m/d/yyyy">
                  <c:v>44501</c:v>
                </c:pt>
                <c:pt idx="86" formatCode="m/d/yyyy">
                  <c:v>44502</c:v>
                </c:pt>
                <c:pt idx="87" formatCode="m/d/yyyy">
                  <c:v>44503</c:v>
                </c:pt>
                <c:pt idx="88" formatCode="m/d/yyyy">
                  <c:v>44504</c:v>
                </c:pt>
                <c:pt idx="89" formatCode="m/d/yyyy">
                  <c:v>44505</c:v>
                </c:pt>
                <c:pt idx="90" formatCode="m/d/yyyy">
                  <c:v>44508</c:v>
                </c:pt>
                <c:pt idx="91" formatCode="m/d/yyyy">
                  <c:v>44509</c:v>
                </c:pt>
                <c:pt idx="92" formatCode="m/d/yyyy">
                  <c:v>44510</c:v>
                </c:pt>
                <c:pt idx="93" formatCode="m/d/yyyy">
                  <c:v>44511</c:v>
                </c:pt>
                <c:pt idx="94" formatCode="m/d/yyyy">
                  <c:v>44512</c:v>
                </c:pt>
                <c:pt idx="95" formatCode="m/d/yyyy">
                  <c:v>44515</c:v>
                </c:pt>
                <c:pt idx="96" formatCode="m/d/yyyy">
                  <c:v>44516</c:v>
                </c:pt>
                <c:pt idx="97" formatCode="m/d/yyyy">
                  <c:v>44517</c:v>
                </c:pt>
                <c:pt idx="98" formatCode="m/d/yyyy">
                  <c:v>44518</c:v>
                </c:pt>
                <c:pt idx="99" formatCode="m/d/yyyy">
                  <c:v>44519</c:v>
                </c:pt>
                <c:pt idx="100" formatCode="m/d/yyyy">
                  <c:v>44522</c:v>
                </c:pt>
                <c:pt idx="101" formatCode="m/d/yyyy">
                  <c:v>44523</c:v>
                </c:pt>
                <c:pt idx="102" formatCode="m/d/yyyy">
                  <c:v>44524</c:v>
                </c:pt>
                <c:pt idx="103" formatCode="m/d/yyyy">
                  <c:v>44525</c:v>
                </c:pt>
                <c:pt idx="104" formatCode="m/d/yyyy">
                  <c:v>44526</c:v>
                </c:pt>
                <c:pt idx="105" formatCode="m/d/yyyy">
                  <c:v>44529</c:v>
                </c:pt>
                <c:pt idx="106" formatCode="m/d/yyyy">
                  <c:v>44530</c:v>
                </c:pt>
                <c:pt idx="107" formatCode="m/d/yyyy">
                  <c:v>44531</c:v>
                </c:pt>
                <c:pt idx="108" formatCode="m/d/yyyy">
                  <c:v>44532</c:v>
                </c:pt>
                <c:pt idx="109" formatCode="m/d/yyyy">
                  <c:v>44533</c:v>
                </c:pt>
                <c:pt idx="110" formatCode="m/d/yyyy">
                  <c:v>44536</c:v>
                </c:pt>
                <c:pt idx="111" formatCode="m/d/yyyy">
                  <c:v>44537</c:v>
                </c:pt>
                <c:pt idx="112" formatCode="m/d/yyyy">
                  <c:v>44538</c:v>
                </c:pt>
                <c:pt idx="113" formatCode="m/d/yyyy">
                  <c:v>44539</c:v>
                </c:pt>
                <c:pt idx="114" formatCode="m/d/yyyy">
                  <c:v>44540</c:v>
                </c:pt>
                <c:pt idx="115" formatCode="m/d/yyyy">
                  <c:v>44543</c:v>
                </c:pt>
                <c:pt idx="116" formatCode="m/d/yyyy">
                  <c:v>44544</c:v>
                </c:pt>
                <c:pt idx="117" formatCode="m/d/yyyy">
                  <c:v>44545</c:v>
                </c:pt>
                <c:pt idx="118" formatCode="m/d/yyyy">
                  <c:v>44546</c:v>
                </c:pt>
                <c:pt idx="119" formatCode="m/d/yyyy">
                  <c:v>44547</c:v>
                </c:pt>
                <c:pt idx="120" formatCode="m/d/yyyy">
                  <c:v>44550</c:v>
                </c:pt>
                <c:pt idx="121" formatCode="m/d/yyyy">
                  <c:v>44551</c:v>
                </c:pt>
                <c:pt idx="122" formatCode="m/d/yyyy">
                  <c:v>44552</c:v>
                </c:pt>
                <c:pt idx="123" formatCode="m/d/yyyy">
                  <c:v>44553</c:v>
                </c:pt>
                <c:pt idx="124" formatCode="m/d/yyyy">
                  <c:v>44554</c:v>
                </c:pt>
                <c:pt idx="125" formatCode="m/d/yyyy">
                  <c:v>44557</c:v>
                </c:pt>
                <c:pt idx="126" formatCode="m/d/yyyy">
                  <c:v>44558</c:v>
                </c:pt>
                <c:pt idx="127" formatCode="m/d/yyyy">
                  <c:v>44559</c:v>
                </c:pt>
                <c:pt idx="128" formatCode="m/d/yyyy">
                  <c:v>44560</c:v>
                </c:pt>
                <c:pt idx="129" formatCode="m/d/yyyy">
                  <c:v>44561</c:v>
                </c:pt>
                <c:pt idx="130" formatCode="m/d/yyyy">
                  <c:v>44564</c:v>
                </c:pt>
                <c:pt idx="131" formatCode="m/d/yyyy">
                  <c:v>44565</c:v>
                </c:pt>
                <c:pt idx="132" formatCode="m/d/yyyy">
                  <c:v>44566</c:v>
                </c:pt>
                <c:pt idx="133" formatCode="m/d/yyyy">
                  <c:v>44567</c:v>
                </c:pt>
                <c:pt idx="134" formatCode="m/d/yyyy">
                  <c:v>44568</c:v>
                </c:pt>
                <c:pt idx="135" formatCode="m/d/yyyy">
                  <c:v>44571</c:v>
                </c:pt>
                <c:pt idx="136" formatCode="m/d/yyyy">
                  <c:v>44572</c:v>
                </c:pt>
                <c:pt idx="137" formatCode="m/d/yyyy">
                  <c:v>44573</c:v>
                </c:pt>
                <c:pt idx="138" formatCode="m/d/yyyy">
                  <c:v>44574</c:v>
                </c:pt>
                <c:pt idx="139" formatCode="m/d/yyyy">
                  <c:v>44575</c:v>
                </c:pt>
                <c:pt idx="140" formatCode="m/d/yyyy">
                  <c:v>44578</c:v>
                </c:pt>
                <c:pt idx="141" formatCode="m/d/yyyy">
                  <c:v>44579</c:v>
                </c:pt>
                <c:pt idx="142" formatCode="m/d/yyyy">
                  <c:v>44580</c:v>
                </c:pt>
                <c:pt idx="143" formatCode="m/d/yyyy">
                  <c:v>44581</c:v>
                </c:pt>
                <c:pt idx="144" formatCode="m/d/yyyy">
                  <c:v>44582</c:v>
                </c:pt>
                <c:pt idx="145" formatCode="m/d/yyyy">
                  <c:v>44585</c:v>
                </c:pt>
                <c:pt idx="146" formatCode="m/d/yyyy">
                  <c:v>44586</c:v>
                </c:pt>
                <c:pt idx="147" formatCode="m/d/yyyy">
                  <c:v>44587</c:v>
                </c:pt>
                <c:pt idx="148" formatCode="m/d/yyyy">
                  <c:v>44588</c:v>
                </c:pt>
                <c:pt idx="149" formatCode="m/d/yyyy">
                  <c:v>44589</c:v>
                </c:pt>
                <c:pt idx="150" formatCode="m/d/yyyy">
                  <c:v>44592</c:v>
                </c:pt>
                <c:pt idx="151" formatCode="m/d/yyyy">
                  <c:v>44593</c:v>
                </c:pt>
                <c:pt idx="152" formatCode="m/d/yyyy">
                  <c:v>44594</c:v>
                </c:pt>
                <c:pt idx="153" formatCode="m/d/yyyy">
                  <c:v>44595</c:v>
                </c:pt>
                <c:pt idx="154" formatCode="m/d/yyyy">
                  <c:v>44596</c:v>
                </c:pt>
                <c:pt idx="155" formatCode="m/d/yyyy">
                  <c:v>44599</c:v>
                </c:pt>
                <c:pt idx="156" formatCode="m/d/yyyy">
                  <c:v>44600</c:v>
                </c:pt>
                <c:pt idx="157" formatCode="m/d/yyyy">
                  <c:v>44601</c:v>
                </c:pt>
                <c:pt idx="158" formatCode="m/d/yyyy">
                  <c:v>44602</c:v>
                </c:pt>
                <c:pt idx="159" formatCode="m/d/yyyy">
                  <c:v>44603</c:v>
                </c:pt>
                <c:pt idx="160" formatCode="m/d/yyyy">
                  <c:v>44606</c:v>
                </c:pt>
                <c:pt idx="161" formatCode="m/d/yyyy">
                  <c:v>44607</c:v>
                </c:pt>
                <c:pt idx="162" formatCode="m/d/yyyy">
                  <c:v>44608</c:v>
                </c:pt>
                <c:pt idx="163" formatCode="m/d/yyyy">
                  <c:v>44609</c:v>
                </c:pt>
                <c:pt idx="164" formatCode="m/d/yyyy">
                  <c:v>44610</c:v>
                </c:pt>
                <c:pt idx="165" formatCode="m/d/yyyy">
                  <c:v>44613</c:v>
                </c:pt>
                <c:pt idx="166" formatCode="m/d/yyyy">
                  <c:v>44614</c:v>
                </c:pt>
                <c:pt idx="167" formatCode="m/d/yyyy">
                  <c:v>44615</c:v>
                </c:pt>
                <c:pt idx="168" formatCode="m/d/yyyy">
                  <c:v>44616</c:v>
                </c:pt>
                <c:pt idx="169" formatCode="m/d/yyyy">
                  <c:v>44617</c:v>
                </c:pt>
                <c:pt idx="170" formatCode="m/d/yyyy">
                  <c:v>44620</c:v>
                </c:pt>
                <c:pt idx="171" formatCode="m/d/yyyy">
                  <c:v>44621</c:v>
                </c:pt>
                <c:pt idx="172" formatCode="m/d/yyyy">
                  <c:v>44622</c:v>
                </c:pt>
                <c:pt idx="173" formatCode="m/d/yyyy">
                  <c:v>44623</c:v>
                </c:pt>
                <c:pt idx="174" formatCode="m/d/yyyy">
                  <c:v>44624</c:v>
                </c:pt>
                <c:pt idx="175" formatCode="m/d/yyyy">
                  <c:v>44627</c:v>
                </c:pt>
                <c:pt idx="176" formatCode="m/d/yyyy">
                  <c:v>44628</c:v>
                </c:pt>
                <c:pt idx="177" formatCode="m/d/yyyy">
                  <c:v>44629</c:v>
                </c:pt>
                <c:pt idx="178" formatCode="m/d/yyyy">
                  <c:v>44630</c:v>
                </c:pt>
                <c:pt idx="179" formatCode="m/d/yyyy">
                  <c:v>44631</c:v>
                </c:pt>
                <c:pt idx="180" formatCode="m/d/yyyy">
                  <c:v>44634</c:v>
                </c:pt>
                <c:pt idx="181" formatCode="m/d/yyyy">
                  <c:v>44635</c:v>
                </c:pt>
                <c:pt idx="182" formatCode="m/d/yyyy">
                  <c:v>44636</c:v>
                </c:pt>
                <c:pt idx="183" formatCode="m/d/yyyy">
                  <c:v>44637</c:v>
                </c:pt>
                <c:pt idx="184" formatCode="m/d/yyyy">
                  <c:v>44638</c:v>
                </c:pt>
                <c:pt idx="185" formatCode="m/d/yyyy">
                  <c:v>44641</c:v>
                </c:pt>
                <c:pt idx="186" formatCode="m/d/yyyy">
                  <c:v>44642</c:v>
                </c:pt>
                <c:pt idx="187" formatCode="m/d/yyyy">
                  <c:v>44643</c:v>
                </c:pt>
                <c:pt idx="188" formatCode="m/d/yyyy">
                  <c:v>44644</c:v>
                </c:pt>
                <c:pt idx="189" formatCode="m/d/yyyy">
                  <c:v>44645</c:v>
                </c:pt>
                <c:pt idx="190" formatCode="m/d/yyyy">
                  <c:v>44648</c:v>
                </c:pt>
                <c:pt idx="191" formatCode="m/d/yyyy">
                  <c:v>44649</c:v>
                </c:pt>
                <c:pt idx="192" formatCode="m/d/yyyy">
                  <c:v>44650</c:v>
                </c:pt>
                <c:pt idx="193" formatCode="m/d/yyyy">
                  <c:v>44651</c:v>
                </c:pt>
                <c:pt idx="194" formatCode="m/d/yyyy">
                  <c:v>44652</c:v>
                </c:pt>
                <c:pt idx="195" formatCode="m/d/yyyy">
                  <c:v>44655</c:v>
                </c:pt>
                <c:pt idx="196" formatCode="m/d/yyyy">
                  <c:v>44656</c:v>
                </c:pt>
                <c:pt idx="197" formatCode="m/d/yyyy">
                  <c:v>44657</c:v>
                </c:pt>
                <c:pt idx="198" formatCode="m/d/yyyy">
                  <c:v>44658</c:v>
                </c:pt>
                <c:pt idx="199" formatCode="m/d/yyyy">
                  <c:v>44659</c:v>
                </c:pt>
                <c:pt idx="200" formatCode="m/d/yyyy">
                  <c:v>44662</c:v>
                </c:pt>
                <c:pt idx="201" formatCode="m/d/yyyy">
                  <c:v>44663</c:v>
                </c:pt>
                <c:pt idx="202" formatCode="m/d/yyyy">
                  <c:v>44664</c:v>
                </c:pt>
                <c:pt idx="203" formatCode="m/d/yyyy">
                  <c:v>44665</c:v>
                </c:pt>
                <c:pt idx="204" formatCode="m/d/yyyy">
                  <c:v>44666</c:v>
                </c:pt>
                <c:pt idx="205" formatCode="m/d/yyyy">
                  <c:v>44669</c:v>
                </c:pt>
                <c:pt idx="206" formatCode="m/d/yyyy">
                  <c:v>44670</c:v>
                </c:pt>
                <c:pt idx="207" formatCode="m/d/yyyy">
                  <c:v>44671</c:v>
                </c:pt>
                <c:pt idx="208" formatCode="m/d/yyyy">
                  <c:v>44672</c:v>
                </c:pt>
                <c:pt idx="209" formatCode="m/d/yyyy">
                  <c:v>44673</c:v>
                </c:pt>
                <c:pt idx="210" formatCode="m/d/yyyy">
                  <c:v>44676</c:v>
                </c:pt>
                <c:pt idx="211" formatCode="m/d/yyyy">
                  <c:v>44677</c:v>
                </c:pt>
                <c:pt idx="212" formatCode="m/d/yyyy">
                  <c:v>44678</c:v>
                </c:pt>
                <c:pt idx="213" formatCode="m/d/yyyy">
                  <c:v>44679</c:v>
                </c:pt>
                <c:pt idx="214" formatCode="m/d/yyyy">
                  <c:v>44680</c:v>
                </c:pt>
                <c:pt idx="215" formatCode="m/d/yyyy">
                  <c:v>44683</c:v>
                </c:pt>
                <c:pt idx="216" formatCode="m/d/yyyy">
                  <c:v>44684</c:v>
                </c:pt>
                <c:pt idx="217" formatCode="m/d/yyyy">
                  <c:v>44685</c:v>
                </c:pt>
                <c:pt idx="218" formatCode="m/d/yyyy">
                  <c:v>44686</c:v>
                </c:pt>
                <c:pt idx="219" formatCode="m/d/yyyy">
                  <c:v>44687</c:v>
                </c:pt>
                <c:pt idx="220" formatCode="m/d/yyyy">
                  <c:v>44690</c:v>
                </c:pt>
                <c:pt idx="221" formatCode="m/d/yyyy">
                  <c:v>44691</c:v>
                </c:pt>
                <c:pt idx="222" formatCode="m/d/yyyy">
                  <c:v>44692</c:v>
                </c:pt>
                <c:pt idx="223" formatCode="m/d/yyyy">
                  <c:v>44693</c:v>
                </c:pt>
                <c:pt idx="224" formatCode="m/d/yyyy">
                  <c:v>44694</c:v>
                </c:pt>
                <c:pt idx="225" formatCode="m/d/yyyy">
                  <c:v>44697</c:v>
                </c:pt>
                <c:pt idx="226" formatCode="m/d/yyyy">
                  <c:v>44698</c:v>
                </c:pt>
                <c:pt idx="227" formatCode="m/d/yyyy">
                  <c:v>44699</c:v>
                </c:pt>
                <c:pt idx="228" formatCode="m/d/yyyy">
                  <c:v>44700</c:v>
                </c:pt>
                <c:pt idx="229" formatCode="m/d/yyyy">
                  <c:v>44701</c:v>
                </c:pt>
                <c:pt idx="230" formatCode="m/d/yyyy">
                  <c:v>44704</c:v>
                </c:pt>
                <c:pt idx="231" formatCode="m/d/yyyy">
                  <c:v>44705</c:v>
                </c:pt>
                <c:pt idx="232" formatCode="m/d/yyyy">
                  <c:v>44706</c:v>
                </c:pt>
                <c:pt idx="233" formatCode="m/d/yyyy">
                  <c:v>44707</c:v>
                </c:pt>
                <c:pt idx="234" formatCode="m/d/yyyy">
                  <c:v>44708</c:v>
                </c:pt>
                <c:pt idx="235" formatCode="m/d/yyyy">
                  <c:v>44711</c:v>
                </c:pt>
                <c:pt idx="236" formatCode="m/d/yyyy">
                  <c:v>44712</c:v>
                </c:pt>
                <c:pt idx="237" formatCode="m/d/yyyy">
                  <c:v>44713</c:v>
                </c:pt>
                <c:pt idx="238" formatCode="m/d/yyyy">
                  <c:v>44714</c:v>
                </c:pt>
                <c:pt idx="239" formatCode="m/d/yyyy">
                  <c:v>44715</c:v>
                </c:pt>
                <c:pt idx="240" formatCode="m/d/yyyy">
                  <c:v>44718</c:v>
                </c:pt>
                <c:pt idx="241" formatCode="m/d/yyyy">
                  <c:v>44719</c:v>
                </c:pt>
                <c:pt idx="242" formatCode="m/d/yyyy">
                  <c:v>44720</c:v>
                </c:pt>
                <c:pt idx="243" formatCode="m/d/yyyy">
                  <c:v>44721</c:v>
                </c:pt>
                <c:pt idx="244" formatCode="m/d/yyyy">
                  <c:v>44722</c:v>
                </c:pt>
                <c:pt idx="245" formatCode="m/d/yyyy">
                  <c:v>44725</c:v>
                </c:pt>
                <c:pt idx="246" formatCode="m/d/yyyy">
                  <c:v>44726</c:v>
                </c:pt>
                <c:pt idx="247" formatCode="m/d/yyyy">
                  <c:v>44727</c:v>
                </c:pt>
                <c:pt idx="248" formatCode="m/d/yyyy">
                  <c:v>44728</c:v>
                </c:pt>
                <c:pt idx="249" formatCode="m/d/yyyy">
                  <c:v>44729</c:v>
                </c:pt>
                <c:pt idx="250" formatCode="m/d/yyyy">
                  <c:v>44732</c:v>
                </c:pt>
                <c:pt idx="251" formatCode="m/d/yyyy">
                  <c:v>44733</c:v>
                </c:pt>
                <c:pt idx="252" formatCode="m/d/yyyy">
                  <c:v>44734</c:v>
                </c:pt>
                <c:pt idx="253" formatCode="m/d/yyyy">
                  <c:v>44735</c:v>
                </c:pt>
                <c:pt idx="254" formatCode="m/d/yyyy">
                  <c:v>44736</c:v>
                </c:pt>
                <c:pt idx="255" formatCode="m/d/yyyy">
                  <c:v>44739</c:v>
                </c:pt>
                <c:pt idx="256" formatCode="m/d/yyyy">
                  <c:v>44740</c:v>
                </c:pt>
                <c:pt idx="257" formatCode="m/d/yyyy">
                  <c:v>44741</c:v>
                </c:pt>
                <c:pt idx="258" formatCode="m/d/yyyy">
                  <c:v>44742</c:v>
                </c:pt>
                <c:pt idx="259" formatCode="m/d/yyyy">
                  <c:v>44743</c:v>
                </c:pt>
                <c:pt idx="260" formatCode="m/d/yyyy">
                  <c:v>44746</c:v>
                </c:pt>
                <c:pt idx="261" formatCode="m/d/yyyy">
                  <c:v>44747</c:v>
                </c:pt>
                <c:pt idx="262" formatCode="m/d/yyyy">
                  <c:v>44748</c:v>
                </c:pt>
                <c:pt idx="263" formatCode="m/d/yyyy">
                  <c:v>44749</c:v>
                </c:pt>
                <c:pt idx="264" formatCode="m/d/yyyy">
                  <c:v>44750</c:v>
                </c:pt>
                <c:pt idx="265" formatCode="m/d/yyyy">
                  <c:v>44753</c:v>
                </c:pt>
                <c:pt idx="266" formatCode="m/d/yyyy">
                  <c:v>44754</c:v>
                </c:pt>
                <c:pt idx="267" formatCode="m/d/yyyy">
                  <c:v>44755</c:v>
                </c:pt>
                <c:pt idx="268" formatCode="m/d/yyyy">
                  <c:v>44756</c:v>
                </c:pt>
                <c:pt idx="269" formatCode="m/d/yyyy">
                  <c:v>44757</c:v>
                </c:pt>
                <c:pt idx="270" formatCode="m/d/yyyy">
                  <c:v>44760</c:v>
                </c:pt>
                <c:pt idx="271" formatCode="m/d/yyyy">
                  <c:v>44761</c:v>
                </c:pt>
                <c:pt idx="272" formatCode="m/d/yyyy">
                  <c:v>44762</c:v>
                </c:pt>
                <c:pt idx="273" formatCode="m/d/yyyy">
                  <c:v>44763</c:v>
                </c:pt>
                <c:pt idx="274" formatCode="m/d/yyyy">
                  <c:v>44764</c:v>
                </c:pt>
                <c:pt idx="275" formatCode="m/d/yyyy">
                  <c:v>44767</c:v>
                </c:pt>
                <c:pt idx="276" formatCode="m/d/yyyy">
                  <c:v>44768</c:v>
                </c:pt>
                <c:pt idx="277" formatCode="m/d/yyyy">
                  <c:v>44769</c:v>
                </c:pt>
                <c:pt idx="278" formatCode="m/d/yyyy">
                  <c:v>44770</c:v>
                </c:pt>
                <c:pt idx="279" formatCode="m/d/yyyy">
                  <c:v>44771</c:v>
                </c:pt>
                <c:pt idx="280" formatCode="m/d/yyyy">
                  <c:v>44774</c:v>
                </c:pt>
                <c:pt idx="281" formatCode="m/d/yyyy">
                  <c:v>44775</c:v>
                </c:pt>
                <c:pt idx="282" formatCode="m/d/yyyy">
                  <c:v>44776</c:v>
                </c:pt>
                <c:pt idx="283" formatCode="m/d/yyyy">
                  <c:v>44777</c:v>
                </c:pt>
                <c:pt idx="284" formatCode="m/d/yyyy">
                  <c:v>44778</c:v>
                </c:pt>
                <c:pt idx="285" formatCode="m/d/yyyy">
                  <c:v>44781</c:v>
                </c:pt>
                <c:pt idx="286" formatCode="m/d/yyyy">
                  <c:v>44782</c:v>
                </c:pt>
                <c:pt idx="287" formatCode="m/d/yyyy">
                  <c:v>44783</c:v>
                </c:pt>
                <c:pt idx="288" formatCode="m/d/yyyy">
                  <c:v>44784</c:v>
                </c:pt>
                <c:pt idx="289" formatCode="m/d/yyyy">
                  <c:v>44785</c:v>
                </c:pt>
                <c:pt idx="290" formatCode="m/d/yyyy">
                  <c:v>44788</c:v>
                </c:pt>
                <c:pt idx="291" formatCode="m/d/yyyy">
                  <c:v>44789</c:v>
                </c:pt>
                <c:pt idx="292" formatCode="m/d/yyyy">
                  <c:v>44790</c:v>
                </c:pt>
                <c:pt idx="293" formatCode="m/d/yyyy">
                  <c:v>44791</c:v>
                </c:pt>
                <c:pt idx="294" formatCode="m/d/yyyy">
                  <c:v>44792</c:v>
                </c:pt>
                <c:pt idx="295" formatCode="m/d/yyyy">
                  <c:v>44795</c:v>
                </c:pt>
                <c:pt idx="296" formatCode="m/d/yyyy">
                  <c:v>44796</c:v>
                </c:pt>
                <c:pt idx="297" formatCode="m/d/yyyy">
                  <c:v>44797</c:v>
                </c:pt>
                <c:pt idx="298" formatCode="m/d/yyyy">
                  <c:v>44798</c:v>
                </c:pt>
                <c:pt idx="299" formatCode="m/d/yyyy">
                  <c:v>44799</c:v>
                </c:pt>
                <c:pt idx="300" formatCode="m/d/yyyy">
                  <c:v>44802</c:v>
                </c:pt>
                <c:pt idx="301" formatCode="m/d/yyyy">
                  <c:v>44803</c:v>
                </c:pt>
                <c:pt idx="302" formatCode="m/d/yyyy">
                  <c:v>44804</c:v>
                </c:pt>
                <c:pt idx="303" formatCode="m/d/yyyy">
                  <c:v>44805</c:v>
                </c:pt>
                <c:pt idx="304" formatCode="m/d/yyyy">
                  <c:v>44806</c:v>
                </c:pt>
                <c:pt idx="305" formatCode="m/d/yyyy">
                  <c:v>44809</c:v>
                </c:pt>
                <c:pt idx="306" formatCode="m/d/yyyy">
                  <c:v>44810</c:v>
                </c:pt>
                <c:pt idx="307" formatCode="m/d/yyyy">
                  <c:v>44811</c:v>
                </c:pt>
                <c:pt idx="308" formatCode="m/d/yyyy">
                  <c:v>44812</c:v>
                </c:pt>
                <c:pt idx="309" formatCode="m/d/yyyy">
                  <c:v>44813</c:v>
                </c:pt>
                <c:pt idx="310" formatCode="m/d/yyyy">
                  <c:v>44816</c:v>
                </c:pt>
                <c:pt idx="311" formatCode="m/d/yyyy">
                  <c:v>44817</c:v>
                </c:pt>
                <c:pt idx="312" formatCode="m/d/yyyy">
                  <c:v>44818</c:v>
                </c:pt>
                <c:pt idx="313" formatCode="m/d/yyyy">
                  <c:v>44819</c:v>
                </c:pt>
                <c:pt idx="314" formatCode="m/d/yyyy">
                  <c:v>44820</c:v>
                </c:pt>
                <c:pt idx="315" formatCode="m/d/yyyy">
                  <c:v>44823</c:v>
                </c:pt>
                <c:pt idx="316" formatCode="m/d/yyyy">
                  <c:v>44824</c:v>
                </c:pt>
                <c:pt idx="317" formatCode="m/d/yyyy">
                  <c:v>44825</c:v>
                </c:pt>
                <c:pt idx="318" formatCode="m/d/yyyy">
                  <c:v>44826</c:v>
                </c:pt>
                <c:pt idx="319" formatCode="m/d/yyyy">
                  <c:v>44827</c:v>
                </c:pt>
                <c:pt idx="320" formatCode="m/d/yyyy">
                  <c:v>44830</c:v>
                </c:pt>
                <c:pt idx="321" formatCode="m/d/yyyy">
                  <c:v>44831</c:v>
                </c:pt>
                <c:pt idx="322" formatCode="m/d/yyyy">
                  <c:v>44832</c:v>
                </c:pt>
                <c:pt idx="323" formatCode="m/d/yyyy">
                  <c:v>44833</c:v>
                </c:pt>
                <c:pt idx="324" formatCode="m/d/yyyy">
                  <c:v>44834</c:v>
                </c:pt>
                <c:pt idx="325" formatCode="m/d/yyyy">
                  <c:v>44837</c:v>
                </c:pt>
                <c:pt idx="326" formatCode="m/d/yyyy">
                  <c:v>44838</c:v>
                </c:pt>
                <c:pt idx="327" formatCode="m/d/yyyy">
                  <c:v>44839</c:v>
                </c:pt>
                <c:pt idx="328" formatCode="m/d/yyyy">
                  <c:v>44840</c:v>
                </c:pt>
                <c:pt idx="329" formatCode="m/d/yyyy">
                  <c:v>44841</c:v>
                </c:pt>
                <c:pt idx="330" formatCode="m/d/yyyy">
                  <c:v>44844</c:v>
                </c:pt>
                <c:pt idx="331" formatCode="m/d/yyyy">
                  <c:v>44845</c:v>
                </c:pt>
                <c:pt idx="332" formatCode="m/d/yyyy">
                  <c:v>44846</c:v>
                </c:pt>
                <c:pt idx="333" formatCode="m/d/yyyy">
                  <c:v>44847</c:v>
                </c:pt>
                <c:pt idx="334" formatCode="m/d/yyyy">
                  <c:v>44848</c:v>
                </c:pt>
                <c:pt idx="335" formatCode="m/d/yyyy">
                  <c:v>44851</c:v>
                </c:pt>
                <c:pt idx="336" formatCode="m/d/yyyy">
                  <c:v>44852</c:v>
                </c:pt>
                <c:pt idx="337" formatCode="m/d/yyyy">
                  <c:v>44853</c:v>
                </c:pt>
                <c:pt idx="338" formatCode="m/d/yyyy">
                  <c:v>44854</c:v>
                </c:pt>
                <c:pt idx="339" formatCode="m/d/yyyy">
                  <c:v>44855</c:v>
                </c:pt>
                <c:pt idx="340" formatCode="m/d/yyyy">
                  <c:v>44858</c:v>
                </c:pt>
                <c:pt idx="341" formatCode="m/d/yyyy">
                  <c:v>44859</c:v>
                </c:pt>
                <c:pt idx="342" formatCode="m/d/yyyy">
                  <c:v>44860</c:v>
                </c:pt>
                <c:pt idx="343" formatCode="m/d/yyyy">
                  <c:v>44861</c:v>
                </c:pt>
                <c:pt idx="344" formatCode="m/d/yyyy">
                  <c:v>44862</c:v>
                </c:pt>
                <c:pt idx="345" formatCode="m/d/yyyy">
                  <c:v>44865</c:v>
                </c:pt>
                <c:pt idx="346" formatCode="m/d/yyyy">
                  <c:v>44866</c:v>
                </c:pt>
                <c:pt idx="347" formatCode="m/d/yyyy">
                  <c:v>44867</c:v>
                </c:pt>
                <c:pt idx="348" formatCode="m/d/yyyy">
                  <c:v>44868</c:v>
                </c:pt>
                <c:pt idx="349" formatCode="m/d/yyyy">
                  <c:v>44869</c:v>
                </c:pt>
                <c:pt idx="350" formatCode="m/d/yyyy">
                  <c:v>44872</c:v>
                </c:pt>
                <c:pt idx="351" formatCode="m/d/yyyy">
                  <c:v>44873</c:v>
                </c:pt>
                <c:pt idx="352" formatCode="m/d/yyyy">
                  <c:v>44874</c:v>
                </c:pt>
                <c:pt idx="353" formatCode="m/d/yyyy">
                  <c:v>44875</c:v>
                </c:pt>
                <c:pt idx="354" formatCode="m/d/yyyy">
                  <c:v>44876</c:v>
                </c:pt>
                <c:pt idx="355" formatCode="m/d/yyyy">
                  <c:v>44879</c:v>
                </c:pt>
                <c:pt idx="356" formatCode="m/d/yyyy">
                  <c:v>44880</c:v>
                </c:pt>
                <c:pt idx="357" formatCode="m/d/yyyy">
                  <c:v>44881</c:v>
                </c:pt>
                <c:pt idx="358" formatCode="m/d/yyyy">
                  <c:v>44882</c:v>
                </c:pt>
                <c:pt idx="359" formatCode="m/d/yyyy">
                  <c:v>44883</c:v>
                </c:pt>
                <c:pt idx="360" formatCode="m/d/yyyy">
                  <c:v>44886</c:v>
                </c:pt>
                <c:pt idx="361" formatCode="m/d/yyyy">
                  <c:v>44887</c:v>
                </c:pt>
                <c:pt idx="362" formatCode="m/d/yyyy">
                  <c:v>44888</c:v>
                </c:pt>
                <c:pt idx="363" formatCode="m/d/yyyy">
                  <c:v>44889</c:v>
                </c:pt>
                <c:pt idx="364" formatCode="m/d/yyyy">
                  <c:v>44890</c:v>
                </c:pt>
                <c:pt idx="365" formatCode="m/d/yyyy">
                  <c:v>44893</c:v>
                </c:pt>
                <c:pt idx="366" formatCode="m/d/yyyy">
                  <c:v>44894</c:v>
                </c:pt>
                <c:pt idx="367" formatCode="m/d/yyyy">
                  <c:v>44895</c:v>
                </c:pt>
                <c:pt idx="368" formatCode="m/d/yyyy">
                  <c:v>44896</c:v>
                </c:pt>
                <c:pt idx="369" formatCode="m/d/yyyy">
                  <c:v>44897</c:v>
                </c:pt>
                <c:pt idx="370" formatCode="m/d/yyyy">
                  <c:v>44900</c:v>
                </c:pt>
                <c:pt idx="371" formatCode="m/d/yyyy">
                  <c:v>44901</c:v>
                </c:pt>
                <c:pt idx="372" formatCode="m/d/yyyy">
                  <c:v>44902</c:v>
                </c:pt>
                <c:pt idx="373" formatCode="m/d/yyyy">
                  <c:v>44903</c:v>
                </c:pt>
                <c:pt idx="374" formatCode="m/d/yyyy">
                  <c:v>44904</c:v>
                </c:pt>
                <c:pt idx="375" formatCode="m/d/yyyy">
                  <c:v>44907</c:v>
                </c:pt>
                <c:pt idx="376" formatCode="m/d/yyyy">
                  <c:v>44908</c:v>
                </c:pt>
                <c:pt idx="377" formatCode="m/d/yyyy">
                  <c:v>44909</c:v>
                </c:pt>
                <c:pt idx="378" formatCode="m/d/yyyy">
                  <c:v>44910</c:v>
                </c:pt>
                <c:pt idx="379" formatCode="m/d/yyyy">
                  <c:v>44911</c:v>
                </c:pt>
                <c:pt idx="380" formatCode="m/d/yyyy">
                  <c:v>44914</c:v>
                </c:pt>
                <c:pt idx="381" formatCode="m/d/yyyy">
                  <c:v>44915</c:v>
                </c:pt>
                <c:pt idx="382" formatCode="m/d/yyyy">
                  <c:v>44916</c:v>
                </c:pt>
                <c:pt idx="383" formatCode="m/d/yyyy">
                  <c:v>44917</c:v>
                </c:pt>
                <c:pt idx="384" formatCode="m/d/yyyy">
                  <c:v>44918</c:v>
                </c:pt>
                <c:pt idx="385" formatCode="m/d/yyyy">
                  <c:v>44921</c:v>
                </c:pt>
                <c:pt idx="386" formatCode="m/d/yyyy">
                  <c:v>44922</c:v>
                </c:pt>
                <c:pt idx="387" formatCode="m/d/yyyy">
                  <c:v>44923</c:v>
                </c:pt>
                <c:pt idx="388" formatCode="m/d/yyyy">
                  <c:v>44924</c:v>
                </c:pt>
                <c:pt idx="389" formatCode="m/d/yyyy">
                  <c:v>44925</c:v>
                </c:pt>
                <c:pt idx="390" formatCode="m/d/yyyy">
                  <c:v>44928</c:v>
                </c:pt>
                <c:pt idx="391" formatCode="m/d/yyyy">
                  <c:v>44929</c:v>
                </c:pt>
                <c:pt idx="392" formatCode="m/d/yyyy">
                  <c:v>44930</c:v>
                </c:pt>
                <c:pt idx="393" formatCode="m/d/yyyy">
                  <c:v>44931</c:v>
                </c:pt>
                <c:pt idx="394" formatCode="m/d/yyyy">
                  <c:v>44932</c:v>
                </c:pt>
                <c:pt idx="395" formatCode="m/d/yyyy">
                  <c:v>44935</c:v>
                </c:pt>
                <c:pt idx="396" formatCode="m/d/yyyy">
                  <c:v>44936</c:v>
                </c:pt>
                <c:pt idx="397" formatCode="m/d/yyyy">
                  <c:v>44937</c:v>
                </c:pt>
                <c:pt idx="398" formatCode="m/d/yyyy">
                  <c:v>44938</c:v>
                </c:pt>
                <c:pt idx="399" formatCode="m/d/yyyy">
                  <c:v>44939</c:v>
                </c:pt>
                <c:pt idx="400" formatCode="m/d/yyyy">
                  <c:v>44942</c:v>
                </c:pt>
                <c:pt idx="401" formatCode="m/d/yyyy">
                  <c:v>44943</c:v>
                </c:pt>
                <c:pt idx="402" formatCode="m/d/yyyy">
                  <c:v>44944</c:v>
                </c:pt>
                <c:pt idx="403" formatCode="m/d/yyyy">
                  <c:v>44945</c:v>
                </c:pt>
                <c:pt idx="404" formatCode="m/d/yyyy">
                  <c:v>44946</c:v>
                </c:pt>
                <c:pt idx="405" formatCode="m/d/yyyy">
                  <c:v>44949</c:v>
                </c:pt>
                <c:pt idx="406" formatCode="m/d/yyyy">
                  <c:v>44950</c:v>
                </c:pt>
                <c:pt idx="407" formatCode="m/d/yyyy">
                  <c:v>44951</c:v>
                </c:pt>
                <c:pt idx="408" formatCode="m/d/yyyy">
                  <c:v>44952</c:v>
                </c:pt>
                <c:pt idx="409" formatCode="m/d/yyyy">
                  <c:v>44953</c:v>
                </c:pt>
                <c:pt idx="410" formatCode="m/d/yyyy">
                  <c:v>44956</c:v>
                </c:pt>
                <c:pt idx="411" formatCode="m/d/yyyy">
                  <c:v>44957</c:v>
                </c:pt>
                <c:pt idx="412" formatCode="m/d/yyyy">
                  <c:v>44958</c:v>
                </c:pt>
                <c:pt idx="413" formatCode="m/d/yyyy">
                  <c:v>44959</c:v>
                </c:pt>
                <c:pt idx="414" formatCode="m/d/yyyy">
                  <c:v>44960</c:v>
                </c:pt>
                <c:pt idx="415" formatCode="m/d/yyyy">
                  <c:v>44963</c:v>
                </c:pt>
                <c:pt idx="416" formatCode="m/d/yyyy">
                  <c:v>44964</c:v>
                </c:pt>
                <c:pt idx="417" formatCode="m/d/yyyy">
                  <c:v>44965</c:v>
                </c:pt>
                <c:pt idx="418" formatCode="m/d/yyyy">
                  <c:v>44966</c:v>
                </c:pt>
                <c:pt idx="419" formatCode="m/d/yyyy">
                  <c:v>44967</c:v>
                </c:pt>
                <c:pt idx="420" formatCode="m/d/yyyy">
                  <c:v>44970</c:v>
                </c:pt>
                <c:pt idx="421" formatCode="m/d/yyyy">
                  <c:v>44971</c:v>
                </c:pt>
                <c:pt idx="422" formatCode="m/d/yyyy">
                  <c:v>44972</c:v>
                </c:pt>
                <c:pt idx="423" formatCode="m/d/yyyy">
                  <c:v>44973</c:v>
                </c:pt>
                <c:pt idx="424" formatCode="m/d/yyyy">
                  <c:v>44974</c:v>
                </c:pt>
                <c:pt idx="425" formatCode="m/d/yyyy">
                  <c:v>44977</c:v>
                </c:pt>
                <c:pt idx="426" formatCode="m/d/yyyy">
                  <c:v>44978</c:v>
                </c:pt>
                <c:pt idx="427" formatCode="m/d/yyyy">
                  <c:v>44979</c:v>
                </c:pt>
                <c:pt idx="428" formatCode="m/d/yyyy">
                  <c:v>44980</c:v>
                </c:pt>
                <c:pt idx="429" formatCode="m/d/yyyy">
                  <c:v>44981</c:v>
                </c:pt>
                <c:pt idx="430" formatCode="m/d/yyyy">
                  <c:v>44984</c:v>
                </c:pt>
                <c:pt idx="431" formatCode="m/d/yyyy">
                  <c:v>44985</c:v>
                </c:pt>
                <c:pt idx="432" formatCode="m/d/yyyy">
                  <c:v>44986</c:v>
                </c:pt>
                <c:pt idx="433" formatCode="m/d/yyyy">
                  <c:v>44987</c:v>
                </c:pt>
                <c:pt idx="434" formatCode="m/d/yyyy">
                  <c:v>44988</c:v>
                </c:pt>
                <c:pt idx="435" formatCode="m/d/yyyy">
                  <c:v>44991</c:v>
                </c:pt>
                <c:pt idx="436" formatCode="m/d/yyyy">
                  <c:v>44992</c:v>
                </c:pt>
                <c:pt idx="437" formatCode="m/d/yyyy">
                  <c:v>44993</c:v>
                </c:pt>
                <c:pt idx="438" formatCode="m/d/yyyy">
                  <c:v>44994</c:v>
                </c:pt>
                <c:pt idx="439" formatCode="m/d/yyyy">
                  <c:v>44995</c:v>
                </c:pt>
                <c:pt idx="440" formatCode="m/d/yyyy">
                  <c:v>44998</c:v>
                </c:pt>
                <c:pt idx="441" formatCode="m/d/yyyy">
                  <c:v>44999</c:v>
                </c:pt>
                <c:pt idx="442" formatCode="m/d/yyyy">
                  <c:v>45000</c:v>
                </c:pt>
                <c:pt idx="443" formatCode="m/d/yyyy">
                  <c:v>45001</c:v>
                </c:pt>
                <c:pt idx="444" formatCode="m/d/yyyy">
                  <c:v>45002</c:v>
                </c:pt>
                <c:pt idx="445" formatCode="m/d/yyyy">
                  <c:v>45005</c:v>
                </c:pt>
                <c:pt idx="446" formatCode="m/d/yyyy">
                  <c:v>45006</c:v>
                </c:pt>
                <c:pt idx="447" formatCode="m/d/yyyy">
                  <c:v>45007</c:v>
                </c:pt>
                <c:pt idx="448" formatCode="m/d/yyyy">
                  <c:v>45008</c:v>
                </c:pt>
                <c:pt idx="449" formatCode="m/d/yyyy">
                  <c:v>45009</c:v>
                </c:pt>
                <c:pt idx="450" formatCode="m/d/yyyy">
                  <c:v>45012</c:v>
                </c:pt>
                <c:pt idx="451" formatCode="m/d/yyyy">
                  <c:v>45013</c:v>
                </c:pt>
                <c:pt idx="452" formatCode="m/d/yyyy">
                  <c:v>45014</c:v>
                </c:pt>
                <c:pt idx="453" formatCode="m/d/yyyy">
                  <c:v>45015</c:v>
                </c:pt>
                <c:pt idx="454" formatCode="m/d/yyyy">
                  <c:v>45016</c:v>
                </c:pt>
                <c:pt idx="455" formatCode="m/d/yyyy">
                  <c:v>45019</c:v>
                </c:pt>
                <c:pt idx="456" formatCode="m/d/yyyy">
                  <c:v>45020</c:v>
                </c:pt>
                <c:pt idx="457" formatCode="m/d/yyyy">
                  <c:v>45021</c:v>
                </c:pt>
                <c:pt idx="458" formatCode="m/d/yyyy">
                  <c:v>45022</c:v>
                </c:pt>
                <c:pt idx="459" formatCode="m/d/yyyy">
                  <c:v>45023</c:v>
                </c:pt>
                <c:pt idx="460" formatCode="m/d/yyyy">
                  <c:v>45026</c:v>
                </c:pt>
                <c:pt idx="461" formatCode="m/d/yyyy">
                  <c:v>45027</c:v>
                </c:pt>
                <c:pt idx="462" formatCode="m/d/yyyy">
                  <c:v>45028</c:v>
                </c:pt>
                <c:pt idx="463" formatCode="m/d/yyyy">
                  <c:v>45029</c:v>
                </c:pt>
                <c:pt idx="464" formatCode="m/d/yyyy">
                  <c:v>45030</c:v>
                </c:pt>
                <c:pt idx="465" formatCode="m/d/yyyy">
                  <c:v>45033</c:v>
                </c:pt>
                <c:pt idx="466" formatCode="m/d/yyyy">
                  <c:v>45034</c:v>
                </c:pt>
              </c:numCache>
            </c:numRef>
          </c:cat>
          <c:val>
            <c:numRef>
              <c:f>Sheet1!$C$2:$C$468</c:f>
              <c:numCache>
                <c:formatCode>0.00%</c:formatCode>
                <c:ptCount val="467"/>
                <c:pt idx="0">
                  <c:v>7.3100000000000005E-3</c:v>
                </c:pt>
                <c:pt idx="1">
                  <c:v>7.5599999999999973E-3</c:v>
                </c:pt>
                <c:pt idx="2">
                  <c:v>7.8300000000000019E-3</c:v>
                </c:pt>
                <c:pt idx="3">
                  <c:v>7.6800000000000011E-3</c:v>
                </c:pt>
                <c:pt idx="4">
                  <c:v>7.11E-3</c:v>
                </c:pt>
                <c:pt idx="5">
                  <c:v>7.949999999999997E-3</c:v>
                </c:pt>
                <c:pt idx="6">
                  <c:v>7.870000000000002E-3</c:v>
                </c:pt>
                <c:pt idx="7">
                  <c:v>7.6100000000000022E-3</c:v>
                </c:pt>
                <c:pt idx="8">
                  <c:v>7.8799999999999999E-3</c:v>
                </c:pt>
                <c:pt idx="9">
                  <c:v>7.79E-3</c:v>
                </c:pt>
                <c:pt idx="10">
                  <c:v>8.5800000000000008E-3</c:v>
                </c:pt>
                <c:pt idx="11">
                  <c:v>8.5199999999999998E-3</c:v>
                </c:pt>
                <c:pt idx="12">
                  <c:v>7.2599999999999991E-3</c:v>
                </c:pt>
                <c:pt idx="13">
                  <c:v>7.3000000000000009E-3</c:v>
                </c:pt>
                <c:pt idx="14">
                  <c:v>7.5899999999999995E-3</c:v>
                </c:pt>
                <c:pt idx="15">
                  <c:v>7.6699999999999997E-3</c:v>
                </c:pt>
                <c:pt idx="16">
                  <c:v>7.8800000000000016E-3</c:v>
                </c:pt>
                <c:pt idx="17">
                  <c:v>7.6299999999999996E-3</c:v>
                </c:pt>
                <c:pt idx="18">
                  <c:v>7.5900000000000013E-3</c:v>
                </c:pt>
                <c:pt idx="19">
                  <c:v>7.5400000000000016E-3</c:v>
                </c:pt>
                <c:pt idx="20">
                  <c:v>7.8799999999999999E-3</c:v>
                </c:pt>
                <c:pt idx="21">
                  <c:v>7.8800000000000016E-3</c:v>
                </c:pt>
                <c:pt idx="22">
                  <c:v>8.0500000000000033E-3</c:v>
                </c:pt>
                <c:pt idx="23">
                  <c:v>7.8399999999999997E-3</c:v>
                </c:pt>
                <c:pt idx="24">
                  <c:v>7.7399999999999969E-3</c:v>
                </c:pt>
                <c:pt idx="25">
                  <c:v>7.9700000000000014E-3</c:v>
                </c:pt>
                <c:pt idx="26">
                  <c:v>7.810000000000001E-3</c:v>
                </c:pt>
                <c:pt idx="27">
                  <c:v>7.7499999999999999E-3</c:v>
                </c:pt>
                <c:pt idx="28">
                  <c:v>7.7700000000000009E-3</c:v>
                </c:pt>
                <c:pt idx="29">
                  <c:v>7.7300000000000008E-3</c:v>
                </c:pt>
                <c:pt idx="30">
                  <c:v>8.2400000000000008E-3</c:v>
                </c:pt>
                <c:pt idx="31">
                  <c:v>8.1299999999999966E-3</c:v>
                </c:pt>
                <c:pt idx="32">
                  <c:v>8.2099999999999985E-3</c:v>
                </c:pt>
                <c:pt idx="33">
                  <c:v>8.1549999999999991E-3</c:v>
                </c:pt>
                <c:pt idx="34">
                  <c:v>8.1900000000000011E-3</c:v>
                </c:pt>
                <c:pt idx="35">
                  <c:v>8.0000000000000036E-3</c:v>
                </c:pt>
                <c:pt idx="36">
                  <c:v>7.9799999999999958E-3</c:v>
                </c:pt>
                <c:pt idx="37">
                  <c:v>7.6800000000000011E-3</c:v>
                </c:pt>
                <c:pt idx="38">
                  <c:v>7.9900000000000006E-3</c:v>
                </c:pt>
                <c:pt idx="39">
                  <c:v>8.1099999999999992E-3</c:v>
                </c:pt>
                <c:pt idx="40">
                  <c:v>8.119999999999997E-3</c:v>
                </c:pt>
                <c:pt idx="41">
                  <c:v>8.0549999999999997E-3</c:v>
                </c:pt>
                <c:pt idx="42">
                  <c:v>8.1550000000000025E-3</c:v>
                </c:pt>
                <c:pt idx="43">
                  <c:v>8.1220000000000007E-3</c:v>
                </c:pt>
                <c:pt idx="44">
                  <c:v>7.8800000000000016E-3</c:v>
                </c:pt>
                <c:pt idx="45">
                  <c:v>7.9550000000000037E-3</c:v>
                </c:pt>
                <c:pt idx="46">
                  <c:v>7.700000000000002E-3</c:v>
                </c:pt>
                <c:pt idx="47">
                  <c:v>7.9579999999999998E-3</c:v>
                </c:pt>
                <c:pt idx="48">
                  <c:v>7.9749999999999995E-3</c:v>
                </c:pt>
                <c:pt idx="49">
                  <c:v>7.7319999999999993E-3</c:v>
                </c:pt>
                <c:pt idx="50">
                  <c:v>7.9399999999999991E-3</c:v>
                </c:pt>
                <c:pt idx="51">
                  <c:v>7.8899999999999977E-3</c:v>
                </c:pt>
                <c:pt idx="52">
                  <c:v>8.0049999999999982E-3</c:v>
                </c:pt>
                <c:pt idx="53">
                  <c:v>7.9700000000000014E-3</c:v>
                </c:pt>
                <c:pt idx="54">
                  <c:v>7.8779999999999996E-3</c:v>
                </c:pt>
                <c:pt idx="55">
                  <c:v>8.3300000000000006E-3</c:v>
                </c:pt>
                <c:pt idx="56">
                  <c:v>8.09E-3</c:v>
                </c:pt>
                <c:pt idx="57">
                  <c:v>8.2500000000000004E-3</c:v>
                </c:pt>
                <c:pt idx="58">
                  <c:v>7.8349999999999982E-3</c:v>
                </c:pt>
                <c:pt idx="59">
                  <c:v>7.754999999999998E-3</c:v>
                </c:pt>
                <c:pt idx="60">
                  <c:v>7.8499999999999993E-3</c:v>
                </c:pt>
                <c:pt idx="61">
                  <c:v>7.7780000000000002E-3</c:v>
                </c:pt>
                <c:pt idx="62">
                  <c:v>7.9749999999999995E-3</c:v>
                </c:pt>
                <c:pt idx="63">
                  <c:v>7.9500000000000022E-3</c:v>
                </c:pt>
                <c:pt idx="64">
                  <c:v>8.1889999999999984E-3</c:v>
                </c:pt>
                <c:pt idx="65">
                  <c:v>8.0999999999999996E-3</c:v>
                </c:pt>
                <c:pt idx="66">
                  <c:v>7.8849999999999996E-3</c:v>
                </c:pt>
                <c:pt idx="67">
                  <c:v>8.5149999999999983E-3</c:v>
                </c:pt>
                <c:pt idx="68">
                  <c:v>8.3599999999999994E-3</c:v>
                </c:pt>
                <c:pt idx="69">
                  <c:v>7.9749999999999995E-3</c:v>
                </c:pt>
                <c:pt idx="70">
                  <c:v>8.0870000000000004E-3</c:v>
                </c:pt>
                <c:pt idx="71">
                  <c:v>8.2770000000000031E-3</c:v>
                </c:pt>
                <c:pt idx="72">
                  <c:v>8.5540000000000026E-3</c:v>
                </c:pt>
                <c:pt idx="73">
                  <c:v>8.8700000000000029E-3</c:v>
                </c:pt>
                <c:pt idx="74">
                  <c:v>8.2210000000000026E-3</c:v>
                </c:pt>
                <c:pt idx="75">
                  <c:v>8.3330000000000036E-3</c:v>
                </c:pt>
                <c:pt idx="76">
                  <c:v>8.4700000000000018E-3</c:v>
                </c:pt>
                <c:pt idx="77">
                  <c:v>8.6659999999999966E-3</c:v>
                </c:pt>
                <c:pt idx="78">
                  <c:v>8.1899999999999994E-3</c:v>
                </c:pt>
                <c:pt idx="79">
                  <c:v>8.3299999999999971E-3</c:v>
                </c:pt>
                <c:pt idx="80">
                  <c:v>8.5100000000000037E-3</c:v>
                </c:pt>
                <c:pt idx="81">
                  <c:v>8.4600000000000022E-3</c:v>
                </c:pt>
                <c:pt idx="82">
                  <c:v>8.9549999999999977E-3</c:v>
                </c:pt>
                <c:pt idx="83">
                  <c:v>8.4399999999999996E-3</c:v>
                </c:pt>
                <c:pt idx="84">
                  <c:v>8.5740000000000018E-3</c:v>
                </c:pt>
                <c:pt idx="85">
                  <c:v>8.4400000000000031E-3</c:v>
                </c:pt>
                <c:pt idx="86">
                  <c:v>8.6700000000000006E-3</c:v>
                </c:pt>
                <c:pt idx="87">
                  <c:v>8.5649999999999962E-3</c:v>
                </c:pt>
                <c:pt idx="88">
                  <c:v>8.7199999999999986E-3</c:v>
                </c:pt>
                <c:pt idx="89">
                  <c:v>8.649999999999998E-3</c:v>
                </c:pt>
                <c:pt idx="90">
                  <c:v>8.2899999999999988E-3</c:v>
                </c:pt>
                <c:pt idx="91">
                  <c:v>8.5499999999999986E-3</c:v>
                </c:pt>
                <c:pt idx="92">
                  <c:v>8.3599999999999994E-3</c:v>
                </c:pt>
                <c:pt idx="93">
                  <c:v>8.490000000000001E-3</c:v>
                </c:pt>
                <c:pt idx="94">
                  <c:v>8.8400000000000006E-3</c:v>
                </c:pt>
                <c:pt idx="95">
                  <c:v>8.1899999999999994E-3</c:v>
                </c:pt>
                <c:pt idx="96">
                  <c:v>8.7400000000000012E-3</c:v>
                </c:pt>
                <c:pt idx="97">
                  <c:v>8.6800000000000002E-3</c:v>
                </c:pt>
                <c:pt idx="98">
                  <c:v>8.9000000000000017E-3</c:v>
                </c:pt>
                <c:pt idx="99">
                  <c:v>8.9900000000000015E-3</c:v>
                </c:pt>
                <c:pt idx="100">
                  <c:v>8.6200000000000027E-3</c:v>
                </c:pt>
                <c:pt idx="101">
                  <c:v>8.4700000000000018E-3</c:v>
                </c:pt>
                <c:pt idx="102">
                  <c:v>8.6899999999999963E-3</c:v>
                </c:pt>
                <c:pt idx="103">
                  <c:v>8.7500000000000008E-3</c:v>
                </c:pt>
                <c:pt idx="104">
                  <c:v>8.8879999999999966E-3</c:v>
                </c:pt>
                <c:pt idx="105">
                  <c:v>8.6E-3</c:v>
                </c:pt>
                <c:pt idx="106">
                  <c:v>9.2899999999999996E-3</c:v>
                </c:pt>
                <c:pt idx="107">
                  <c:v>9.1800000000000041E-3</c:v>
                </c:pt>
                <c:pt idx="108">
                  <c:v>9.3999999999999986E-3</c:v>
                </c:pt>
                <c:pt idx="109">
                  <c:v>8.5100000000000002E-3</c:v>
                </c:pt>
                <c:pt idx="110">
                  <c:v>9.7100000000000034E-3</c:v>
                </c:pt>
                <c:pt idx="111">
                  <c:v>8.8100000000000019E-3</c:v>
                </c:pt>
                <c:pt idx="112">
                  <c:v>8.270000000000003E-3</c:v>
                </c:pt>
                <c:pt idx="113">
                  <c:v>8.6999999999999994E-3</c:v>
                </c:pt>
                <c:pt idx="114">
                  <c:v>9.4800000000000023E-3</c:v>
                </c:pt>
                <c:pt idx="115">
                  <c:v>9.7000000000000003E-3</c:v>
                </c:pt>
                <c:pt idx="116">
                  <c:v>9.3500000000000007E-3</c:v>
                </c:pt>
                <c:pt idx="117">
                  <c:v>8.9200000000000008E-3</c:v>
                </c:pt>
                <c:pt idx="118">
                  <c:v>9.2940000000000002E-3</c:v>
                </c:pt>
                <c:pt idx="119">
                  <c:v>9.6300000000000031E-3</c:v>
                </c:pt>
                <c:pt idx="120">
                  <c:v>9.503000000000001E-3</c:v>
                </c:pt>
                <c:pt idx="121">
                  <c:v>8.5800000000000008E-3</c:v>
                </c:pt>
                <c:pt idx="122">
                  <c:v>9.2099999999999994E-3</c:v>
                </c:pt>
                <c:pt idx="123">
                  <c:v>9.5300000000000003E-3</c:v>
                </c:pt>
                <c:pt idx="124">
                  <c:v>9.6499999999999989E-3</c:v>
                </c:pt>
                <c:pt idx="125">
                  <c:v>9.6100000000000005E-3</c:v>
                </c:pt>
                <c:pt idx="126">
                  <c:v>9.6000000000000009E-3</c:v>
                </c:pt>
                <c:pt idx="127">
                  <c:v>9.5499999999999995E-3</c:v>
                </c:pt>
                <c:pt idx="128">
                  <c:v>9.7099999999999999E-3</c:v>
                </c:pt>
                <c:pt idx="129">
                  <c:v>9.6700000000000015E-3</c:v>
                </c:pt>
                <c:pt idx="130">
                  <c:v>9.7700000000000009E-3</c:v>
                </c:pt>
                <c:pt idx="131">
                  <c:v>9.7789999999999995E-3</c:v>
                </c:pt>
                <c:pt idx="132">
                  <c:v>9.7900000000000001E-3</c:v>
                </c:pt>
                <c:pt idx="133">
                  <c:v>9.6499999999999989E-3</c:v>
                </c:pt>
                <c:pt idx="134">
                  <c:v>9.5399999999999999E-3</c:v>
                </c:pt>
                <c:pt idx="135">
                  <c:v>9.6500000000000058E-3</c:v>
                </c:pt>
                <c:pt idx="136">
                  <c:v>9.6100000000000005E-3</c:v>
                </c:pt>
                <c:pt idx="137">
                  <c:v>9.6799999999999976E-3</c:v>
                </c:pt>
                <c:pt idx="138">
                  <c:v>9.7700000000000044E-3</c:v>
                </c:pt>
                <c:pt idx="139">
                  <c:v>9.5599999999999991E-3</c:v>
                </c:pt>
                <c:pt idx="140">
                  <c:v>9.3999999999999986E-3</c:v>
                </c:pt>
                <c:pt idx="141">
                  <c:v>9.6800000000000011E-3</c:v>
                </c:pt>
                <c:pt idx="142">
                  <c:v>9.7710000000000019E-3</c:v>
                </c:pt>
                <c:pt idx="143">
                  <c:v>9.8499999999999976E-3</c:v>
                </c:pt>
                <c:pt idx="144">
                  <c:v>1.0169999999999998E-2</c:v>
                </c:pt>
                <c:pt idx="145">
                  <c:v>1.0450000000000001E-2</c:v>
                </c:pt>
                <c:pt idx="146">
                  <c:v>1.0024999999999999E-2</c:v>
                </c:pt>
                <c:pt idx="147">
                  <c:v>9.6900000000000042E-3</c:v>
                </c:pt>
                <c:pt idx="148">
                  <c:v>1.0110000000000001E-2</c:v>
                </c:pt>
                <c:pt idx="149">
                  <c:v>9.9800000000000028E-3</c:v>
                </c:pt>
                <c:pt idx="150">
                  <c:v>1.0151E-2</c:v>
                </c:pt>
                <c:pt idx="151">
                  <c:v>1.0179999999999995E-2</c:v>
                </c:pt>
                <c:pt idx="152">
                  <c:v>1.0270000000000005E-2</c:v>
                </c:pt>
                <c:pt idx="153">
                  <c:v>1.0460000000000004E-2</c:v>
                </c:pt>
                <c:pt idx="154">
                  <c:v>1.0439999999999998E-2</c:v>
                </c:pt>
                <c:pt idx="155">
                  <c:v>1.0659999999999999E-2</c:v>
                </c:pt>
                <c:pt idx="156">
                  <c:v>1.0584000000000007E-2</c:v>
                </c:pt>
                <c:pt idx="157">
                  <c:v>1.1019999999999999E-2</c:v>
                </c:pt>
                <c:pt idx="158">
                  <c:v>1.0789999999999994E-2</c:v>
                </c:pt>
                <c:pt idx="159">
                  <c:v>1.1449999999999998E-2</c:v>
                </c:pt>
                <c:pt idx="160">
                  <c:v>1.1281000000000003E-2</c:v>
                </c:pt>
                <c:pt idx="161">
                  <c:v>1.1520000000000002E-2</c:v>
                </c:pt>
                <c:pt idx="162">
                  <c:v>1.2025000000000004E-2</c:v>
                </c:pt>
                <c:pt idx="163">
                  <c:v>1.1825000000000002E-2</c:v>
                </c:pt>
                <c:pt idx="164">
                  <c:v>1.1909999999999997E-2</c:v>
                </c:pt>
                <c:pt idx="165">
                  <c:v>1.2379999999999999E-2</c:v>
                </c:pt>
                <c:pt idx="166">
                  <c:v>1.208E-2</c:v>
                </c:pt>
                <c:pt idx="167">
                  <c:v>1.2389999999999998E-2</c:v>
                </c:pt>
                <c:pt idx="168">
                  <c:v>1.3389999999999999E-2</c:v>
                </c:pt>
                <c:pt idx="169">
                  <c:v>1.2759E-2</c:v>
                </c:pt>
                <c:pt idx="170">
                  <c:v>1.3881000000000001E-2</c:v>
                </c:pt>
                <c:pt idx="171">
                  <c:v>1.3950000000000001E-2</c:v>
                </c:pt>
                <c:pt idx="172">
                  <c:v>1.4020000000000001E-2</c:v>
                </c:pt>
                <c:pt idx="173">
                  <c:v>1.4120000000000001E-2</c:v>
                </c:pt>
                <c:pt idx="174">
                  <c:v>1.447E-2</c:v>
                </c:pt>
                <c:pt idx="175">
                  <c:v>1.4201000000000005E-2</c:v>
                </c:pt>
                <c:pt idx="176">
                  <c:v>1.4749999999999999E-2</c:v>
                </c:pt>
                <c:pt idx="177">
                  <c:v>1.4422999999999998E-2</c:v>
                </c:pt>
                <c:pt idx="178">
                  <c:v>1.5349999999999999E-2</c:v>
                </c:pt>
                <c:pt idx="179">
                  <c:v>1.5691E-2</c:v>
                </c:pt>
                <c:pt idx="180">
                  <c:v>1.5260000000000006E-2</c:v>
                </c:pt>
                <c:pt idx="181">
                  <c:v>1.5329999999999996E-2</c:v>
                </c:pt>
                <c:pt idx="182">
                  <c:v>1.5320000000000007E-2</c:v>
                </c:pt>
                <c:pt idx="183">
                  <c:v>1.5870000000000006E-2</c:v>
                </c:pt>
                <c:pt idx="184">
                  <c:v>1.4859999999999998E-2</c:v>
                </c:pt>
                <c:pt idx="185">
                  <c:v>1.4229999999999993E-2</c:v>
                </c:pt>
                <c:pt idx="186">
                  <c:v>1.4429999999999995E-2</c:v>
                </c:pt>
                <c:pt idx="187">
                  <c:v>1.4290000000000001E-2</c:v>
                </c:pt>
                <c:pt idx="188">
                  <c:v>1.3989999999999999E-2</c:v>
                </c:pt>
                <c:pt idx="189">
                  <c:v>1.3940000000000001E-2</c:v>
                </c:pt>
                <c:pt idx="190">
                  <c:v>1.4680000000000002E-2</c:v>
                </c:pt>
                <c:pt idx="191">
                  <c:v>1.5000000000000006E-2</c:v>
                </c:pt>
                <c:pt idx="192">
                  <c:v>1.5190000000000006E-2</c:v>
                </c:pt>
                <c:pt idx="193">
                  <c:v>1.4580000000000003E-2</c:v>
                </c:pt>
                <c:pt idx="194">
                  <c:v>1.4469999999999993E-2</c:v>
                </c:pt>
                <c:pt idx="195">
                  <c:v>1.479200000000001E-2</c:v>
                </c:pt>
                <c:pt idx="196">
                  <c:v>1.4133000000000003E-2</c:v>
                </c:pt>
                <c:pt idx="197">
                  <c:v>1.4595999999999998E-2</c:v>
                </c:pt>
                <c:pt idx="198">
                  <c:v>1.3170000000000008E-2</c:v>
                </c:pt>
                <c:pt idx="199">
                  <c:v>1.338E-2</c:v>
                </c:pt>
                <c:pt idx="200">
                  <c:v>1.3075E-2</c:v>
                </c:pt>
                <c:pt idx="201">
                  <c:v>1.3440000000000001E-2</c:v>
                </c:pt>
                <c:pt idx="202">
                  <c:v>1.3170000000000001E-2</c:v>
                </c:pt>
                <c:pt idx="203">
                  <c:v>1.3170000000000001E-2</c:v>
                </c:pt>
                <c:pt idx="204">
                  <c:v>1.3175000000000003E-2</c:v>
                </c:pt>
                <c:pt idx="205">
                  <c:v>1.3188999999999999E-2</c:v>
                </c:pt>
                <c:pt idx="206">
                  <c:v>1.2770000000000004E-2</c:v>
                </c:pt>
                <c:pt idx="207">
                  <c:v>1.3145000000000004E-2</c:v>
                </c:pt>
                <c:pt idx="208">
                  <c:v>1.3704999999999998E-2</c:v>
                </c:pt>
                <c:pt idx="209">
                  <c:v>1.3335E-2</c:v>
                </c:pt>
                <c:pt idx="210">
                  <c:v>1.3232999999999998E-2</c:v>
                </c:pt>
                <c:pt idx="211">
                  <c:v>1.3089999999999997E-2</c:v>
                </c:pt>
                <c:pt idx="212">
                  <c:v>1.3019999999999993E-2</c:v>
                </c:pt>
                <c:pt idx="213">
                  <c:v>1.2829999999999998E-2</c:v>
                </c:pt>
                <c:pt idx="214">
                  <c:v>1.311E-2</c:v>
                </c:pt>
                <c:pt idx="215">
                  <c:v>1.2869999999999999E-2</c:v>
                </c:pt>
                <c:pt idx="216">
                  <c:v>1.3479999999999995E-2</c:v>
                </c:pt>
                <c:pt idx="217">
                  <c:v>1.2959999999999996E-2</c:v>
                </c:pt>
                <c:pt idx="218">
                  <c:v>1.3039999999999996E-2</c:v>
                </c:pt>
                <c:pt idx="219">
                  <c:v>1.2684000000000008E-2</c:v>
                </c:pt>
                <c:pt idx="220">
                  <c:v>1.338E-2</c:v>
                </c:pt>
                <c:pt idx="221">
                  <c:v>1.336E-2</c:v>
                </c:pt>
                <c:pt idx="222">
                  <c:v>1.3400000000000002E-2</c:v>
                </c:pt>
                <c:pt idx="223">
                  <c:v>1.4759999999999992E-2</c:v>
                </c:pt>
                <c:pt idx="224">
                  <c:v>1.4000000000000002E-2</c:v>
                </c:pt>
                <c:pt idx="225">
                  <c:v>1.4164999999999994E-2</c:v>
                </c:pt>
                <c:pt idx="226">
                  <c:v>1.4159999999999999E-2</c:v>
                </c:pt>
                <c:pt idx="227">
                  <c:v>1.4480999999999997E-2</c:v>
                </c:pt>
                <c:pt idx="228">
                  <c:v>1.5092000000000005E-2</c:v>
                </c:pt>
                <c:pt idx="229">
                  <c:v>1.5210000000000005E-2</c:v>
                </c:pt>
                <c:pt idx="230">
                  <c:v>1.499E-2</c:v>
                </c:pt>
                <c:pt idx="231">
                  <c:v>1.5199999999999995E-2</c:v>
                </c:pt>
                <c:pt idx="232">
                  <c:v>1.5585999999999999E-2</c:v>
                </c:pt>
                <c:pt idx="233">
                  <c:v>1.5600000000000003E-2</c:v>
                </c:pt>
                <c:pt idx="234">
                  <c:v>1.5377999999999996E-2</c:v>
                </c:pt>
                <c:pt idx="235">
                  <c:v>1.5440000000000002E-2</c:v>
                </c:pt>
                <c:pt idx="236">
                  <c:v>1.5189999999999999E-2</c:v>
                </c:pt>
                <c:pt idx="237">
                  <c:v>1.5445E-2</c:v>
                </c:pt>
                <c:pt idx="238">
                  <c:v>1.5340000000000003E-2</c:v>
                </c:pt>
                <c:pt idx="239">
                  <c:v>1.5140000000000001E-2</c:v>
                </c:pt>
                <c:pt idx="240">
                  <c:v>1.5140000000000001E-2</c:v>
                </c:pt>
                <c:pt idx="241">
                  <c:v>1.5590000000000003E-2</c:v>
                </c:pt>
                <c:pt idx="242">
                  <c:v>1.5179999999999999E-2</c:v>
                </c:pt>
                <c:pt idx="243">
                  <c:v>1.4990000000000003E-2</c:v>
                </c:pt>
                <c:pt idx="244">
                  <c:v>1.5679999999999999E-2</c:v>
                </c:pt>
                <c:pt idx="245">
                  <c:v>1.6066000000000004E-2</c:v>
                </c:pt>
                <c:pt idx="246">
                  <c:v>1.5969999999999998E-2</c:v>
                </c:pt>
                <c:pt idx="247">
                  <c:v>1.6259000000000003E-2</c:v>
                </c:pt>
                <c:pt idx="248">
                  <c:v>1.6201E-2</c:v>
                </c:pt>
                <c:pt idx="249">
                  <c:v>1.5949999999999999E-2</c:v>
                </c:pt>
                <c:pt idx="250">
                  <c:v>1.5480000000000001E-2</c:v>
                </c:pt>
                <c:pt idx="251">
                  <c:v>1.6339999999999993E-2</c:v>
                </c:pt>
                <c:pt idx="252">
                  <c:v>1.7455000000000005E-2</c:v>
                </c:pt>
                <c:pt idx="253">
                  <c:v>1.8731000000000005E-2</c:v>
                </c:pt>
                <c:pt idx="254">
                  <c:v>1.6979999999999995E-2</c:v>
                </c:pt>
                <c:pt idx="255">
                  <c:v>1.7734999999999994E-2</c:v>
                </c:pt>
                <c:pt idx="256">
                  <c:v>1.7952999999999997E-2</c:v>
                </c:pt>
                <c:pt idx="257">
                  <c:v>1.7989999999999992E-2</c:v>
                </c:pt>
                <c:pt idx="258">
                  <c:v>1.8550000000000004E-2</c:v>
                </c:pt>
                <c:pt idx="259">
                  <c:v>1.8759999999999999E-2</c:v>
                </c:pt>
                <c:pt idx="260">
                  <c:v>1.7979999999999996E-2</c:v>
                </c:pt>
                <c:pt idx="261">
                  <c:v>1.8660000000000006E-2</c:v>
                </c:pt>
                <c:pt idx="262">
                  <c:v>1.8684999999999997E-2</c:v>
                </c:pt>
                <c:pt idx="263">
                  <c:v>1.8964999999999996E-2</c:v>
                </c:pt>
                <c:pt idx="264">
                  <c:v>1.8654999999999998E-2</c:v>
                </c:pt>
                <c:pt idx="265">
                  <c:v>1.8250000000000002E-2</c:v>
                </c:pt>
                <c:pt idx="266">
                  <c:v>1.8304000000000001E-2</c:v>
                </c:pt>
                <c:pt idx="267">
                  <c:v>1.8090999999999996E-2</c:v>
                </c:pt>
                <c:pt idx="268">
                  <c:v>1.8299999999999993E-2</c:v>
                </c:pt>
                <c:pt idx="269">
                  <c:v>1.9040000000000001E-2</c:v>
                </c:pt>
                <c:pt idx="270">
                  <c:v>1.8839999999999996E-2</c:v>
                </c:pt>
                <c:pt idx="271">
                  <c:v>1.874E-2</c:v>
                </c:pt>
                <c:pt idx="272">
                  <c:v>1.9070000000000004E-2</c:v>
                </c:pt>
                <c:pt idx="273">
                  <c:v>1.9009000000000005E-2</c:v>
                </c:pt>
                <c:pt idx="274">
                  <c:v>1.8908999999999999E-2</c:v>
                </c:pt>
                <c:pt idx="275">
                  <c:v>1.8540000000000001E-2</c:v>
                </c:pt>
                <c:pt idx="276">
                  <c:v>1.9600000000000003E-2</c:v>
                </c:pt>
                <c:pt idx="277">
                  <c:v>1.8680000000000002E-2</c:v>
                </c:pt>
                <c:pt idx="278">
                  <c:v>1.9773999999999996E-2</c:v>
                </c:pt>
                <c:pt idx="279">
                  <c:v>1.9060000000000001E-2</c:v>
                </c:pt>
                <c:pt idx="280">
                  <c:v>1.9490000000000004E-2</c:v>
                </c:pt>
                <c:pt idx="281">
                  <c:v>1.8929999999999995E-2</c:v>
                </c:pt>
                <c:pt idx="282">
                  <c:v>1.9299999999999994E-2</c:v>
                </c:pt>
                <c:pt idx="283">
                  <c:v>1.9830999999999998E-2</c:v>
                </c:pt>
                <c:pt idx="284">
                  <c:v>1.8578999999999995E-2</c:v>
                </c:pt>
                <c:pt idx="285">
                  <c:v>1.9769999999999996E-2</c:v>
                </c:pt>
                <c:pt idx="286">
                  <c:v>1.9141999999999996E-2</c:v>
                </c:pt>
                <c:pt idx="287">
                  <c:v>1.9540000000000005E-2</c:v>
                </c:pt>
                <c:pt idx="288">
                  <c:v>1.9219999999999994E-2</c:v>
                </c:pt>
                <c:pt idx="289">
                  <c:v>1.8965000000000003E-2</c:v>
                </c:pt>
                <c:pt idx="290">
                  <c:v>1.975E-2</c:v>
                </c:pt>
                <c:pt idx="291">
                  <c:v>1.8939999999999999E-2</c:v>
                </c:pt>
                <c:pt idx="292">
                  <c:v>1.9024999999999993E-2</c:v>
                </c:pt>
                <c:pt idx="293">
                  <c:v>1.9529999999999999E-2</c:v>
                </c:pt>
                <c:pt idx="294">
                  <c:v>1.9164999999999995E-2</c:v>
                </c:pt>
                <c:pt idx="295">
                  <c:v>1.881E-2</c:v>
                </c:pt>
                <c:pt idx="296">
                  <c:v>1.8860000000000002E-2</c:v>
                </c:pt>
                <c:pt idx="297">
                  <c:v>1.8959999999999998E-2</c:v>
                </c:pt>
                <c:pt idx="298">
                  <c:v>1.9889999999999998E-2</c:v>
                </c:pt>
                <c:pt idx="299">
                  <c:v>1.8814000000000004E-2</c:v>
                </c:pt>
                <c:pt idx="300">
                  <c:v>1.8779999999999998E-2</c:v>
                </c:pt>
                <c:pt idx="301">
                  <c:v>2.0060000000000001E-2</c:v>
                </c:pt>
                <c:pt idx="302">
                  <c:v>1.9900000000000001E-2</c:v>
                </c:pt>
                <c:pt idx="303">
                  <c:v>1.9529999999999999E-2</c:v>
                </c:pt>
                <c:pt idx="304">
                  <c:v>1.9279999999999992E-2</c:v>
                </c:pt>
                <c:pt idx="305">
                  <c:v>2.0250000000000004E-2</c:v>
                </c:pt>
                <c:pt idx="306">
                  <c:v>2.0394999999999996E-2</c:v>
                </c:pt>
                <c:pt idx="307">
                  <c:v>2.0820000000000005E-2</c:v>
                </c:pt>
                <c:pt idx="308">
                  <c:v>2.128E-2</c:v>
                </c:pt>
                <c:pt idx="309">
                  <c:v>2.171E-2</c:v>
                </c:pt>
                <c:pt idx="310">
                  <c:v>2.1840999999999999E-2</c:v>
                </c:pt>
                <c:pt idx="311">
                  <c:v>2.0500000000000004E-2</c:v>
                </c:pt>
                <c:pt idx="312">
                  <c:v>2.1790000000000004E-2</c:v>
                </c:pt>
                <c:pt idx="313">
                  <c:v>2.1385000000000001E-2</c:v>
                </c:pt>
                <c:pt idx="314">
                  <c:v>2.1946E-2</c:v>
                </c:pt>
                <c:pt idx="315">
                  <c:v>2.0740000000000008E-2</c:v>
                </c:pt>
                <c:pt idx="316">
                  <c:v>2.0569999999999998E-2</c:v>
                </c:pt>
                <c:pt idx="317">
                  <c:v>2.1479999999999999E-2</c:v>
                </c:pt>
                <c:pt idx="318">
                  <c:v>2.1179999999999997E-2</c:v>
                </c:pt>
                <c:pt idx="319">
                  <c:v>2.1590000000000005E-2</c:v>
                </c:pt>
                <c:pt idx="320">
                  <c:v>2.1273E-2</c:v>
                </c:pt>
                <c:pt idx="321">
                  <c:v>2.0637999999999997E-2</c:v>
                </c:pt>
                <c:pt idx="322">
                  <c:v>2.1523999999999995E-2</c:v>
                </c:pt>
                <c:pt idx="323">
                  <c:v>2.2059999999999996E-2</c:v>
                </c:pt>
                <c:pt idx="324">
                  <c:v>2.1626999999999993E-2</c:v>
                </c:pt>
                <c:pt idx="325">
                  <c:v>2.2500000000000006E-2</c:v>
                </c:pt>
                <c:pt idx="326">
                  <c:v>2.1586000000000001E-2</c:v>
                </c:pt>
                <c:pt idx="327">
                  <c:v>2.1159999999999998E-2</c:v>
                </c:pt>
                <c:pt idx="328">
                  <c:v>2.1830000000000002E-2</c:v>
                </c:pt>
                <c:pt idx="329">
                  <c:v>2.198E-2</c:v>
                </c:pt>
                <c:pt idx="330">
                  <c:v>2.1559999999999996E-2</c:v>
                </c:pt>
                <c:pt idx="331">
                  <c:v>2.1780999999999995E-2</c:v>
                </c:pt>
                <c:pt idx="332">
                  <c:v>2.1890000000000007E-2</c:v>
                </c:pt>
                <c:pt idx="333">
                  <c:v>2.1750000000000005E-2</c:v>
                </c:pt>
                <c:pt idx="334">
                  <c:v>2.2260000000000009E-2</c:v>
                </c:pt>
                <c:pt idx="335">
                  <c:v>2.2209E-2</c:v>
                </c:pt>
                <c:pt idx="336">
                  <c:v>2.2188999999999993E-2</c:v>
                </c:pt>
                <c:pt idx="337">
                  <c:v>2.2248999999999998E-2</c:v>
                </c:pt>
                <c:pt idx="338">
                  <c:v>2.2357000000000002E-2</c:v>
                </c:pt>
                <c:pt idx="339">
                  <c:v>2.2210999999999995E-2</c:v>
                </c:pt>
                <c:pt idx="340">
                  <c:v>2.2120000000000001E-2</c:v>
                </c:pt>
                <c:pt idx="341">
                  <c:v>2.262999999999999E-2</c:v>
                </c:pt>
                <c:pt idx="342">
                  <c:v>2.2665000000000005E-2</c:v>
                </c:pt>
                <c:pt idx="343">
                  <c:v>2.3249999999999993E-2</c:v>
                </c:pt>
                <c:pt idx="344">
                  <c:v>2.2199999999999998E-2</c:v>
                </c:pt>
                <c:pt idx="345">
                  <c:v>2.2620000000000001E-2</c:v>
                </c:pt>
                <c:pt idx="346">
                  <c:v>2.2465000000000006E-2</c:v>
                </c:pt>
                <c:pt idx="347">
                  <c:v>2.2245000000000001E-2</c:v>
                </c:pt>
                <c:pt idx="348">
                  <c:v>2.1719999999999996E-2</c:v>
                </c:pt>
                <c:pt idx="349">
                  <c:v>2.1965000000000005E-2</c:v>
                </c:pt>
                <c:pt idx="350">
                  <c:v>2.1779999999999994E-2</c:v>
                </c:pt>
                <c:pt idx="351">
                  <c:v>2.1885000000000002E-2</c:v>
                </c:pt>
                <c:pt idx="352">
                  <c:v>2.2060000000000003E-2</c:v>
                </c:pt>
                <c:pt idx="353">
                  <c:v>2.2090000000000005E-2</c:v>
                </c:pt>
                <c:pt idx="354">
                  <c:v>2.1770000000000005E-2</c:v>
                </c:pt>
                <c:pt idx="355">
                  <c:v>2.2504999999999997E-2</c:v>
                </c:pt>
                <c:pt idx="356">
                  <c:v>2.2313E-2</c:v>
                </c:pt>
                <c:pt idx="357">
                  <c:v>2.2344999999999997E-2</c:v>
                </c:pt>
                <c:pt idx="358">
                  <c:v>2.155E-2</c:v>
                </c:pt>
                <c:pt idx="359">
                  <c:v>2.2804999999999999E-2</c:v>
                </c:pt>
                <c:pt idx="360">
                  <c:v>2.1902000000000005E-2</c:v>
                </c:pt>
                <c:pt idx="361">
                  <c:v>2.2000000000000006E-2</c:v>
                </c:pt>
                <c:pt idx="362">
                  <c:v>2.2934999999999997E-2</c:v>
                </c:pt>
                <c:pt idx="363">
                  <c:v>2.2129999999999997E-2</c:v>
                </c:pt>
                <c:pt idx="364">
                  <c:v>2.1709999999999993E-2</c:v>
                </c:pt>
                <c:pt idx="365">
                  <c:v>2.189E-2</c:v>
                </c:pt>
                <c:pt idx="366">
                  <c:v>2.1950000000000004E-2</c:v>
                </c:pt>
                <c:pt idx="367">
                  <c:v>2.2589999999999999E-2</c:v>
                </c:pt>
                <c:pt idx="368">
                  <c:v>2.1905000000000001E-2</c:v>
                </c:pt>
                <c:pt idx="369">
                  <c:v>2.198E-2</c:v>
                </c:pt>
                <c:pt idx="370">
                  <c:v>2.2849999999999995E-2</c:v>
                </c:pt>
                <c:pt idx="371">
                  <c:v>2.2389999999999993E-2</c:v>
                </c:pt>
                <c:pt idx="372">
                  <c:v>2.3210000000000001E-2</c:v>
                </c:pt>
                <c:pt idx="373">
                  <c:v>2.2887000000000008E-2</c:v>
                </c:pt>
                <c:pt idx="374">
                  <c:v>2.198E-2</c:v>
                </c:pt>
                <c:pt idx="375">
                  <c:v>2.2199E-2</c:v>
                </c:pt>
                <c:pt idx="376">
                  <c:v>2.1898999999999998E-2</c:v>
                </c:pt>
                <c:pt idx="377">
                  <c:v>2.1900999999999997E-2</c:v>
                </c:pt>
                <c:pt idx="378">
                  <c:v>2.1299999999999999E-2</c:v>
                </c:pt>
                <c:pt idx="379">
                  <c:v>2.1950000000000001E-2</c:v>
                </c:pt>
                <c:pt idx="380">
                  <c:v>2.1930000000000002E-2</c:v>
                </c:pt>
                <c:pt idx="381">
                  <c:v>2.1520999999999995E-2</c:v>
                </c:pt>
                <c:pt idx="382">
                  <c:v>2.3390000000000008E-2</c:v>
                </c:pt>
                <c:pt idx="383">
                  <c:v>2.3029999999999995E-2</c:v>
                </c:pt>
                <c:pt idx="384">
                  <c:v>2.3149999999999997E-2</c:v>
                </c:pt>
                <c:pt idx="385">
                  <c:v>2.3149999999999997E-2</c:v>
                </c:pt>
                <c:pt idx="386">
                  <c:v>2.2890000000000001E-2</c:v>
                </c:pt>
                <c:pt idx="387">
                  <c:v>2.3169999999999996E-2</c:v>
                </c:pt>
                <c:pt idx="388">
                  <c:v>2.266E-2</c:v>
                </c:pt>
                <c:pt idx="389">
                  <c:v>2.2369999999999994E-2</c:v>
                </c:pt>
                <c:pt idx="390">
                  <c:v>2.2594000000000003E-2</c:v>
                </c:pt>
                <c:pt idx="391">
                  <c:v>2.2420000000000002E-2</c:v>
                </c:pt>
                <c:pt idx="392">
                  <c:v>2.214E-2</c:v>
                </c:pt>
                <c:pt idx="393">
                  <c:v>2.0526999999999997E-2</c:v>
                </c:pt>
                <c:pt idx="394">
                  <c:v>2.1310000000000003E-2</c:v>
                </c:pt>
                <c:pt idx="395">
                  <c:v>2.1560000000000003E-2</c:v>
                </c:pt>
                <c:pt idx="396">
                  <c:v>2.1270000000000004E-2</c:v>
                </c:pt>
                <c:pt idx="397">
                  <c:v>2.1440000000000001E-2</c:v>
                </c:pt>
                <c:pt idx="398">
                  <c:v>2.1549999999999996E-2</c:v>
                </c:pt>
                <c:pt idx="399">
                  <c:v>2.1730000000000006E-2</c:v>
                </c:pt>
                <c:pt idx="400">
                  <c:v>2.1769999999999998E-2</c:v>
                </c:pt>
                <c:pt idx="401">
                  <c:v>2.2040999999999995E-2</c:v>
                </c:pt>
                <c:pt idx="402">
                  <c:v>2.1867999999999995E-2</c:v>
                </c:pt>
                <c:pt idx="403">
                  <c:v>2.07E-2</c:v>
                </c:pt>
                <c:pt idx="404">
                  <c:v>2.034E-2</c:v>
                </c:pt>
                <c:pt idx="405">
                  <c:v>2.0825E-2</c:v>
                </c:pt>
                <c:pt idx="406">
                  <c:v>2.1130000000000003E-2</c:v>
                </c:pt>
                <c:pt idx="407">
                  <c:v>2.1600000000000005E-2</c:v>
                </c:pt>
                <c:pt idx="408">
                  <c:v>1.8923000000000002E-2</c:v>
                </c:pt>
                <c:pt idx="409">
                  <c:v>1.9179999999999999E-2</c:v>
                </c:pt>
                <c:pt idx="410">
                  <c:v>1.883E-2</c:v>
                </c:pt>
                <c:pt idx="411">
                  <c:v>1.9125000000000007E-2</c:v>
                </c:pt>
                <c:pt idx="412">
                  <c:v>1.8900000000000004E-2</c:v>
                </c:pt>
                <c:pt idx="413">
                  <c:v>1.9650000000000001E-2</c:v>
                </c:pt>
                <c:pt idx="414">
                  <c:v>1.7950000000000001E-2</c:v>
                </c:pt>
                <c:pt idx="415">
                  <c:v>1.8050000000000007E-2</c:v>
                </c:pt>
                <c:pt idx="416">
                  <c:v>1.789E-2</c:v>
                </c:pt>
                <c:pt idx="417">
                  <c:v>1.8419999999999999E-2</c:v>
                </c:pt>
                <c:pt idx="418">
                  <c:v>1.8165000000000004E-2</c:v>
                </c:pt>
                <c:pt idx="419">
                  <c:v>1.8329999999999999E-2</c:v>
                </c:pt>
                <c:pt idx="420">
                  <c:v>1.8849999999999999E-2</c:v>
                </c:pt>
                <c:pt idx="421">
                  <c:v>1.8720000000000001E-2</c:v>
                </c:pt>
                <c:pt idx="422">
                  <c:v>1.8580000000000006E-2</c:v>
                </c:pt>
                <c:pt idx="423">
                  <c:v>1.8099999999999998E-2</c:v>
                </c:pt>
                <c:pt idx="424">
                  <c:v>1.8549999999999997E-2</c:v>
                </c:pt>
                <c:pt idx="425">
                  <c:v>1.865E-2</c:v>
                </c:pt>
                <c:pt idx="426">
                  <c:v>1.8009000000000004E-2</c:v>
                </c:pt>
                <c:pt idx="427">
                  <c:v>1.8409999999999996E-2</c:v>
                </c:pt>
                <c:pt idx="428">
                  <c:v>1.847E-2</c:v>
                </c:pt>
                <c:pt idx="429">
                  <c:v>1.8180000000000002E-2</c:v>
                </c:pt>
                <c:pt idx="430">
                  <c:v>1.9100000000000006E-2</c:v>
                </c:pt>
                <c:pt idx="431">
                  <c:v>1.8943000000000002E-2</c:v>
                </c:pt>
                <c:pt idx="432">
                  <c:v>1.9450000000000002E-2</c:v>
                </c:pt>
                <c:pt idx="433">
                  <c:v>1.8920000000000006E-2</c:v>
                </c:pt>
                <c:pt idx="434">
                  <c:v>1.8880000000000001E-2</c:v>
                </c:pt>
                <c:pt idx="435">
                  <c:v>1.9050000000000004E-2</c:v>
                </c:pt>
                <c:pt idx="436">
                  <c:v>1.899E-2</c:v>
                </c:pt>
                <c:pt idx="437">
                  <c:v>1.9349999999999992E-2</c:v>
                </c:pt>
                <c:pt idx="438">
                  <c:v>1.8689000000000004E-2</c:v>
                </c:pt>
                <c:pt idx="439">
                  <c:v>1.8570000000000003E-2</c:v>
                </c:pt>
                <c:pt idx="440">
                  <c:v>1.9360000000000002E-2</c:v>
                </c:pt>
                <c:pt idx="441">
                  <c:v>1.7410000000000002E-2</c:v>
                </c:pt>
                <c:pt idx="442">
                  <c:v>2.0728999999999997E-2</c:v>
                </c:pt>
                <c:pt idx="443">
                  <c:v>1.7798999999999992E-2</c:v>
                </c:pt>
                <c:pt idx="444">
                  <c:v>1.9970000000000002E-2</c:v>
                </c:pt>
                <c:pt idx="445">
                  <c:v>1.8139999999999996E-2</c:v>
                </c:pt>
                <c:pt idx="446">
                  <c:v>1.8720000000000004E-2</c:v>
                </c:pt>
                <c:pt idx="447">
                  <c:v>2.0340999999999991E-2</c:v>
                </c:pt>
                <c:pt idx="448">
                  <c:v>2.102E-2</c:v>
                </c:pt>
                <c:pt idx="449">
                  <c:v>2.0944000000000004E-2</c:v>
                </c:pt>
                <c:pt idx="450">
                  <c:v>2.0949999999999996E-2</c:v>
                </c:pt>
                <c:pt idx="451">
                  <c:v>2.1069999999999998E-2</c:v>
                </c:pt>
                <c:pt idx="452">
                  <c:v>2.0620000000000003E-2</c:v>
                </c:pt>
                <c:pt idx="453">
                  <c:v>2.0560000000000002E-2</c:v>
                </c:pt>
                <c:pt idx="454">
                  <c:v>2.2800000000000001E-2</c:v>
                </c:pt>
                <c:pt idx="455">
                  <c:v>2.2659999999999996E-2</c:v>
                </c:pt>
                <c:pt idx="456">
                  <c:v>2.2170000000000009E-2</c:v>
                </c:pt>
                <c:pt idx="457">
                  <c:v>2.2050000000000007E-2</c:v>
                </c:pt>
                <c:pt idx="458">
                  <c:v>2.2050000000000007E-2</c:v>
                </c:pt>
                <c:pt idx="459">
                  <c:v>2.2050000000000007E-2</c:v>
                </c:pt>
                <c:pt idx="460">
                  <c:v>2.2040000000000004E-2</c:v>
                </c:pt>
                <c:pt idx="461">
                  <c:v>2.154E-2</c:v>
                </c:pt>
                <c:pt idx="462">
                  <c:v>2.1290000000000003E-2</c:v>
                </c:pt>
                <c:pt idx="463">
                  <c:v>2.1269999999999997E-2</c:v>
                </c:pt>
                <c:pt idx="464">
                  <c:v>2.1189999999999994E-2</c:v>
                </c:pt>
                <c:pt idx="465">
                  <c:v>2.137E-2</c:v>
                </c:pt>
                <c:pt idx="466">
                  <c:v>2.162E-2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4-4610-A59C-FDE318855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2519720"/>
        <c:axId val="2002526936"/>
      </c:areaChart>
      <c:dateAx>
        <c:axId val="2002519720"/>
        <c:scaling>
          <c:orientation val="minMax"/>
        </c:scaling>
        <c:delete val="0"/>
        <c:axPos val="b"/>
        <c:numFmt formatCode="[$-414]mmm\.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2526936"/>
        <c:crosses val="autoZero"/>
        <c:auto val="1"/>
        <c:lblOffset val="100"/>
        <c:baseTimeUnit val="days"/>
      </c:dateAx>
      <c:valAx>
        <c:axId val="2002526936"/>
        <c:scaling>
          <c:orientation val="minMax"/>
          <c:max val="6.200000000000001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2519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Yield, eiendom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Juli 2021</c:v>
                </c:pt>
                <c:pt idx="1">
                  <c:v>I dag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4.2999999999999997E-2</c:v>
                </c:pt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3-49BC-826C-333F0BB6D3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Finansieringskostnad (obligasjoner)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Juli 2021</c:v>
                </c:pt>
                <c:pt idx="1">
                  <c:v>I dag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2.4E-2</c:v>
                </c:pt>
                <c:pt idx="1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3-49BC-826C-333F0BB6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3379152"/>
        <c:axId val="1183378168"/>
      </c:barChart>
      <c:catAx>
        <c:axId val="11833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3378168"/>
        <c:crosses val="autoZero"/>
        <c:auto val="1"/>
        <c:lblAlgn val="ctr"/>
        <c:lblOffset val="100"/>
        <c:noMultiLvlLbl val="0"/>
      </c:catAx>
      <c:valAx>
        <c:axId val="1183378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337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Driftsresultat</a:t>
            </a:r>
            <a:r>
              <a:rPr lang="en-US" dirty="0"/>
              <a:t> (EBITDA)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Driftsresultat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54-48F9-B94E-DA180E435AA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B54-48F9-B94E-DA180E435AA5}"/>
              </c:ext>
            </c:extLst>
          </c:dPt>
          <c:cat>
            <c:numRef>
              <c:f>Sheet1!$A$2:$A$17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Sheet1!$B$2:$B$17</c:f>
              <c:numCache>
                <c:formatCode>_-* #\ ##0_-;\-* #\ ##0_-;_-* "-"??_-;_-@_-</c:formatCode>
                <c:ptCount val="16"/>
                <c:pt idx="0">
                  <c:v>1367.2919999999999</c:v>
                </c:pt>
                <c:pt idx="1">
                  <c:v>1504.8109999999999</c:v>
                </c:pt>
                <c:pt idx="2">
                  <c:v>1656</c:v>
                </c:pt>
                <c:pt idx="3">
                  <c:v>1777</c:v>
                </c:pt>
                <c:pt idx="4">
                  <c:v>1694</c:v>
                </c:pt>
                <c:pt idx="5">
                  <c:v>1777</c:v>
                </c:pt>
                <c:pt idx="6">
                  <c:v>1902</c:v>
                </c:pt>
                <c:pt idx="7">
                  <c:v>2099</c:v>
                </c:pt>
                <c:pt idx="8">
                  <c:v>2302</c:v>
                </c:pt>
                <c:pt idx="9">
                  <c:v>2296</c:v>
                </c:pt>
                <c:pt idx="10">
                  <c:v>2466</c:v>
                </c:pt>
                <c:pt idx="11">
                  <c:v>2513</c:v>
                </c:pt>
                <c:pt idx="12" formatCode="General">
                  <c:v>2600</c:v>
                </c:pt>
                <c:pt idx="13" formatCode="General">
                  <c:v>2800</c:v>
                </c:pt>
                <c:pt idx="14" formatCode="General">
                  <c:v>3000</c:v>
                </c:pt>
                <c:pt idx="15" formatCode="General">
                  <c:v>3150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4-48F9-B94E-DA180E435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713143"/>
        <c:axId val="400707567"/>
      </c:barChart>
      <c:catAx>
        <c:axId val="400713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0707567"/>
        <c:crosses val="autoZero"/>
        <c:auto val="1"/>
        <c:lblAlgn val="ctr"/>
        <c:lblOffset val="100"/>
        <c:noMultiLvlLbl val="0"/>
      </c:catAx>
      <c:valAx>
        <c:axId val="40070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0713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Pris/Bok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4424704724409451E-2"/>
          <c:y val="0.10569149202193086"/>
          <c:w val="0.93057529527559057"/>
          <c:h val="0.7149415160592079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PX_TO_BOOK_RATIO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Sheet1!$A$2:$A$2166</c:f>
              <c:numCache>
                <c:formatCode>m/d/yyyy</c:formatCode>
                <c:ptCount val="2165"/>
                <c:pt idx="0">
                  <c:v>41884</c:v>
                </c:pt>
                <c:pt idx="1">
                  <c:v>41885</c:v>
                </c:pt>
                <c:pt idx="2">
                  <c:v>41886</c:v>
                </c:pt>
                <c:pt idx="3">
                  <c:v>41887</c:v>
                </c:pt>
                <c:pt idx="4">
                  <c:v>41890</c:v>
                </c:pt>
                <c:pt idx="5">
                  <c:v>41891</c:v>
                </c:pt>
                <c:pt idx="6">
                  <c:v>41892</c:v>
                </c:pt>
                <c:pt idx="7">
                  <c:v>41893</c:v>
                </c:pt>
                <c:pt idx="8">
                  <c:v>41894</c:v>
                </c:pt>
                <c:pt idx="9">
                  <c:v>41897</c:v>
                </c:pt>
                <c:pt idx="10">
                  <c:v>41898</c:v>
                </c:pt>
                <c:pt idx="11">
                  <c:v>41899</c:v>
                </c:pt>
                <c:pt idx="12">
                  <c:v>41900</c:v>
                </c:pt>
                <c:pt idx="13">
                  <c:v>41901</c:v>
                </c:pt>
                <c:pt idx="14">
                  <c:v>41904</c:v>
                </c:pt>
                <c:pt idx="15">
                  <c:v>41905</c:v>
                </c:pt>
                <c:pt idx="16">
                  <c:v>41906</c:v>
                </c:pt>
                <c:pt idx="17">
                  <c:v>41907</c:v>
                </c:pt>
                <c:pt idx="18">
                  <c:v>41908</c:v>
                </c:pt>
                <c:pt idx="19">
                  <c:v>41911</c:v>
                </c:pt>
                <c:pt idx="20">
                  <c:v>41912</c:v>
                </c:pt>
                <c:pt idx="21">
                  <c:v>41913</c:v>
                </c:pt>
                <c:pt idx="22">
                  <c:v>41914</c:v>
                </c:pt>
                <c:pt idx="23">
                  <c:v>41915</c:v>
                </c:pt>
                <c:pt idx="24">
                  <c:v>41918</c:v>
                </c:pt>
                <c:pt idx="25">
                  <c:v>41919</c:v>
                </c:pt>
                <c:pt idx="26">
                  <c:v>41920</c:v>
                </c:pt>
                <c:pt idx="27">
                  <c:v>41921</c:v>
                </c:pt>
                <c:pt idx="28">
                  <c:v>41922</c:v>
                </c:pt>
                <c:pt idx="29">
                  <c:v>41925</c:v>
                </c:pt>
                <c:pt idx="30">
                  <c:v>41926</c:v>
                </c:pt>
                <c:pt idx="31">
                  <c:v>41927</c:v>
                </c:pt>
                <c:pt idx="32">
                  <c:v>41928</c:v>
                </c:pt>
                <c:pt idx="33">
                  <c:v>41929</c:v>
                </c:pt>
                <c:pt idx="34">
                  <c:v>41932</c:v>
                </c:pt>
                <c:pt idx="35">
                  <c:v>41933</c:v>
                </c:pt>
                <c:pt idx="36">
                  <c:v>41934</c:v>
                </c:pt>
                <c:pt idx="37">
                  <c:v>41935</c:v>
                </c:pt>
                <c:pt idx="38">
                  <c:v>41936</c:v>
                </c:pt>
                <c:pt idx="39">
                  <c:v>41939</c:v>
                </c:pt>
                <c:pt idx="40">
                  <c:v>41940</c:v>
                </c:pt>
                <c:pt idx="41">
                  <c:v>41941</c:v>
                </c:pt>
                <c:pt idx="42">
                  <c:v>41942</c:v>
                </c:pt>
                <c:pt idx="43">
                  <c:v>41943</c:v>
                </c:pt>
                <c:pt idx="44">
                  <c:v>41946</c:v>
                </c:pt>
                <c:pt idx="45">
                  <c:v>41947</c:v>
                </c:pt>
                <c:pt idx="46">
                  <c:v>41948</c:v>
                </c:pt>
                <c:pt idx="47">
                  <c:v>41949</c:v>
                </c:pt>
                <c:pt idx="48">
                  <c:v>41950</c:v>
                </c:pt>
                <c:pt idx="49">
                  <c:v>41953</c:v>
                </c:pt>
                <c:pt idx="50">
                  <c:v>41954</c:v>
                </c:pt>
                <c:pt idx="51">
                  <c:v>41955</c:v>
                </c:pt>
                <c:pt idx="52">
                  <c:v>41956</c:v>
                </c:pt>
                <c:pt idx="53">
                  <c:v>41957</c:v>
                </c:pt>
                <c:pt idx="54">
                  <c:v>41960</c:v>
                </c:pt>
                <c:pt idx="55">
                  <c:v>41961</c:v>
                </c:pt>
                <c:pt idx="56">
                  <c:v>41962</c:v>
                </c:pt>
                <c:pt idx="57">
                  <c:v>41963</c:v>
                </c:pt>
                <c:pt idx="58">
                  <c:v>41964</c:v>
                </c:pt>
                <c:pt idx="59">
                  <c:v>41967</c:v>
                </c:pt>
                <c:pt idx="60">
                  <c:v>41968</c:v>
                </c:pt>
                <c:pt idx="61">
                  <c:v>41969</c:v>
                </c:pt>
                <c:pt idx="62">
                  <c:v>41970</c:v>
                </c:pt>
                <c:pt idx="63">
                  <c:v>41971</c:v>
                </c:pt>
                <c:pt idx="64">
                  <c:v>41974</c:v>
                </c:pt>
                <c:pt idx="65">
                  <c:v>41975</c:v>
                </c:pt>
                <c:pt idx="66">
                  <c:v>41976</c:v>
                </c:pt>
                <c:pt idx="67">
                  <c:v>41977</c:v>
                </c:pt>
                <c:pt idx="68">
                  <c:v>41978</c:v>
                </c:pt>
                <c:pt idx="69">
                  <c:v>41981</c:v>
                </c:pt>
                <c:pt idx="70">
                  <c:v>41982</c:v>
                </c:pt>
                <c:pt idx="71">
                  <c:v>41983</c:v>
                </c:pt>
                <c:pt idx="72">
                  <c:v>41984</c:v>
                </c:pt>
                <c:pt idx="73">
                  <c:v>41985</c:v>
                </c:pt>
                <c:pt idx="74">
                  <c:v>41988</c:v>
                </c:pt>
                <c:pt idx="75">
                  <c:v>41989</c:v>
                </c:pt>
                <c:pt idx="76">
                  <c:v>41990</c:v>
                </c:pt>
                <c:pt idx="77">
                  <c:v>41991</c:v>
                </c:pt>
                <c:pt idx="78">
                  <c:v>41992</c:v>
                </c:pt>
                <c:pt idx="79">
                  <c:v>41995</c:v>
                </c:pt>
                <c:pt idx="80">
                  <c:v>41996</c:v>
                </c:pt>
                <c:pt idx="81">
                  <c:v>42002</c:v>
                </c:pt>
                <c:pt idx="82">
                  <c:v>42003</c:v>
                </c:pt>
                <c:pt idx="83">
                  <c:v>42006</c:v>
                </c:pt>
                <c:pt idx="84">
                  <c:v>42009</c:v>
                </c:pt>
                <c:pt idx="85">
                  <c:v>42010</c:v>
                </c:pt>
                <c:pt idx="86">
                  <c:v>42011</c:v>
                </c:pt>
                <c:pt idx="87">
                  <c:v>42012</c:v>
                </c:pt>
                <c:pt idx="88">
                  <c:v>42013</c:v>
                </c:pt>
                <c:pt idx="89">
                  <c:v>42016</c:v>
                </c:pt>
                <c:pt idx="90">
                  <c:v>42017</c:v>
                </c:pt>
                <c:pt idx="91">
                  <c:v>42018</c:v>
                </c:pt>
                <c:pt idx="92">
                  <c:v>42019</c:v>
                </c:pt>
                <c:pt idx="93">
                  <c:v>42020</c:v>
                </c:pt>
                <c:pt idx="94">
                  <c:v>42023</c:v>
                </c:pt>
                <c:pt idx="95">
                  <c:v>42024</c:v>
                </c:pt>
                <c:pt idx="96">
                  <c:v>42025</c:v>
                </c:pt>
                <c:pt idx="97">
                  <c:v>42026</c:v>
                </c:pt>
                <c:pt idx="98">
                  <c:v>42027</c:v>
                </c:pt>
                <c:pt idx="99">
                  <c:v>42030</c:v>
                </c:pt>
                <c:pt idx="100">
                  <c:v>42031</c:v>
                </c:pt>
                <c:pt idx="101">
                  <c:v>42032</c:v>
                </c:pt>
                <c:pt idx="102">
                  <c:v>42033</c:v>
                </c:pt>
                <c:pt idx="103">
                  <c:v>42034</c:v>
                </c:pt>
                <c:pt idx="104">
                  <c:v>42037</c:v>
                </c:pt>
                <c:pt idx="105">
                  <c:v>42038</c:v>
                </c:pt>
                <c:pt idx="106">
                  <c:v>42039</c:v>
                </c:pt>
                <c:pt idx="107">
                  <c:v>42040</c:v>
                </c:pt>
                <c:pt idx="108">
                  <c:v>42041</c:v>
                </c:pt>
                <c:pt idx="109">
                  <c:v>42044</c:v>
                </c:pt>
                <c:pt idx="110">
                  <c:v>42045</c:v>
                </c:pt>
                <c:pt idx="111">
                  <c:v>42046</c:v>
                </c:pt>
                <c:pt idx="112">
                  <c:v>42047</c:v>
                </c:pt>
                <c:pt idx="113">
                  <c:v>42048</c:v>
                </c:pt>
                <c:pt idx="114">
                  <c:v>42051</c:v>
                </c:pt>
                <c:pt idx="115">
                  <c:v>42052</c:v>
                </c:pt>
                <c:pt idx="116">
                  <c:v>42053</c:v>
                </c:pt>
                <c:pt idx="117">
                  <c:v>42054</c:v>
                </c:pt>
                <c:pt idx="118">
                  <c:v>42055</c:v>
                </c:pt>
                <c:pt idx="119">
                  <c:v>42058</c:v>
                </c:pt>
                <c:pt idx="120">
                  <c:v>42059</c:v>
                </c:pt>
                <c:pt idx="121">
                  <c:v>42060</c:v>
                </c:pt>
                <c:pt idx="122">
                  <c:v>42061</c:v>
                </c:pt>
                <c:pt idx="123">
                  <c:v>42062</c:v>
                </c:pt>
                <c:pt idx="124">
                  <c:v>42065</c:v>
                </c:pt>
                <c:pt idx="125">
                  <c:v>42066</c:v>
                </c:pt>
                <c:pt idx="126">
                  <c:v>42067</c:v>
                </c:pt>
                <c:pt idx="127">
                  <c:v>42068</c:v>
                </c:pt>
                <c:pt idx="128">
                  <c:v>42069</c:v>
                </c:pt>
                <c:pt idx="129">
                  <c:v>42072</c:v>
                </c:pt>
                <c:pt idx="130">
                  <c:v>42073</c:v>
                </c:pt>
                <c:pt idx="131">
                  <c:v>42074</c:v>
                </c:pt>
                <c:pt idx="132">
                  <c:v>42075</c:v>
                </c:pt>
                <c:pt idx="133">
                  <c:v>42076</c:v>
                </c:pt>
                <c:pt idx="134">
                  <c:v>42079</c:v>
                </c:pt>
                <c:pt idx="135">
                  <c:v>42080</c:v>
                </c:pt>
                <c:pt idx="136">
                  <c:v>42081</c:v>
                </c:pt>
                <c:pt idx="137">
                  <c:v>42082</c:v>
                </c:pt>
                <c:pt idx="138">
                  <c:v>42083</c:v>
                </c:pt>
                <c:pt idx="139">
                  <c:v>42086</c:v>
                </c:pt>
                <c:pt idx="140">
                  <c:v>42087</c:v>
                </c:pt>
                <c:pt idx="141">
                  <c:v>42088</c:v>
                </c:pt>
                <c:pt idx="142">
                  <c:v>42089</c:v>
                </c:pt>
                <c:pt idx="143">
                  <c:v>42090</c:v>
                </c:pt>
                <c:pt idx="144">
                  <c:v>42093</c:v>
                </c:pt>
                <c:pt idx="145">
                  <c:v>42094</c:v>
                </c:pt>
                <c:pt idx="146">
                  <c:v>42095</c:v>
                </c:pt>
                <c:pt idx="147">
                  <c:v>42101</c:v>
                </c:pt>
                <c:pt idx="148">
                  <c:v>42102</c:v>
                </c:pt>
                <c:pt idx="149">
                  <c:v>42103</c:v>
                </c:pt>
                <c:pt idx="150">
                  <c:v>42104</c:v>
                </c:pt>
                <c:pt idx="151">
                  <c:v>42107</c:v>
                </c:pt>
                <c:pt idx="152">
                  <c:v>42108</c:v>
                </c:pt>
                <c:pt idx="153">
                  <c:v>42109</c:v>
                </c:pt>
                <c:pt idx="154">
                  <c:v>42110</c:v>
                </c:pt>
                <c:pt idx="155">
                  <c:v>42111</c:v>
                </c:pt>
                <c:pt idx="156">
                  <c:v>42114</c:v>
                </c:pt>
                <c:pt idx="157">
                  <c:v>42115</c:v>
                </c:pt>
                <c:pt idx="158">
                  <c:v>42116</c:v>
                </c:pt>
                <c:pt idx="159">
                  <c:v>42117</c:v>
                </c:pt>
                <c:pt idx="160">
                  <c:v>42118</c:v>
                </c:pt>
                <c:pt idx="161">
                  <c:v>42121</c:v>
                </c:pt>
                <c:pt idx="162">
                  <c:v>42122</c:v>
                </c:pt>
                <c:pt idx="163">
                  <c:v>42123</c:v>
                </c:pt>
                <c:pt idx="164">
                  <c:v>42124</c:v>
                </c:pt>
                <c:pt idx="165">
                  <c:v>42128</c:v>
                </c:pt>
                <c:pt idx="166">
                  <c:v>42129</c:v>
                </c:pt>
                <c:pt idx="167">
                  <c:v>42130</c:v>
                </c:pt>
                <c:pt idx="168">
                  <c:v>42131</c:v>
                </c:pt>
                <c:pt idx="169">
                  <c:v>42132</c:v>
                </c:pt>
                <c:pt idx="170">
                  <c:v>42135</c:v>
                </c:pt>
                <c:pt idx="171">
                  <c:v>42136</c:v>
                </c:pt>
                <c:pt idx="172">
                  <c:v>42137</c:v>
                </c:pt>
                <c:pt idx="173">
                  <c:v>42139</c:v>
                </c:pt>
                <c:pt idx="174">
                  <c:v>42142</c:v>
                </c:pt>
                <c:pt idx="175">
                  <c:v>42143</c:v>
                </c:pt>
                <c:pt idx="176">
                  <c:v>42144</c:v>
                </c:pt>
                <c:pt idx="177">
                  <c:v>42145</c:v>
                </c:pt>
                <c:pt idx="178">
                  <c:v>42146</c:v>
                </c:pt>
                <c:pt idx="179">
                  <c:v>42150</c:v>
                </c:pt>
                <c:pt idx="180">
                  <c:v>42151</c:v>
                </c:pt>
                <c:pt idx="181">
                  <c:v>42152</c:v>
                </c:pt>
                <c:pt idx="182">
                  <c:v>42153</c:v>
                </c:pt>
                <c:pt idx="183">
                  <c:v>42156</c:v>
                </c:pt>
                <c:pt idx="184">
                  <c:v>42157</c:v>
                </c:pt>
                <c:pt idx="185">
                  <c:v>42158</c:v>
                </c:pt>
                <c:pt idx="186">
                  <c:v>42159</c:v>
                </c:pt>
                <c:pt idx="187">
                  <c:v>42160</c:v>
                </c:pt>
                <c:pt idx="188">
                  <c:v>42163</c:v>
                </c:pt>
                <c:pt idx="189">
                  <c:v>42164</c:v>
                </c:pt>
                <c:pt idx="190">
                  <c:v>42165</c:v>
                </c:pt>
                <c:pt idx="191">
                  <c:v>42166</c:v>
                </c:pt>
                <c:pt idx="192">
                  <c:v>42167</c:v>
                </c:pt>
                <c:pt idx="193">
                  <c:v>42170</c:v>
                </c:pt>
                <c:pt idx="194">
                  <c:v>42171</c:v>
                </c:pt>
                <c:pt idx="195">
                  <c:v>42172</c:v>
                </c:pt>
                <c:pt idx="196">
                  <c:v>42173</c:v>
                </c:pt>
                <c:pt idx="197">
                  <c:v>42174</c:v>
                </c:pt>
                <c:pt idx="198">
                  <c:v>42177</c:v>
                </c:pt>
                <c:pt idx="199">
                  <c:v>42178</c:v>
                </c:pt>
                <c:pt idx="200">
                  <c:v>42179</c:v>
                </c:pt>
                <c:pt idx="201">
                  <c:v>42180</c:v>
                </c:pt>
                <c:pt idx="202">
                  <c:v>42181</c:v>
                </c:pt>
                <c:pt idx="203">
                  <c:v>42184</c:v>
                </c:pt>
                <c:pt idx="204">
                  <c:v>42185</c:v>
                </c:pt>
                <c:pt idx="205">
                  <c:v>42186</c:v>
                </c:pt>
                <c:pt idx="206">
                  <c:v>42187</c:v>
                </c:pt>
                <c:pt idx="207">
                  <c:v>42188</c:v>
                </c:pt>
                <c:pt idx="208">
                  <c:v>42191</c:v>
                </c:pt>
                <c:pt idx="209">
                  <c:v>42192</c:v>
                </c:pt>
                <c:pt idx="210">
                  <c:v>42193</c:v>
                </c:pt>
                <c:pt idx="211">
                  <c:v>42194</c:v>
                </c:pt>
                <c:pt idx="212">
                  <c:v>42195</c:v>
                </c:pt>
                <c:pt idx="213">
                  <c:v>42198</c:v>
                </c:pt>
                <c:pt idx="214">
                  <c:v>42199</c:v>
                </c:pt>
                <c:pt idx="215">
                  <c:v>42200</c:v>
                </c:pt>
                <c:pt idx="216">
                  <c:v>42201</c:v>
                </c:pt>
                <c:pt idx="217">
                  <c:v>42202</c:v>
                </c:pt>
                <c:pt idx="218">
                  <c:v>42205</c:v>
                </c:pt>
                <c:pt idx="219">
                  <c:v>42206</c:v>
                </c:pt>
                <c:pt idx="220">
                  <c:v>42207</c:v>
                </c:pt>
                <c:pt idx="221">
                  <c:v>42208</c:v>
                </c:pt>
                <c:pt idx="222">
                  <c:v>42209</c:v>
                </c:pt>
                <c:pt idx="223">
                  <c:v>42212</c:v>
                </c:pt>
                <c:pt idx="224">
                  <c:v>42213</c:v>
                </c:pt>
                <c:pt idx="225">
                  <c:v>42214</c:v>
                </c:pt>
                <c:pt idx="226">
                  <c:v>42215</c:v>
                </c:pt>
                <c:pt idx="227">
                  <c:v>42216</c:v>
                </c:pt>
                <c:pt idx="228">
                  <c:v>42219</c:v>
                </c:pt>
                <c:pt idx="229">
                  <c:v>42220</c:v>
                </c:pt>
                <c:pt idx="230">
                  <c:v>42221</c:v>
                </c:pt>
                <c:pt idx="231">
                  <c:v>42222</c:v>
                </c:pt>
                <c:pt idx="232">
                  <c:v>42223</c:v>
                </c:pt>
                <c:pt idx="233">
                  <c:v>42226</c:v>
                </c:pt>
                <c:pt idx="234">
                  <c:v>42227</c:v>
                </c:pt>
                <c:pt idx="235">
                  <c:v>42228</c:v>
                </c:pt>
                <c:pt idx="236">
                  <c:v>42229</c:v>
                </c:pt>
                <c:pt idx="237">
                  <c:v>42230</c:v>
                </c:pt>
                <c:pt idx="238">
                  <c:v>42233</c:v>
                </c:pt>
                <c:pt idx="239">
                  <c:v>42234</c:v>
                </c:pt>
                <c:pt idx="240">
                  <c:v>42235</c:v>
                </c:pt>
                <c:pt idx="241">
                  <c:v>42236</c:v>
                </c:pt>
                <c:pt idx="242">
                  <c:v>42237</c:v>
                </c:pt>
                <c:pt idx="243">
                  <c:v>42240</c:v>
                </c:pt>
                <c:pt idx="244">
                  <c:v>42241</c:v>
                </c:pt>
                <c:pt idx="245">
                  <c:v>42242</c:v>
                </c:pt>
                <c:pt idx="246">
                  <c:v>42243</c:v>
                </c:pt>
                <c:pt idx="247">
                  <c:v>42244</c:v>
                </c:pt>
                <c:pt idx="248">
                  <c:v>42247</c:v>
                </c:pt>
                <c:pt idx="249">
                  <c:v>42248</c:v>
                </c:pt>
                <c:pt idx="250">
                  <c:v>42249</c:v>
                </c:pt>
                <c:pt idx="251">
                  <c:v>42250</c:v>
                </c:pt>
                <c:pt idx="252">
                  <c:v>42251</c:v>
                </c:pt>
                <c:pt idx="253">
                  <c:v>42255</c:v>
                </c:pt>
                <c:pt idx="254">
                  <c:v>42256</c:v>
                </c:pt>
                <c:pt idx="255">
                  <c:v>42257</c:v>
                </c:pt>
                <c:pt idx="256">
                  <c:v>42258</c:v>
                </c:pt>
                <c:pt idx="257">
                  <c:v>42261</c:v>
                </c:pt>
                <c:pt idx="258">
                  <c:v>42262</c:v>
                </c:pt>
                <c:pt idx="259">
                  <c:v>42263</c:v>
                </c:pt>
                <c:pt idx="260">
                  <c:v>42264</c:v>
                </c:pt>
                <c:pt idx="261">
                  <c:v>42265</c:v>
                </c:pt>
                <c:pt idx="262">
                  <c:v>42268</c:v>
                </c:pt>
                <c:pt idx="263">
                  <c:v>42269</c:v>
                </c:pt>
                <c:pt idx="264">
                  <c:v>42270</c:v>
                </c:pt>
                <c:pt idx="265">
                  <c:v>42271</c:v>
                </c:pt>
                <c:pt idx="266">
                  <c:v>42272</c:v>
                </c:pt>
                <c:pt idx="267">
                  <c:v>42275</c:v>
                </c:pt>
                <c:pt idx="268">
                  <c:v>42276</c:v>
                </c:pt>
                <c:pt idx="269">
                  <c:v>42277</c:v>
                </c:pt>
                <c:pt idx="270">
                  <c:v>42278</c:v>
                </c:pt>
                <c:pt idx="271">
                  <c:v>42279</c:v>
                </c:pt>
                <c:pt idx="272">
                  <c:v>42282</c:v>
                </c:pt>
                <c:pt idx="273">
                  <c:v>42283</c:v>
                </c:pt>
                <c:pt idx="274">
                  <c:v>42284</c:v>
                </c:pt>
                <c:pt idx="275">
                  <c:v>42285</c:v>
                </c:pt>
                <c:pt idx="276">
                  <c:v>42286</c:v>
                </c:pt>
                <c:pt idx="277">
                  <c:v>42289</c:v>
                </c:pt>
                <c:pt idx="278">
                  <c:v>42290</c:v>
                </c:pt>
                <c:pt idx="279">
                  <c:v>42291</c:v>
                </c:pt>
                <c:pt idx="280">
                  <c:v>42292</c:v>
                </c:pt>
                <c:pt idx="281">
                  <c:v>42293</c:v>
                </c:pt>
                <c:pt idx="282">
                  <c:v>42296</c:v>
                </c:pt>
                <c:pt idx="283">
                  <c:v>42297</c:v>
                </c:pt>
                <c:pt idx="284">
                  <c:v>42298</c:v>
                </c:pt>
                <c:pt idx="285">
                  <c:v>42299</c:v>
                </c:pt>
                <c:pt idx="286">
                  <c:v>42300</c:v>
                </c:pt>
                <c:pt idx="287">
                  <c:v>42303</c:v>
                </c:pt>
                <c:pt idx="288">
                  <c:v>42304</c:v>
                </c:pt>
                <c:pt idx="289">
                  <c:v>42305</c:v>
                </c:pt>
                <c:pt idx="290">
                  <c:v>42306</c:v>
                </c:pt>
                <c:pt idx="291">
                  <c:v>42307</c:v>
                </c:pt>
                <c:pt idx="292">
                  <c:v>42310</c:v>
                </c:pt>
                <c:pt idx="293">
                  <c:v>42311</c:v>
                </c:pt>
                <c:pt idx="294">
                  <c:v>42312</c:v>
                </c:pt>
                <c:pt idx="295">
                  <c:v>42313</c:v>
                </c:pt>
                <c:pt idx="296">
                  <c:v>42314</c:v>
                </c:pt>
                <c:pt idx="297">
                  <c:v>42317</c:v>
                </c:pt>
                <c:pt idx="298">
                  <c:v>42318</c:v>
                </c:pt>
                <c:pt idx="299">
                  <c:v>42319</c:v>
                </c:pt>
                <c:pt idx="300">
                  <c:v>42320</c:v>
                </c:pt>
                <c:pt idx="301">
                  <c:v>42321</c:v>
                </c:pt>
                <c:pt idx="302">
                  <c:v>42324</c:v>
                </c:pt>
                <c:pt idx="303">
                  <c:v>42325</c:v>
                </c:pt>
                <c:pt idx="304">
                  <c:v>42326</c:v>
                </c:pt>
                <c:pt idx="305">
                  <c:v>42327</c:v>
                </c:pt>
                <c:pt idx="306">
                  <c:v>42328</c:v>
                </c:pt>
                <c:pt idx="307">
                  <c:v>42331</c:v>
                </c:pt>
                <c:pt idx="308">
                  <c:v>42332</c:v>
                </c:pt>
                <c:pt idx="309">
                  <c:v>42333</c:v>
                </c:pt>
                <c:pt idx="310">
                  <c:v>42334</c:v>
                </c:pt>
                <c:pt idx="311">
                  <c:v>42335</c:v>
                </c:pt>
                <c:pt idx="312">
                  <c:v>42338</c:v>
                </c:pt>
                <c:pt idx="313">
                  <c:v>42339</c:v>
                </c:pt>
                <c:pt idx="314">
                  <c:v>42340</c:v>
                </c:pt>
                <c:pt idx="315">
                  <c:v>42341</c:v>
                </c:pt>
                <c:pt idx="316">
                  <c:v>42342</c:v>
                </c:pt>
                <c:pt idx="317">
                  <c:v>42345</c:v>
                </c:pt>
                <c:pt idx="318">
                  <c:v>42346</c:v>
                </c:pt>
                <c:pt idx="319">
                  <c:v>42347</c:v>
                </c:pt>
                <c:pt idx="320">
                  <c:v>42348</c:v>
                </c:pt>
                <c:pt idx="321">
                  <c:v>42349</c:v>
                </c:pt>
                <c:pt idx="322">
                  <c:v>42352</c:v>
                </c:pt>
                <c:pt idx="323">
                  <c:v>42353</c:v>
                </c:pt>
                <c:pt idx="324">
                  <c:v>42354</c:v>
                </c:pt>
                <c:pt idx="325">
                  <c:v>42355</c:v>
                </c:pt>
                <c:pt idx="326">
                  <c:v>42356</c:v>
                </c:pt>
                <c:pt idx="327">
                  <c:v>42359</c:v>
                </c:pt>
                <c:pt idx="328">
                  <c:v>42360</c:v>
                </c:pt>
                <c:pt idx="329">
                  <c:v>42361</c:v>
                </c:pt>
                <c:pt idx="330">
                  <c:v>42366</c:v>
                </c:pt>
                <c:pt idx="331">
                  <c:v>42367</c:v>
                </c:pt>
                <c:pt idx="332">
                  <c:v>42368</c:v>
                </c:pt>
                <c:pt idx="333">
                  <c:v>42373</c:v>
                </c:pt>
                <c:pt idx="334">
                  <c:v>42374</c:v>
                </c:pt>
                <c:pt idx="335">
                  <c:v>42375</c:v>
                </c:pt>
                <c:pt idx="336">
                  <c:v>42376</c:v>
                </c:pt>
                <c:pt idx="337">
                  <c:v>42377</c:v>
                </c:pt>
                <c:pt idx="338">
                  <c:v>42380</c:v>
                </c:pt>
                <c:pt idx="339">
                  <c:v>42381</c:v>
                </c:pt>
                <c:pt idx="340">
                  <c:v>42382</c:v>
                </c:pt>
                <c:pt idx="341">
                  <c:v>42383</c:v>
                </c:pt>
                <c:pt idx="342">
                  <c:v>42384</c:v>
                </c:pt>
                <c:pt idx="343">
                  <c:v>42387</c:v>
                </c:pt>
                <c:pt idx="344">
                  <c:v>42388</c:v>
                </c:pt>
                <c:pt idx="345">
                  <c:v>42389</c:v>
                </c:pt>
                <c:pt idx="346">
                  <c:v>42390</c:v>
                </c:pt>
                <c:pt idx="347">
                  <c:v>42391</c:v>
                </c:pt>
                <c:pt idx="348">
                  <c:v>42394</c:v>
                </c:pt>
                <c:pt idx="349">
                  <c:v>42395</c:v>
                </c:pt>
                <c:pt idx="350">
                  <c:v>42396</c:v>
                </c:pt>
                <c:pt idx="351">
                  <c:v>42397</c:v>
                </c:pt>
                <c:pt idx="352">
                  <c:v>42398</c:v>
                </c:pt>
                <c:pt idx="353">
                  <c:v>42401</c:v>
                </c:pt>
                <c:pt idx="354">
                  <c:v>42402</c:v>
                </c:pt>
                <c:pt idx="355">
                  <c:v>42403</c:v>
                </c:pt>
                <c:pt idx="356">
                  <c:v>42404</c:v>
                </c:pt>
                <c:pt idx="357">
                  <c:v>42405</c:v>
                </c:pt>
                <c:pt idx="358">
                  <c:v>42408</c:v>
                </c:pt>
                <c:pt idx="359">
                  <c:v>42409</c:v>
                </c:pt>
                <c:pt idx="360">
                  <c:v>42410</c:v>
                </c:pt>
                <c:pt idx="361">
                  <c:v>42411</c:v>
                </c:pt>
                <c:pt idx="362">
                  <c:v>42412</c:v>
                </c:pt>
                <c:pt idx="363">
                  <c:v>42415</c:v>
                </c:pt>
                <c:pt idx="364">
                  <c:v>42416</c:v>
                </c:pt>
                <c:pt idx="365">
                  <c:v>42417</c:v>
                </c:pt>
                <c:pt idx="366">
                  <c:v>42418</c:v>
                </c:pt>
                <c:pt idx="367">
                  <c:v>42419</c:v>
                </c:pt>
                <c:pt idx="368">
                  <c:v>42422</c:v>
                </c:pt>
                <c:pt idx="369">
                  <c:v>42423</c:v>
                </c:pt>
                <c:pt idx="370">
                  <c:v>42424</c:v>
                </c:pt>
                <c:pt idx="371">
                  <c:v>42425</c:v>
                </c:pt>
                <c:pt idx="372">
                  <c:v>42426</c:v>
                </c:pt>
                <c:pt idx="373">
                  <c:v>42429</c:v>
                </c:pt>
                <c:pt idx="374">
                  <c:v>42430</c:v>
                </c:pt>
                <c:pt idx="375">
                  <c:v>42431</c:v>
                </c:pt>
                <c:pt idx="376">
                  <c:v>42432</c:v>
                </c:pt>
                <c:pt idx="377">
                  <c:v>42433</c:v>
                </c:pt>
                <c:pt idx="378">
                  <c:v>42436</c:v>
                </c:pt>
                <c:pt idx="379">
                  <c:v>42437</c:v>
                </c:pt>
                <c:pt idx="380">
                  <c:v>42438</c:v>
                </c:pt>
                <c:pt idx="381">
                  <c:v>42439</c:v>
                </c:pt>
                <c:pt idx="382">
                  <c:v>42440</c:v>
                </c:pt>
                <c:pt idx="383">
                  <c:v>42443</c:v>
                </c:pt>
                <c:pt idx="384">
                  <c:v>42444</c:v>
                </c:pt>
                <c:pt idx="385">
                  <c:v>42445</c:v>
                </c:pt>
                <c:pt idx="386">
                  <c:v>42446</c:v>
                </c:pt>
                <c:pt idx="387">
                  <c:v>42447</c:v>
                </c:pt>
                <c:pt idx="388">
                  <c:v>42450</c:v>
                </c:pt>
                <c:pt idx="389">
                  <c:v>42451</c:v>
                </c:pt>
                <c:pt idx="390">
                  <c:v>42452</c:v>
                </c:pt>
                <c:pt idx="391">
                  <c:v>42458</c:v>
                </c:pt>
                <c:pt idx="392">
                  <c:v>42459</c:v>
                </c:pt>
                <c:pt idx="393">
                  <c:v>42460</c:v>
                </c:pt>
                <c:pt idx="394">
                  <c:v>42461</c:v>
                </c:pt>
                <c:pt idx="395">
                  <c:v>42464</c:v>
                </c:pt>
                <c:pt idx="396">
                  <c:v>42465</c:v>
                </c:pt>
                <c:pt idx="397">
                  <c:v>42466</c:v>
                </c:pt>
                <c:pt idx="398">
                  <c:v>42467</c:v>
                </c:pt>
                <c:pt idx="399">
                  <c:v>42468</c:v>
                </c:pt>
                <c:pt idx="400">
                  <c:v>42471</c:v>
                </c:pt>
                <c:pt idx="401">
                  <c:v>42472</c:v>
                </c:pt>
                <c:pt idx="402">
                  <c:v>42473</c:v>
                </c:pt>
                <c:pt idx="403">
                  <c:v>42474</c:v>
                </c:pt>
                <c:pt idx="404">
                  <c:v>42475</c:v>
                </c:pt>
                <c:pt idx="405">
                  <c:v>42478</c:v>
                </c:pt>
                <c:pt idx="406">
                  <c:v>42479</c:v>
                </c:pt>
                <c:pt idx="407">
                  <c:v>42480</c:v>
                </c:pt>
                <c:pt idx="408">
                  <c:v>42481</c:v>
                </c:pt>
                <c:pt idx="409">
                  <c:v>42482</c:v>
                </c:pt>
                <c:pt idx="410">
                  <c:v>42485</c:v>
                </c:pt>
                <c:pt idx="411">
                  <c:v>42486</c:v>
                </c:pt>
                <c:pt idx="412">
                  <c:v>42487</c:v>
                </c:pt>
                <c:pt idx="413">
                  <c:v>42488</c:v>
                </c:pt>
                <c:pt idx="414">
                  <c:v>42489</c:v>
                </c:pt>
                <c:pt idx="415">
                  <c:v>42492</c:v>
                </c:pt>
                <c:pt idx="416">
                  <c:v>42493</c:v>
                </c:pt>
                <c:pt idx="417">
                  <c:v>42494</c:v>
                </c:pt>
                <c:pt idx="418">
                  <c:v>42496</c:v>
                </c:pt>
                <c:pt idx="419">
                  <c:v>42499</c:v>
                </c:pt>
                <c:pt idx="420">
                  <c:v>42500</c:v>
                </c:pt>
                <c:pt idx="421">
                  <c:v>42501</c:v>
                </c:pt>
                <c:pt idx="422">
                  <c:v>42502</c:v>
                </c:pt>
                <c:pt idx="423">
                  <c:v>42503</c:v>
                </c:pt>
                <c:pt idx="424">
                  <c:v>42508</c:v>
                </c:pt>
                <c:pt idx="425">
                  <c:v>42509</c:v>
                </c:pt>
                <c:pt idx="426">
                  <c:v>42510</c:v>
                </c:pt>
                <c:pt idx="427">
                  <c:v>42513</c:v>
                </c:pt>
                <c:pt idx="428">
                  <c:v>42514</c:v>
                </c:pt>
                <c:pt idx="429">
                  <c:v>42515</c:v>
                </c:pt>
                <c:pt idx="430">
                  <c:v>42516</c:v>
                </c:pt>
                <c:pt idx="431">
                  <c:v>42517</c:v>
                </c:pt>
                <c:pt idx="432">
                  <c:v>42520</c:v>
                </c:pt>
                <c:pt idx="433">
                  <c:v>42521</c:v>
                </c:pt>
                <c:pt idx="434">
                  <c:v>42522</c:v>
                </c:pt>
                <c:pt idx="435">
                  <c:v>42523</c:v>
                </c:pt>
                <c:pt idx="436">
                  <c:v>42524</c:v>
                </c:pt>
                <c:pt idx="437">
                  <c:v>42527</c:v>
                </c:pt>
                <c:pt idx="438">
                  <c:v>42528</c:v>
                </c:pt>
                <c:pt idx="439">
                  <c:v>42529</c:v>
                </c:pt>
                <c:pt idx="440">
                  <c:v>42530</c:v>
                </c:pt>
                <c:pt idx="441">
                  <c:v>42531</c:v>
                </c:pt>
                <c:pt idx="442">
                  <c:v>42534</c:v>
                </c:pt>
                <c:pt idx="443">
                  <c:v>42535</c:v>
                </c:pt>
                <c:pt idx="444">
                  <c:v>42536</c:v>
                </c:pt>
                <c:pt idx="445">
                  <c:v>42537</c:v>
                </c:pt>
                <c:pt idx="446">
                  <c:v>42538</c:v>
                </c:pt>
                <c:pt idx="447">
                  <c:v>42541</c:v>
                </c:pt>
                <c:pt idx="448">
                  <c:v>42542</c:v>
                </c:pt>
                <c:pt idx="449">
                  <c:v>42543</c:v>
                </c:pt>
                <c:pt idx="450">
                  <c:v>42544</c:v>
                </c:pt>
                <c:pt idx="451">
                  <c:v>42545</c:v>
                </c:pt>
                <c:pt idx="452">
                  <c:v>42548</c:v>
                </c:pt>
                <c:pt idx="453">
                  <c:v>42549</c:v>
                </c:pt>
                <c:pt idx="454">
                  <c:v>42550</c:v>
                </c:pt>
                <c:pt idx="455">
                  <c:v>42551</c:v>
                </c:pt>
                <c:pt idx="456">
                  <c:v>42552</c:v>
                </c:pt>
                <c:pt idx="457">
                  <c:v>42555</c:v>
                </c:pt>
                <c:pt idx="458">
                  <c:v>42556</c:v>
                </c:pt>
                <c:pt idx="459">
                  <c:v>42557</c:v>
                </c:pt>
                <c:pt idx="460">
                  <c:v>42558</c:v>
                </c:pt>
                <c:pt idx="461">
                  <c:v>42559</c:v>
                </c:pt>
                <c:pt idx="462">
                  <c:v>42562</c:v>
                </c:pt>
                <c:pt idx="463">
                  <c:v>42563</c:v>
                </c:pt>
                <c:pt idx="464">
                  <c:v>42564</c:v>
                </c:pt>
                <c:pt idx="465">
                  <c:v>42565</c:v>
                </c:pt>
                <c:pt idx="466">
                  <c:v>42566</c:v>
                </c:pt>
                <c:pt idx="467">
                  <c:v>42569</c:v>
                </c:pt>
                <c:pt idx="468">
                  <c:v>42570</c:v>
                </c:pt>
                <c:pt idx="469">
                  <c:v>42571</c:v>
                </c:pt>
                <c:pt idx="470">
                  <c:v>42572</c:v>
                </c:pt>
                <c:pt idx="471">
                  <c:v>42573</c:v>
                </c:pt>
                <c:pt idx="472">
                  <c:v>42576</c:v>
                </c:pt>
                <c:pt idx="473">
                  <c:v>42577</c:v>
                </c:pt>
                <c:pt idx="474">
                  <c:v>42578</c:v>
                </c:pt>
                <c:pt idx="475">
                  <c:v>42579</c:v>
                </c:pt>
                <c:pt idx="476">
                  <c:v>42580</c:v>
                </c:pt>
                <c:pt idx="477">
                  <c:v>42583</c:v>
                </c:pt>
                <c:pt idx="478">
                  <c:v>42584</c:v>
                </c:pt>
                <c:pt idx="479">
                  <c:v>42585</c:v>
                </c:pt>
                <c:pt idx="480">
                  <c:v>42586</c:v>
                </c:pt>
                <c:pt idx="481">
                  <c:v>42587</c:v>
                </c:pt>
                <c:pt idx="482">
                  <c:v>42590</c:v>
                </c:pt>
                <c:pt idx="483">
                  <c:v>42591</c:v>
                </c:pt>
                <c:pt idx="484">
                  <c:v>42592</c:v>
                </c:pt>
                <c:pt idx="485">
                  <c:v>42593</c:v>
                </c:pt>
                <c:pt idx="486">
                  <c:v>42594</c:v>
                </c:pt>
                <c:pt idx="487">
                  <c:v>42597</c:v>
                </c:pt>
                <c:pt idx="488">
                  <c:v>42598</c:v>
                </c:pt>
                <c:pt idx="489">
                  <c:v>42599</c:v>
                </c:pt>
                <c:pt idx="490">
                  <c:v>42600</c:v>
                </c:pt>
                <c:pt idx="491">
                  <c:v>42601</c:v>
                </c:pt>
                <c:pt idx="492">
                  <c:v>42604</c:v>
                </c:pt>
                <c:pt idx="493">
                  <c:v>42605</c:v>
                </c:pt>
                <c:pt idx="494">
                  <c:v>42606</c:v>
                </c:pt>
                <c:pt idx="495">
                  <c:v>42607</c:v>
                </c:pt>
                <c:pt idx="496">
                  <c:v>42608</c:v>
                </c:pt>
                <c:pt idx="497">
                  <c:v>42611</c:v>
                </c:pt>
                <c:pt idx="498">
                  <c:v>42612</c:v>
                </c:pt>
                <c:pt idx="499">
                  <c:v>42613</c:v>
                </c:pt>
                <c:pt idx="500">
                  <c:v>42614</c:v>
                </c:pt>
                <c:pt idx="501">
                  <c:v>42615</c:v>
                </c:pt>
                <c:pt idx="502">
                  <c:v>42618</c:v>
                </c:pt>
                <c:pt idx="503">
                  <c:v>42619</c:v>
                </c:pt>
                <c:pt idx="504">
                  <c:v>42620</c:v>
                </c:pt>
                <c:pt idx="505">
                  <c:v>42621</c:v>
                </c:pt>
                <c:pt idx="506">
                  <c:v>42622</c:v>
                </c:pt>
                <c:pt idx="507">
                  <c:v>42625</c:v>
                </c:pt>
                <c:pt idx="508">
                  <c:v>42626</c:v>
                </c:pt>
                <c:pt idx="509">
                  <c:v>42627</c:v>
                </c:pt>
                <c:pt idx="510">
                  <c:v>42628</c:v>
                </c:pt>
                <c:pt idx="511">
                  <c:v>42629</c:v>
                </c:pt>
                <c:pt idx="512">
                  <c:v>42632</c:v>
                </c:pt>
                <c:pt idx="513">
                  <c:v>42633</c:v>
                </c:pt>
                <c:pt idx="514">
                  <c:v>42634</c:v>
                </c:pt>
                <c:pt idx="515">
                  <c:v>42635</c:v>
                </c:pt>
                <c:pt idx="516">
                  <c:v>42636</c:v>
                </c:pt>
                <c:pt idx="517">
                  <c:v>42639</c:v>
                </c:pt>
                <c:pt idx="518">
                  <c:v>42640</c:v>
                </c:pt>
                <c:pt idx="519">
                  <c:v>42641</c:v>
                </c:pt>
                <c:pt idx="520">
                  <c:v>42642</c:v>
                </c:pt>
                <c:pt idx="521">
                  <c:v>42643</c:v>
                </c:pt>
                <c:pt idx="522">
                  <c:v>42646</c:v>
                </c:pt>
                <c:pt idx="523">
                  <c:v>42647</c:v>
                </c:pt>
                <c:pt idx="524">
                  <c:v>42648</c:v>
                </c:pt>
                <c:pt idx="525">
                  <c:v>42649</c:v>
                </c:pt>
                <c:pt idx="526">
                  <c:v>42650</c:v>
                </c:pt>
                <c:pt idx="527">
                  <c:v>42653</c:v>
                </c:pt>
                <c:pt idx="528">
                  <c:v>42654</c:v>
                </c:pt>
                <c:pt idx="529">
                  <c:v>42655</c:v>
                </c:pt>
                <c:pt idx="530">
                  <c:v>42656</c:v>
                </c:pt>
                <c:pt idx="531">
                  <c:v>42657</c:v>
                </c:pt>
                <c:pt idx="532">
                  <c:v>42660</c:v>
                </c:pt>
                <c:pt idx="533">
                  <c:v>42661</c:v>
                </c:pt>
                <c:pt idx="534">
                  <c:v>42662</c:v>
                </c:pt>
                <c:pt idx="535">
                  <c:v>42663</c:v>
                </c:pt>
                <c:pt idx="536">
                  <c:v>42664</c:v>
                </c:pt>
                <c:pt idx="537">
                  <c:v>42667</c:v>
                </c:pt>
                <c:pt idx="538">
                  <c:v>42668</c:v>
                </c:pt>
                <c:pt idx="539">
                  <c:v>42669</c:v>
                </c:pt>
                <c:pt idx="540">
                  <c:v>42670</c:v>
                </c:pt>
                <c:pt idx="541">
                  <c:v>42671</c:v>
                </c:pt>
                <c:pt idx="542">
                  <c:v>42674</c:v>
                </c:pt>
                <c:pt idx="543">
                  <c:v>42675</c:v>
                </c:pt>
                <c:pt idx="544">
                  <c:v>42676</c:v>
                </c:pt>
                <c:pt idx="545">
                  <c:v>42677</c:v>
                </c:pt>
                <c:pt idx="546">
                  <c:v>42678</c:v>
                </c:pt>
                <c:pt idx="547">
                  <c:v>42681</c:v>
                </c:pt>
                <c:pt idx="548">
                  <c:v>42682</c:v>
                </c:pt>
                <c:pt idx="549">
                  <c:v>42683</c:v>
                </c:pt>
                <c:pt idx="550">
                  <c:v>42684</c:v>
                </c:pt>
                <c:pt idx="551">
                  <c:v>42685</c:v>
                </c:pt>
                <c:pt idx="552">
                  <c:v>42688</c:v>
                </c:pt>
                <c:pt idx="553">
                  <c:v>42689</c:v>
                </c:pt>
                <c:pt idx="554">
                  <c:v>42690</c:v>
                </c:pt>
                <c:pt idx="555">
                  <c:v>42691</c:v>
                </c:pt>
                <c:pt idx="556">
                  <c:v>42692</c:v>
                </c:pt>
                <c:pt idx="557">
                  <c:v>42695</c:v>
                </c:pt>
                <c:pt idx="558">
                  <c:v>42696</c:v>
                </c:pt>
                <c:pt idx="559">
                  <c:v>42697</c:v>
                </c:pt>
                <c:pt idx="560">
                  <c:v>42698</c:v>
                </c:pt>
                <c:pt idx="561">
                  <c:v>42699</c:v>
                </c:pt>
                <c:pt idx="562">
                  <c:v>42702</c:v>
                </c:pt>
                <c:pt idx="563">
                  <c:v>42703</c:v>
                </c:pt>
                <c:pt idx="564">
                  <c:v>42704</c:v>
                </c:pt>
                <c:pt idx="565">
                  <c:v>42705</c:v>
                </c:pt>
                <c:pt idx="566">
                  <c:v>42706</c:v>
                </c:pt>
                <c:pt idx="567">
                  <c:v>42709</c:v>
                </c:pt>
                <c:pt idx="568">
                  <c:v>42710</c:v>
                </c:pt>
                <c:pt idx="569">
                  <c:v>42711</c:v>
                </c:pt>
                <c:pt idx="570">
                  <c:v>42712</c:v>
                </c:pt>
                <c:pt idx="571">
                  <c:v>42713</c:v>
                </c:pt>
                <c:pt idx="572">
                  <c:v>42716</c:v>
                </c:pt>
                <c:pt idx="573">
                  <c:v>42717</c:v>
                </c:pt>
                <c:pt idx="574">
                  <c:v>42718</c:v>
                </c:pt>
                <c:pt idx="575">
                  <c:v>42719</c:v>
                </c:pt>
                <c:pt idx="576">
                  <c:v>42720</c:v>
                </c:pt>
                <c:pt idx="577">
                  <c:v>42723</c:v>
                </c:pt>
                <c:pt idx="578">
                  <c:v>42724</c:v>
                </c:pt>
                <c:pt idx="579">
                  <c:v>42725</c:v>
                </c:pt>
                <c:pt idx="580">
                  <c:v>42726</c:v>
                </c:pt>
                <c:pt idx="581">
                  <c:v>42727</c:v>
                </c:pt>
                <c:pt idx="582">
                  <c:v>42731</c:v>
                </c:pt>
                <c:pt idx="583">
                  <c:v>42732</c:v>
                </c:pt>
                <c:pt idx="584">
                  <c:v>42733</c:v>
                </c:pt>
                <c:pt idx="585">
                  <c:v>42734</c:v>
                </c:pt>
                <c:pt idx="586">
                  <c:v>42737</c:v>
                </c:pt>
                <c:pt idx="587">
                  <c:v>42738</c:v>
                </c:pt>
                <c:pt idx="588">
                  <c:v>42739</c:v>
                </c:pt>
                <c:pt idx="589">
                  <c:v>42740</c:v>
                </c:pt>
                <c:pt idx="590">
                  <c:v>42741</c:v>
                </c:pt>
                <c:pt idx="591">
                  <c:v>42744</c:v>
                </c:pt>
                <c:pt idx="592">
                  <c:v>42745</c:v>
                </c:pt>
                <c:pt idx="593">
                  <c:v>42746</c:v>
                </c:pt>
                <c:pt idx="594">
                  <c:v>42747</c:v>
                </c:pt>
                <c:pt idx="595">
                  <c:v>42748</c:v>
                </c:pt>
                <c:pt idx="596">
                  <c:v>42751</c:v>
                </c:pt>
                <c:pt idx="597">
                  <c:v>42752</c:v>
                </c:pt>
                <c:pt idx="598">
                  <c:v>42753</c:v>
                </c:pt>
                <c:pt idx="599">
                  <c:v>42754</c:v>
                </c:pt>
                <c:pt idx="600">
                  <c:v>42755</c:v>
                </c:pt>
                <c:pt idx="601">
                  <c:v>42758</c:v>
                </c:pt>
                <c:pt idx="602">
                  <c:v>42759</c:v>
                </c:pt>
                <c:pt idx="603">
                  <c:v>42760</c:v>
                </c:pt>
                <c:pt idx="604">
                  <c:v>42761</c:v>
                </c:pt>
                <c:pt idx="605">
                  <c:v>42762</c:v>
                </c:pt>
                <c:pt idx="606">
                  <c:v>42765</c:v>
                </c:pt>
                <c:pt idx="607">
                  <c:v>42766</c:v>
                </c:pt>
                <c:pt idx="608">
                  <c:v>42767</c:v>
                </c:pt>
                <c:pt idx="609">
                  <c:v>42768</c:v>
                </c:pt>
                <c:pt idx="610">
                  <c:v>42769</c:v>
                </c:pt>
                <c:pt idx="611">
                  <c:v>42772</c:v>
                </c:pt>
                <c:pt idx="612">
                  <c:v>42773</c:v>
                </c:pt>
                <c:pt idx="613">
                  <c:v>42774</c:v>
                </c:pt>
                <c:pt idx="614">
                  <c:v>42775</c:v>
                </c:pt>
                <c:pt idx="615">
                  <c:v>42776</c:v>
                </c:pt>
                <c:pt idx="616">
                  <c:v>42779</c:v>
                </c:pt>
                <c:pt idx="617">
                  <c:v>42780</c:v>
                </c:pt>
                <c:pt idx="618">
                  <c:v>42781</c:v>
                </c:pt>
                <c:pt idx="619">
                  <c:v>42782</c:v>
                </c:pt>
                <c:pt idx="620">
                  <c:v>42783</c:v>
                </c:pt>
                <c:pt idx="621">
                  <c:v>42786</c:v>
                </c:pt>
                <c:pt idx="622">
                  <c:v>42787</c:v>
                </c:pt>
                <c:pt idx="623">
                  <c:v>42788</c:v>
                </c:pt>
                <c:pt idx="624">
                  <c:v>42789</c:v>
                </c:pt>
                <c:pt idx="625">
                  <c:v>42790</c:v>
                </c:pt>
                <c:pt idx="626">
                  <c:v>42793</c:v>
                </c:pt>
                <c:pt idx="627">
                  <c:v>42794</c:v>
                </c:pt>
                <c:pt idx="628">
                  <c:v>42795</c:v>
                </c:pt>
                <c:pt idx="629">
                  <c:v>42796</c:v>
                </c:pt>
                <c:pt idx="630">
                  <c:v>42797</c:v>
                </c:pt>
                <c:pt idx="631">
                  <c:v>42800</c:v>
                </c:pt>
                <c:pt idx="632">
                  <c:v>42801</c:v>
                </c:pt>
                <c:pt idx="633">
                  <c:v>42802</c:v>
                </c:pt>
                <c:pt idx="634">
                  <c:v>42803</c:v>
                </c:pt>
                <c:pt idx="635">
                  <c:v>42804</c:v>
                </c:pt>
                <c:pt idx="636">
                  <c:v>42807</c:v>
                </c:pt>
                <c:pt idx="637">
                  <c:v>42808</c:v>
                </c:pt>
                <c:pt idx="638">
                  <c:v>42809</c:v>
                </c:pt>
                <c:pt idx="639">
                  <c:v>42810</c:v>
                </c:pt>
                <c:pt idx="640">
                  <c:v>42811</c:v>
                </c:pt>
                <c:pt idx="641">
                  <c:v>42814</c:v>
                </c:pt>
                <c:pt idx="642">
                  <c:v>42815</c:v>
                </c:pt>
                <c:pt idx="643">
                  <c:v>42816</c:v>
                </c:pt>
                <c:pt idx="644">
                  <c:v>42817</c:v>
                </c:pt>
                <c:pt idx="645">
                  <c:v>42818</c:v>
                </c:pt>
                <c:pt idx="646">
                  <c:v>42821</c:v>
                </c:pt>
                <c:pt idx="647">
                  <c:v>42822</c:v>
                </c:pt>
                <c:pt idx="648">
                  <c:v>42823</c:v>
                </c:pt>
                <c:pt idx="649">
                  <c:v>42824</c:v>
                </c:pt>
                <c:pt idx="650">
                  <c:v>42825</c:v>
                </c:pt>
                <c:pt idx="651">
                  <c:v>42828</c:v>
                </c:pt>
                <c:pt idx="652">
                  <c:v>42829</c:v>
                </c:pt>
                <c:pt idx="653">
                  <c:v>42830</c:v>
                </c:pt>
                <c:pt idx="654">
                  <c:v>42831</c:v>
                </c:pt>
                <c:pt idx="655">
                  <c:v>42832</c:v>
                </c:pt>
                <c:pt idx="656">
                  <c:v>42835</c:v>
                </c:pt>
                <c:pt idx="657">
                  <c:v>42836</c:v>
                </c:pt>
                <c:pt idx="658">
                  <c:v>42837</c:v>
                </c:pt>
                <c:pt idx="659">
                  <c:v>42843</c:v>
                </c:pt>
                <c:pt idx="660">
                  <c:v>42844</c:v>
                </c:pt>
                <c:pt idx="661">
                  <c:v>42845</c:v>
                </c:pt>
                <c:pt idx="662">
                  <c:v>42846</c:v>
                </c:pt>
                <c:pt idx="663">
                  <c:v>42849</c:v>
                </c:pt>
                <c:pt idx="664">
                  <c:v>42850</c:v>
                </c:pt>
                <c:pt idx="665">
                  <c:v>42851</c:v>
                </c:pt>
                <c:pt idx="666">
                  <c:v>42852</c:v>
                </c:pt>
                <c:pt idx="667">
                  <c:v>42853</c:v>
                </c:pt>
                <c:pt idx="668">
                  <c:v>42857</c:v>
                </c:pt>
                <c:pt idx="669">
                  <c:v>42858</c:v>
                </c:pt>
                <c:pt idx="670">
                  <c:v>42859</c:v>
                </c:pt>
                <c:pt idx="671">
                  <c:v>42860</c:v>
                </c:pt>
                <c:pt idx="672">
                  <c:v>42863</c:v>
                </c:pt>
                <c:pt idx="673">
                  <c:v>42864</c:v>
                </c:pt>
                <c:pt idx="674">
                  <c:v>42865</c:v>
                </c:pt>
                <c:pt idx="675">
                  <c:v>42866</c:v>
                </c:pt>
                <c:pt idx="676">
                  <c:v>42867</c:v>
                </c:pt>
                <c:pt idx="677">
                  <c:v>42870</c:v>
                </c:pt>
                <c:pt idx="678">
                  <c:v>42871</c:v>
                </c:pt>
                <c:pt idx="679">
                  <c:v>42873</c:v>
                </c:pt>
                <c:pt idx="680">
                  <c:v>42874</c:v>
                </c:pt>
                <c:pt idx="681">
                  <c:v>42877</c:v>
                </c:pt>
                <c:pt idx="682">
                  <c:v>42878</c:v>
                </c:pt>
                <c:pt idx="683">
                  <c:v>42879</c:v>
                </c:pt>
                <c:pt idx="684">
                  <c:v>42881</c:v>
                </c:pt>
                <c:pt idx="685">
                  <c:v>42884</c:v>
                </c:pt>
                <c:pt idx="686">
                  <c:v>42885</c:v>
                </c:pt>
                <c:pt idx="687">
                  <c:v>42886</c:v>
                </c:pt>
                <c:pt idx="688">
                  <c:v>42887</c:v>
                </c:pt>
                <c:pt idx="689">
                  <c:v>42888</c:v>
                </c:pt>
                <c:pt idx="690">
                  <c:v>42892</c:v>
                </c:pt>
                <c:pt idx="691">
                  <c:v>42893</c:v>
                </c:pt>
                <c:pt idx="692">
                  <c:v>42894</c:v>
                </c:pt>
                <c:pt idx="693">
                  <c:v>42895</c:v>
                </c:pt>
                <c:pt idx="694">
                  <c:v>42898</c:v>
                </c:pt>
                <c:pt idx="695">
                  <c:v>42899</c:v>
                </c:pt>
                <c:pt idx="696">
                  <c:v>42900</c:v>
                </c:pt>
                <c:pt idx="697">
                  <c:v>42901</c:v>
                </c:pt>
                <c:pt idx="698">
                  <c:v>42902</c:v>
                </c:pt>
                <c:pt idx="699">
                  <c:v>42905</c:v>
                </c:pt>
                <c:pt idx="700">
                  <c:v>42906</c:v>
                </c:pt>
                <c:pt idx="701">
                  <c:v>42907</c:v>
                </c:pt>
                <c:pt idx="702">
                  <c:v>42908</c:v>
                </c:pt>
                <c:pt idx="703">
                  <c:v>42909</c:v>
                </c:pt>
                <c:pt idx="704">
                  <c:v>42912</c:v>
                </c:pt>
                <c:pt idx="705">
                  <c:v>42913</c:v>
                </c:pt>
                <c:pt idx="706">
                  <c:v>42914</c:v>
                </c:pt>
                <c:pt idx="707">
                  <c:v>42915</c:v>
                </c:pt>
                <c:pt idx="708">
                  <c:v>42916</c:v>
                </c:pt>
                <c:pt idx="709">
                  <c:v>42919</c:v>
                </c:pt>
                <c:pt idx="710">
                  <c:v>42920</c:v>
                </c:pt>
                <c:pt idx="711">
                  <c:v>42921</c:v>
                </c:pt>
                <c:pt idx="712">
                  <c:v>42922</c:v>
                </c:pt>
                <c:pt idx="713">
                  <c:v>42923</c:v>
                </c:pt>
                <c:pt idx="714">
                  <c:v>42926</c:v>
                </c:pt>
                <c:pt idx="715">
                  <c:v>42927</c:v>
                </c:pt>
                <c:pt idx="716">
                  <c:v>42928</c:v>
                </c:pt>
                <c:pt idx="717">
                  <c:v>42929</c:v>
                </c:pt>
                <c:pt idx="718">
                  <c:v>42930</c:v>
                </c:pt>
                <c:pt idx="719">
                  <c:v>42933</c:v>
                </c:pt>
                <c:pt idx="720">
                  <c:v>42934</c:v>
                </c:pt>
                <c:pt idx="721">
                  <c:v>42935</c:v>
                </c:pt>
                <c:pt idx="722">
                  <c:v>42936</c:v>
                </c:pt>
                <c:pt idx="723">
                  <c:v>42937</c:v>
                </c:pt>
                <c:pt idx="724">
                  <c:v>42940</c:v>
                </c:pt>
                <c:pt idx="725">
                  <c:v>42941</c:v>
                </c:pt>
                <c:pt idx="726">
                  <c:v>42942</c:v>
                </c:pt>
                <c:pt idx="727">
                  <c:v>42943</c:v>
                </c:pt>
                <c:pt idx="728">
                  <c:v>42944</c:v>
                </c:pt>
                <c:pt idx="729">
                  <c:v>42947</c:v>
                </c:pt>
                <c:pt idx="730">
                  <c:v>42948</c:v>
                </c:pt>
                <c:pt idx="731">
                  <c:v>42949</c:v>
                </c:pt>
                <c:pt idx="732">
                  <c:v>42950</c:v>
                </c:pt>
                <c:pt idx="733">
                  <c:v>42951</c:v>
                </c:pt>
                <c:pt idx="734">
                  <c:v>42954</c:v>
                </c:pt>
                <c:pt idx="735">
                  <c:v>42955</c:v>
                </c:pt>
                <c:pt idx="736">
                  <c:v>42956</c:v>
                </c:pt>
                <c:pt idx="737">
                  <c:v>42957</c:v>
                </c:pt>
                <c:pt idx="738">
                  <c:v>42958</c:v>
                </c:pt>
                <c:pt idx="739">
                  <c:v>42961</c:v>
                </c:pt>
                <c:pt idx="740">
                  <c:v>42962</c:v>
                </c:pt>
                <c:pt idx="741">
                  <c:v>42963</c:v>
                </c:pt>
                <c:pt idx="742">
                  <c:v>42964</c:v>
                </c:pt>
                <c:pt idx="743">
                  <c:v>42965</c:v>
                </c:pt>
                <c:pt idx="744">
                  <c:v>42968</c:v>
                </c:pt>
                <c:pt idx="745">
                  <c:v>42969</c:v>
                </c:pt>
                <c:pt idx="746">
                  <c:v>42970</c:v>
                </c:pt>
                <c:pt idx="747">
                  <c:v>42971</c:v>
                </c:pt>
                <c:pt idx="748">
                  <c:v>42972</c:v>
                </c:pt>
                <c:pt idx="749">
                  <c:v>42975</c:v>
                </c:pt>
                <c:pt idx="750">
                  <c:v>42976</c:v>
                </c:pt>
                <c:pt idx="751">
                  <c:v>42977</c:v>
                </c:pt>
                <c:pt idx="752">
                  <c:v>42978</c:v>
                </c:pt>
                <c:pt idx="753">
                  <c:v>42979</c:v>
                </c:pt>
                <c:pt idx="754">
                  <c:v>42982</c:v>
                </c:pt>
                <c:pt idx="755">
                  <c:v>42983</c:v>
                </c:pt>
                <c:pt idx="756">
                  <c:v>42984</c:v>
                </c:pt>
                <c:pt idx="757">
                  <c:v>42985</c:v>
                </c:pt>
                <c:pt idx="758">
                  <c:v>42986</c:v>
                </c:pt>
                <c:pt idx="759">
                  <c:v>42989</c:v>
                </c:pt>
                <c:pt idx="760">
                  <c:v>42990</c:v>
                </c:pt>
                <c:pt idx="761">
                  <c:v>42991</c:v>
                </c:pt>
                <c:pt idx="762">
                  <c:v>42992</c:v>
                </c:pt>
                <c:pt idx="763">
                  <c:v>42993</c:v>
                </c:pt>
                <c:pt idx="764">
                  <c:v>42996</c:v>
                </c:pt>
                <c:pt idx="765">
                  <c:v>42997</c:v>
                </c:pt>
                <c:pt idx="766">
                  <c:v>42998</c:v>
                </c:pt>
                <c:pt idx="767">
                  <c:v>42999</c:v>
                </c:pt>
                <c:pt idx="768">
                  <c:v>43000</c:v>
                </c:pt>
                <c:pt idx="769">
                  <c:v>43003</c:v>
                </c:pt>
                <c:pt idx="770">
                  <c:v>43004</c:v>
                </c:pt>
                <c:pt idx="771">
                  <c:v>43005</c:v>
                </c:pt>
                <c:pt idx="772">
                  <c:v>43006</c:v>
                </c:pt>
                <c:pt idx="773">
                  <c:v>43007</c:v>
                </c:pt>
                <c:pt idx="774">
                  <c:v>43010</c:v>
                </c:pt>
                <c:pt idx="775">
                  <c:v>43011</c:v>
                </c:pt>
                <c:pt idx="776">
                  <c:v>43012</c:v>
                </c:pt>
                <c:pt idx="777">
                  <c:v>43013</c:v>
                </c:pt>
                <c:pt idx="778">
                  <c:v>43014</c:v>
                </c:pt>
                <c:pt idx="779">
                  <c:v>43017</c:v>
                </c:pt>
                <c:pt idx="780">
                  <c:v>43018</c:v>
                </c:pt>
                <c:pt idx="781">
                  <c:v>43019</c:v>
                </c:pt>
                <c:pt idx="782">
                  <c:v>43020</c:v>
                </c:pt>
                <c:pt idx="783">
                  <c:v>43021</c:v>
                </c:pt>
                <c:pt idx="784">
                  <c:v>43024</c:v>
                </c:pt>
                <c:pt idx="785">
                  <c:v>43025</c:v>
                </c:pt>
                <c:pt idx="786">
                  <c:v>43026</c:v>
                </c:pt>
                <c:pt idx="787">
                  <c:v>43027</c:v>
                </c:pt>
                <c:pt idx="788">
                  <c:v>43028</c:v>
                </c:pt>
                <c:pt idx="789">
                  <c:v>43031</c:v>
                </c:pt>
                <c:pt idx="790">
                  <c:v>43032</c:v>
                </c:pt>
                <c:pt idx="791">
                  <c:v>43033</c:v>
                </c:pt>
                <c:pt idx="792">
                  <c:v>43034</c:v>
                </c:pt>
                <c:pt idx="793">
                  <c:v>43035</c:v>
                </c:pt>
                <c:pt idx="794">
                  <c:v>43038</c:v>
                </c:pt>
                <c:pt idx="795">
                  <c:v>43039</c:v>
                </c:pt>
                <c:pt idx="796">
                  <c:v>43040</c:v>
                </c:pt>
                <c:pt idx="797">
                  <c:v>43041</c:v>
                </c:pt>
                <c:pt idx="798">
                  <c:v>43042</c:v>
                </c:pt>
                <c:pt idx="799">
                  <c:v>43045</c:v>
                </c:pt>
                <c:pt idx="800">
                  <c:v>43046</c:v>
                </c:pt>
                <c:pt idx="801">
                  <c:v>43047</c:v>
                </c:pt>
                <c:pt idx="802">
                  <c:v>43048</c:v>
                </c:pt>
                <c:pt idx="803">
                  <c:v>43049</c:v>
                </c:pt>
                <c:pt idx="804">
                  <c:v>43052</c:v>
                </c:pt>
                <c:pt idx="805">
                  <c:v>43053</c:v>
                </c:pt>
                <c:pt idx="806">
                  <c:v>43054</c:v>
                </c:pt>
                <c:pt idx="807">
                  <c:v>43055</c:v>
                </c:pt>
                <c:pt idx="808">
                  <c:v>43056</c:v>
                </c:pt>
                <c:pt idx="809">
                  <c:v>43059</c:v>
                </c:pt>
                <c:pt idx="810">
                  <c:v>43060</c:v>
                </c:pt>
                <c:pt idx="811">
                  <c:v>43061</c:v>
                </c:pt>
                <c:pt idx="812">
                  <c:v>43062</c:v>
                </c:pt>
                <c:pt idx="813">
                  <c:v>43063</c:v>
                </c:pt>
                <c:pt idx="814">
                  <c:v>43066</c:v>
                </c:pt>
                <c:pt idx="815">
                  <c:v>43067</c:v>
                </c:pt>
                <c:pt idx="816">
                  <c:v>43068</c:v>
                </c:pt>
                <c:pt idx="817">
                  <c:v>43069</c:v>
                </c:pt>
                <c:pt idx="818">
                  <c:v>43070</c:v>
                </c:pt>
                <c:pt idx="819">
                  <c:v>43073</c:v>
                </c:pt>
                <c:pt idx="820">
                  <c:v>43074</c:v>
                </c:pt>
                <c:pt idx="821">
                  <c:v>43075</c:v>
                </c:pt>
                <c:pt idx="822">
                  <c:v>43076</c:v>
                </c:pt>
                <c:pt idx="823">
                  <c:v>43077</c:v>
                </c:pt>
                <c:pt idx="824">
                  <c:v>43080</c:v>
                </c:pt>
                <c:pt idx="825">
                  <c:v>43081</c:v>
                </c:pt>
                <c:pt idx="826">
                  <c:v>43082</c:v>
                </c:pt>
                <c:pt idx="827">
                  <c:v>43083</c:v>
                </c:pt>
                <c:pt idx="828">
                  <c:v>43084</c:v>
                </c:pt>
                <c:pt idx="829">
                  <c:v>43087</c:v>
                </c:pt>
                <c:pt idx="830">
                  <c:v>43088</c:v>
                </c:pt>
                <c:pt idx="831">
                  <c:v>43089</c:v>
                </c:pt>
                <c:pt idx="832">
                  <c:v>43090</c:v>
                </c:pt>
                <c:pt idx="833">
                  <c:v>43091</c:v>
                </c:pt>
                <c:pt idx="834">
                  <c:v>43096</c:v>
                </c:pt>
                <c:pt idx="835">
                  <c:v>43097</c:v>
                </c:pt>
                <c:pt idx="836">
                  <c:v>43098</c:v>
                </c:pt>
                <c:pt idx="837">
                  <c:v>43102</c:v>
                </c:pt>
                <c:pt idx="838">
                  <c:v>43103</c:v>
                </c:pt>
                <c:pt idx="839">
                  <c:v>43104</c:v>
                </c:pt>
                <c:pt idx="840">
                  <c:v>43105</c:v>
                </c:pt>
                <c:pt idx="841">
                  <c:v>43108</c:v>
                </c:pt>
                <c:pt idx="842">
                  <c:v>43109</c:v>
                </c:pt>
                <c:pt idx="843">
                  <c:v>43110</c:v>
                </c:pt>
                <c:pt idx="844">
                  <c:v>43111</c:v>
                </c:pt>
                <c:pt idx="845">
                  <c:v>43112</c:v>
                </c:pt>
                <c:pt idx="846">
                  <c:v>43115</c:v>
                </c:pt>
                <c:pt idx="847">
                  <c:v>43116</c:v>
                </c:pt>
                <c:pt idx="848">
                  <c:v>43117</c:v>
                </c:pt>
                <c:pt idx="849">
                  <c:v>43118</c:v>
                </c:pt>
                <c:pt idx="850">
                  <c:v>43119</c:v>
                </c:pt>
                <c:pt idx="851">
                  <c:v>43122</c:v>
                </c:pt>
                <c:pt idx="852">
                  <c:v>43123</c:v>
                </c:pt>
                <c:pt idx="853">
                  <c:v>43125</c:v>
                </c:pt>
                <c:pt idx="854">
                  <c:v>43126</c:v>
                </c:pt>
                <c:pt idx="855">
                  <c:v>43129</c:v>
                </c:pt>
                <c:pt idx="856">
                  <c:v>43130</c:v>
                </c:pt>
                <c:pt idx="857">
                  <c:v>43131</c:v>
                </c:pt>
                <c:pt idx="858">
                  <c:v>43132</c:v>
                </c:pt>
                <c:pt idx="859">
                  <c:v>43133</c:v>
                </c:pt>
                <c:pt idx="860">
                  <c:v>43136</c:v>
                </c:pt>
                <c:pt idx="861">
                  <c:v>43137</c:v>
                </c:pt>
                <c:pt idx="862">
                  <c:v>43138</c:v>
                </c:pt>
                <c:pt idx="863">
                  <c:v>43139</c:v>
                </c:pt>
                <c:pt idx="864">
                  <c:v>43140</c:v>
                </c:pt>
                <c:pt idx="865">
                  <c:v>43143</c:v>
                </c:pt>
                <c:pt idx="866">
                  <c:v>43144</c:v>
                </c:pt>
                <c:pt idx="867">
                  <c:v>43145</c:v>
                </c:pt>
                <c:pt idx="868">
                  <c:v>43146</c:v>
                </c:pt>
                <c:pt idx="869">
                  <c:v>43147</c:v>
                </c:pt>
                <c:pt idx="870">
                  <c:v>43150</c:v>
                </c:pt>
                <c:pt idx="871">
                  <c:v>43151</c:v>
                </c:pt>
                <c:pt idx="872">
                  <c:v>43152</c:v>
                </c:pt>
                <c:pt idx="873">
                  <c:v>43153</c:v>
                </c:pt>
                <c:pt idx="874">
                  <c:v>43154</c:v>
                </c:pt>
                <c:pt idx="875">
                  <c:v>43157</c:v>
                </c:pt>
                <c:pt idx="876">
                  <c:v>43158</c:v>
                </c:pt>
                <c:pt idx="877">
                  <c:v>43159</c:v>
                </c:pt>
                <c:pt idx="878">
                  <c:v>43160</c:v>
                </c:pt>
                <c:pt idx="879">
                  <c:v>43161</c:v>
                </c:pt>
                <c:pt idx="880">
                  <c:v>43164</c:v>
                </c:pt>
                <c:pt idx="881">
                  <c:v>43165</c:v>
                </c:pt>
                <c:pt idx="882">
                  <c:v>43166</c:v>
                </c:pt>
                <c:pt idx="883">
                  <c:v>43167</c:v>
                </c:pt>
                <c:pt idx="884">
                  <c:v>43168</c:v>
                </c:pt>
                <c:pt idx="885">
                  <c:v>43171</c:v>
                </c:pt>
                <c:pt idx="886">
                  <c:v>43172</c:v>
                </c:pt>
                <c:pt idx="887">
                  <c:v>43173</c:v>
                </c:pt>
                <c:pt idx="888">
                  <c:v>43174</c:v>
                </c:pt>
                <c:pt idx="889">
                  <c:v>43175</c:v>
                </c:pt>
                <c:pt idx="890">
                  <c:v>43178</c:v>
                </c:pt>
                <c:pt idx="891">
                  <c:v>43179</c:v>
                </c:pt>
                <c:pt idx="892">
                  <c:v>43180</c:v>
                </c:pt>
                <c:pt idx="893">
                  <c:v>43181</c:v>
                </c:pt>
                <c:pt idx="894">
                  <c:v>43182</c:v>
                </c:pt>
                <c:pt idx="895">
                  <c:v>43185</c:v>
                </c:pt>
                <c:pt idx="896">
                  <c:v>43186</c:v>
                </c:pt>
                <c:pt idx="897">
                  <c:v>43187</c:v>
                </c:pt>
                <c:pt idx="898">
                  <c:v>43193</c:v>
                </c:pt>
                <c:pt idx="899">
                  <c:v>43194</c:v>
                </c:pt>
                <c:pt idx="900">
                  <c:v>43195</c:v>
                </c:pt>
                <c:pt idx="901">
                  <c:v>43196</c:v>
                </c:pt>
                <c:pt idx="902">
                  <c:v>43199</c:v>
                </c:pt>
                <c:pt idx="903">
                  <c:v>43200</c:v>
                </c:pt>
                <c:pt idx="904">
                  <c:v>43201</c:v>
                </c:pt>
                <c:pt idx="905">
                  <c:v>43202</c:v>
                </c:pt>
                <c:pt idx="906">
                  <c:v>43203</c:v>
                </c:pt>
                <c:pt idx="907">
                  <c:v>43206</c:v>
                </c:pt>
                <c:pt idx="908">
                  <c:v>43207</c:v>
                </c:pt>
                <c:pt idx="909">
                  <c:v>43208</c:v>
                </c:pt>
                <c:pt idx="910">
                  <c:v>43209</c:v>
                </c:pt>
                <c:pt idx="911">
                  <c:v>43210</c:v>
                </c:pt>
                <c:pt idx="912">
                  <c:v>43213</c:v>
                </c:pt>
                <c:pt idx="913">
                  <c:v>43214</c:v>
                </c:pt>
                <c:pt idx="914">
                  <c:v>43215</c:v>
                </c:pt>
                <c:pt idx="915">
                  <c:v>43216</c:v>
                </c:pt>
                <c:pt idx="916">
                  <c:v>43217</c:v>
                </c:pt>
                <c:pt idx="917">
                  <c:v>43220</c:v>
                </c:pt>
                <c:pt idx="918">
                  <c:v>43222</c:v>
                </c:pt>
                <c:pt idx="919">
                  <c:v>43223</c:v>
                </c:pt>
                <c:pt idx="920">
                  <c:v>43224</c:v>
                </c:pt>
                <c:pt idx="921">
                  <c:v>43227</c:v>
                </c:pt>
                <c:pt idx="922">
                  <c:v>43228</c:v>
                </c:pt>
                <c:pt idx="923">
                  <c:v>43229</c:v>
                </c:pt>
                <c:pt idx="924">
                  <c:v>43231</c:v>
                </c:pt>
                <c:pt idx="925">
                  <c:v>43234</c:v>
                </c:pt>
                <c:pt idx="926">
                  <c:v>43235</c:v>
                </c:pt>
                <c:pt idx="927">
                  <c:v>43236</c:v>
                </c:pt>
                <c:pt idx="928">
                  <c:v>43238</c:v>
                </c:pt>
                <c:pt idx="929">
                  <c:v>43242</c:v>
                </c:pt>
                <c:pt idx="930">
                  <c:v>43243</c:v>
                </c:pt>
                <c:pt idx="931">
                  <c:v>43244</c:v>
                </c:pt>
                <c:pt idx="932">
                  <c:v>43245</c:v>
                </c:pt>
                <c:pt idx="933">
                  <c:v>43248</c:v>
                </c:pt>
                <c:pt idx="934">
                  <c:v>43249</c:v>
                </c:pt>
                <c:pt idx="935">
                  <c:v>43250</c:v>
                </c:pt>
                <c:pt idx="936">
                  <c:v>43251</c:v>
                </c:pt>
                <c:pt idx="937">
                  <c:v>43252</c:v>
                </c:pt>
                <c:pt idx="938">
                  <c:v>43255</c:v>
                </c:pt>
                <c:pt idx="939">
                  <c:v>43256</c:v>
                </c:pt>
                <c:pt idx="940">
                  <c:v>43257</c:v>
                </c:pt>
                <c:pt idx="941">
                  <c:v>43258</c:v>
                </c:pt>
                <c:pt idx="942">
                  <c:v>43259</c:v>
                </c:pt>
                <c:pt idx="943">
                  <c:v>43262</c:v>
                </c:pt>
                <c:pt idx="944">
                  <c:v>43263</c:v>
                </c:pt>
                <c:pt idx="945">
                  <c:v>43264</c:v>
                </c:pt>
                <c:pt idx="946">
                  <c:v>43265</c:v>
                </c:pt>
                <c:pt idx="947">
                  <c:v>43266</c:v>
                </c:pt>
                <c:pt idx="948">
                  <c:v>43269</c:v>
                </c:pt>
                <c:pt idx="949">
                  <c:v>43270</c:v>
                </c:pt>
                <c:pt idx="950">
                  <c:v>43271</c:v>
                </c:pt>
                <c:pt idx="951">
                  <c:v>43272</c:v>
                </c:pt>
                <c:pt idx="952">
                  <c:v>43273</c:v>
                </c:pt>
                <c:pt idx="953">
                  <c:v>43276</c:v>
                </c:pt>
                <c:pt idx="954">
                  <c:v>43277</c:v>
                </c:pt>
                <c:pt idx="955">
                  <c:v>43278</c:v>
                </c:pt>
                <c:pt idx="956">
                  <c:v>43279</c:v>
                </c:pt>
                <c:pt idx="957">
                  <c:v>43280</c:v>
                </c:pt>
                <c:pt idx="958">
                  <c:v>43283</c:v>
                </c:pt>
                <c:pt idx="959">
                  <c:v>43284</c:v>
                </c:pt>
                <c:pt idx="960">
                  <c:v>43285</c:v>
                </c:pt>
                <c:pt idx="961">
                  <c:v>43286</c:v>
                </c:pt>
                <c:pt idx="962">
                  <c:v>43287</c:v>
                </c:pt>
                <c:pt idx="963">
                  <c:v>43290</c:v>
                </c:pt>
                <c:pt idx="964">
                  <c:v>43291</c:v>
                </c:pt>
                <c:pt idx="965">
                  <c:v>43292</c:v>
                </c:pt>
                <c:pt idx="966">
                  <c:v>43293</c:v>
                </c:pt>
                <c:pt idx="967">
                  <c:v>43294</c:v>
                </c:pt>
                <c:pt idx="968">
                  <c:v>43297</c:v>
                </c:pt>
                <c:pt idx="969">
                  <c:v>43298</c:v>
                </c:pt>
                <c:pt idx="970">
                  <c:v>43299</c:v>
                </c:pt>
                <c:pt idx="971">
                  <c:v>43300</c:v>
                </c:pt>
                <c:pt idx="972">
                  <c:v>43301</c:v>
                </c:pt>
                <c:pt idx="973">
                  <c:v>43304</c:v>
                </c:pt>
                <c:pt idx="974">
                  <c:v>43305</c:v>
                </c:pt>
                <c:pt idx="975">
                  <c:v>43306</c:v>
                </c:pt>
                <c:pt idx="976">
                  <c:v>43307</c:v>
                </c:pt>
                <c:pt idx="977">
                  <c:v>43308</c:v>
                </c:pt>
                <c:pt idx="978">
                  <c:v>43311</c:v>
                </c:pt>
                <c:pt idx="979">
                  <c:v>43312</c:v>
                </c:pt>
                <c:pt idx="980">
                  <c:v>43313</c:v>
                </c:pt>
                <c:pt idx="981">
                  <c:v>43314</c:v>
                </c:pt>
                <c:pt idx="982">
                  <c:v>43315</c:v>
                </c:pt>
                <c:pt idx="983">
                  <c:v>43318</c:v>
                </c:pt>
                <c:pt idx="984">
                  <c:v>43319</c:v>
                </c:pt>
                <c:pt idx="985">
                  <c:v>43320</c:v>
                </c:pt>
                <c:pt idx="986">
                  <c:v>43321</c:v>
                </c:pt>
                <c:pt idx="987">
                  <c:v>43322</c:v>
                </c:pt>
                <c:pt idx="988">
                  <c:v>43325</c:v>
                </c:pt>
                <c:pt idx="989">
                  <c:v>43326</c:v>
                </c:pt>
                <c:pt idx="990">
                  <c:v>43327</c:v>
                </c:pt>
                <c:pt idx="991">
                  <c:v>43328</c:v>
                </c:pt>
                <c:pt idx="992">
                  <c:v>43329</c:v>
                </c:pt>
                <c:pt idx="993">
                  <c:v>43332</c:v>
                </c:pt>
                <c:pt idx="994">
                  <c:v>43333</c:v>
                </c:pt>
                <c:pt idx="995">
                  <c:v>43334</c:v>
                </c:pt>
                <c:pt idx="996">
                  <c:v>43335</c:v>
                </c:pt>
                <c:pt idx="997">
                  <c:v>43336</c:v>
                </c:pt>
                <c:pt idx="998">
                  <c:v>43339</c:v>
                </c:pt>
                <c:pt idx="999">
                  <c:v>43340</c:v>
                </c:pt>
                <c:pt idx="1000">
                  <c:v>43341</c:v>
                </c:pt>
                <c:pt idx="1001">
                  <c:v>43342</c:v>
                </c:pt>
                <c:pt idx="1002">
                  <c:v>43343</c:v>
                </c:pt>
                <c:pt idx="1003">
                  <c:v>43346</c:v>
                </c:pt>
                <c:pt idx="1004">
                  <c:v>43347</c:v>
                </c:pt>
                <c:pt idx="1005">
                  <c:v>43348</c:v>
                </c:pt>
                <c:pt idx="1006">
                  <c:v>43349</c:v>
                </c:pt>
                <c:pt idx="1007">
                  <c:v>43350</c:v>
                </c:pt>
                <c:pt idx="1008">
                  <c:v>43353</c:v>
                </c:pt>
                <c:pt idx="1009">
                  <c:v>43354</c:v>
                </c:pt>
                <c:pt idx="1010">
                  <c:v>43355</c:v>
                </c:pt>
                <c:pt idx="1011">
                  <c:v>43356</c:v>
                </c:pt>
                <c:pt idx="1012">
                  <c:v>43357</c:v>
                </c:pt>
                <c:pt idx="1013">
                  <c:v>43360</c:v>
                </c:pt>
                <c:pt idx="1014">
                  <c:v>43361</c:v>
                </c:pt>
                <c:pt idx="1015">
                  <c:v>43362</c:v>
                </c:pt>
                <c:pt idx="1016">
                  <c:v>43363</c:v>
                </c:pt>
                <c:pt idx="1017">
                  <c:v>43364</c:v>
                </c:pt>
                <c:pt idx="1018">
                  <c:v>43367</c:v>
                </c:pt>
                <c:pt idx="1019">
                  <c:v>43368</c:v>
                </c:pt>
                <c:pt idx="1020">
                  <c:v>43369</c:v>
                </c:pt>
                <c:pt idx="1021">
                  <c:v>43370</c:v>
                </c:pt>
                <c:pt idx="1022">
                  <c:v>43371</c:v>
                </c:pt>
                <c:pt idx="1023">
                  <c:v>43374</c:v>
                </c:pt>
                <c:pt idx="1024">
                  <c:v>43375</c:v>
                </c:pt>
                <c:pt idx="1025">
                  <c:v>43376</c:v>
                </c:pt>
                <c:pt idx="1026">
                  <c:v>43377</c:v>
                </c:pt>
                <c:pt idx="1027">
                  <c:v>43378</c:v>
                </c:pt>
                <c:pt idx="1028">
                  <c:v>43381</c:v>
                </c:pt>
                <c:pt idx="1029">
                  <c:v>43382</c:v>
                </c:pt>
                <c:pt idx="1030">
                  <c:v>43383</c:v>
                </c:pt>
                <c:pt idx="1031">
                  <c:v>43384</c:v>
                </c:pt>
                <c:pt idx="1032">
                  <c:v>43385</c:v>
                </c:pt>
                <c:pt idx="1033">
                  <c:v>43388</c:v>
                </c:pt>
                <c:pt idx="1034">
                  <c:v>43389</c:v>
                </c:pt>
                <c:pt idx="1035">
                  <c:v>43390</c:v>
                </c:pt>
                <c:pt idx="1036">
                  <c:v>43391</c:v>
                </c:pt>
                <c:pt idx="1037">
                  <c:v>43392</c:v>
                </c:pt>
                <c:pt idx="1038">
                  <c:v>43395</c:v>
                </c:pt>
                <c:pt idx="1039">
                  <c:v>43396</c:v>
                </c:pt>
                <c:pt idx="1040">
                  <c:v>43397</c:v>
                </c:pt>
                <c:pt idx="1041">
                  <c:v>43398</c:v>
                </c:pt>
                <c:pt idx="1042">
                  <c:v>43399</c:v>
                </c:pt>
                <c:pt idx="1043">
                  <c:v>43402</c:v>
                </c:pt>
                <c:pt idx="1044">
                  <c:v>43403</c:v>
                </c:pt>
                <c:pt idx="1045">
                  <c:v>43404</c:v>
                </c:pt>
                <c:pt idx="1046">
                  <c:v>43405</c:v>
                </c:pt>
                <c:pt idx="1047">
                  <c:v>43406</c:v>
                </c:pt>
                <c:pt idx="1048">
                  <c:v>43409</c:v>
                </c:pt>
                <c:pt idx="1049">
                  <c:v>43410</c:v>
                </c:pt>
                <c:pt idx="1050">
                  <c:v>43411</c:v>
                </c:pt>
                <c:pt idx="1051">
                  <c:v>43412</c:v>
                </c:pt>
                <c:pt idx="1052">
                  <c:v>43413</c:v>
                </c:pt>
                <c:pt idx="1053">
                  <c:v>43416</c:v>
                </c:pt>
                <c:pt idx="1054">
                  <c:v>43417</c:v>
                </c:pt>
                <c:pt idx="1055">
                  <c:v>43418</c:v>
                </c:pt>
                <c:pt idx="1056">
                  <c:v>43419</c:v>
                </c:pt>
                <c:pt idx="1057">
                  <c:v>43420</c:v>
                </c:pt>
                <c:pt idx="1058">
                  <c:v>43423</c:v>
                </c:pt>
                <c:pt idx="1059">
                  <c:v>43424</c:v>
                </c:pt>
                <c:pt idx="1060">
                  <c:v>43425</c:v>
                </c:pt>
                <c:pt idx="1061">
                  <c:v>43426</c:v>
                </c:pt>
                <c:pt idx="1062">
                  <c:v>43427</c:v>
                </c:pt>
                <c:pt idx="1063">
                  <c:v>43430</c:v>
                </c:pt>
                <c:pt idx="1064">
                  <c:v>43431</c:v>
                </c:pt>
                <c:pt idx="1065">
                  <c:v>43432</c:v>
                </c:pt>
                <c:pt idx="1066">
                  <c:v>43433</c:v>
                </c:pt>
                <c:pt idx="1067">
                  <c:v>43434</c:v>
                </c:pt>
                <c:pt idx="1068">
                  <c:v>43437</c:v>
                </c:pt>
                <c:pt idx="1069">
                  <c:v>43438</c:v>
                </c:pt>
                <c:pt idx="1070">
                  <c:v>43439</c:v>
                </c:pt>
                <c:pt idx="1071">
                  <c:v>43440</c:v>
                </c:pt>
                <c:pt idx="1072">
                  <c:v>43441</c:v>
                </c:pt>
                <c:pt idx="1073">
                  <c:v>43444</c:v>
                </c:pt>
                <c:pt idx="1074">
                  <c:v>43445</c:v>
                </c:pt>
                <c:pt idx="1075">
                  <c:v>43446</c:v>
                </c:pt>
                <c:pt idx="1076">
                  <c:v>43447</c:v>
                </c:pt>
                <c:pt idx="1077">
                  <c:v>43448</c:v>
                </c:pt>
                <c:pt idx="1078">
                  <c:v>43451</c:v>
                </c:pt>
                <c:pt idx="1079">
                  <c:v>43452</c:v>
                </c:pt>
                <c:pt idx="1080">
                  <c:v>43453</c:v>
                </c:pt>
                <c:pt idx="1081">
                  <c:v>43454</c:v>
                </c:pt>
                <c:pt idx="1082">
                  <c:v>43455</c:v>
                </c:pt>
                <c:pt idx="1083">
                  <c:v>43461</c:v>
                </c:pt>
                <c:pt idx="1084">
                  <c:v>43462</c:v>
                </c:pt>
                <c:pt idx="1085">
                  <c:v>43467</c:v>
                </c:pt>
                <c:pt idx="1086">
                  <c:v>43468</c:v>
                </c:pt>
                <c:pt idx="1087">
                  <c:v>43469</c:v>
                </c:pt>
                <c:pt idx="1088">
                  <c:v>43472</c:v>
                </c:pt>
                <c:pt idx="1089">
                  <c:v>43473</c:v>
                </c:pt>
                <c:pt idx="1090">
                  <c:v>43474</c:v>
                </c:pt>
                <c:pt idx="1091">
                  <c:v>43475</c:v>
                </c:pt>
                <c:pt idx="1092">
                  <c:v>43476</c:v>
                </c:pt>
                <c:pt idx="1093">
                  <c:v>43479</c:v>
                </c:pt>
                <c:pt idx="1094">
                  <c:v>43480</c:v>
                </c:pt>
                <c:pt idx="1095">
                  <c:v>43481</c:v>
                </c:pt>
                <c:pt idx="1096">
                  <c:v>43482</c:v>
                </c:pt>
                <c:pt idx="1097">
                  <c:v>43483</c:v>
                </c:pt>
                <c:pt idx="1098">
                  <c:v>43486</c:v>
                </c:pt>
                <c:pt idx="1099">
                  <c:v>43487</c:v>
                </c:pt>
                <c:pt idx="1100">
                  <c:v>43488</c:v>
                </c:pt>
                <c:pt idx="1101">
                  <c:v>43489</c:v>
                </c:pt>
                <c:pt idx="1102">
                  <c:v>43490</c:v>
                </c:pt>
                <c:pt idx="1103">
                  <c:v>43493</c:v>
                </c:pt>
                <c:pt idx="1104">
                  <c:v>43494</c:v>
                </c:pt>
                <c:pt idx="1105">
                  <c:v>43495</c:v>
                </c:pt>
                <c:pt idx="1106">
                  <c:v>43496</c:v>
                </c:pt>
                <c:pt idx="1107">
                  <c:v>43497</c:v>
                </c:pt>
                <c:pt idx="1108">
                  <c:v>43500</c:v>
                </c:pt>
                <c:pt idx="1109">
                  <c:v>43501</c:v>
                </c:pt>
                <c:pt idx="1110">
                  <c:v>43502</c:v>
                </c:pt>
                <c:pt idx="1111">
                  <c:v>43503</c:v>
                </c:pt>
                <c:pt idx="1112">
                  <c:v>43504</c:v>
                </c:pt>
                <c:pt idx="1113">
                  <c:v>43507</c:v>
                </c:pt>
                <c:pt idx="1114">
                  <c:v>43508</c:v>
                </c:pt>
                <c:pt idx="1115">
                  <c:v>43509</c:v>
                </c:pt>
                <c:pt idx="1116">
                  <c:v>43510</c:v>
                </c:pt>
                <c:pt idx="1117">
                  <c:v>43511</c:v>
                </c:pt>
                <c:pt idx="1118">
                  <c:v>43514</c:v>
                </c:pt>
                <c:pt idx="1119">
                  <c:v>43515</c:v>
                </c:pt>
                <c:pt idx="1120">
                  <c:v>43516</c:v>
                </c:pt>
                <c:pt idx="1121">
                  <c:v>43517</c:v>
                </c:pt>
                <c:pt idx="1122">
                  <c:v>43518</c:v>
                </c:pt>
                <c:pt idx="1123">
                  <c:v>43521</c:v>
                </c:pt>
                <c:pt idx="1124">
                  <c:v>43522</c:v>
                </c:pt>
                <c:pt idx="1125">
                  <c:v>43523</c:v>
                </c:pt>
                <c:pt idx="1126">
                  <c:v>43524</c:v>
                </c:pt>
                <c:pt idx="1127">
                  <c:v>43525</c:v>
                </c:pt>
                <c:pt idx="1128">
                  <c:v>43528</c:v>
                </c:pt>
                <c:pt idx="1129">
                  <c:v>43529</c:v>
                </c:pt>
                <c:pt idx="1130">
                  <c:v>43530</c:v>
                </c:pt>
                <c:pt idx="1131">
                  <c:v>43531</c:v>
                </c:pt>
                <c:pt idx="1132">
                  <c:v>43532</c:v>
                </c:pt>
                <c:pt idx="1133">
                  <c:v>43535</c:v>
                </c:pt>
                <c:pt idx="1134">
                  <c:v>43536</c:v>
                </c:pt>
                <c:pt idx="1135">
                  <c:v>43537</c:v>
                </c:pt>
                <c:pt idx="1136">
                  <c:v>43538</c:v>
                </c:pt>
                <c:pt idx="1137">
                  <c:v>43539</c:v>
                </c:pt>
                <c:pt idx="1138">
                  <c:v>43542</c:v>
                </c:pt>
                <c:pt idx="1139">
                  <c:v>43543</c:v>
                </c:pt>
                <c:pt idx="1140">
                  <c:v>43544</c:v>
                </c:pt>
                <c:pt idx="1141">
                  <c:v>43545</c:v>
                </c:pt>
                <c:pt idx="1142">
                  <c:v>43546</c:v>
                </c:pt>
                <c:pt idx="1143">
                  <c:v>43549</c:v>
                </c:pt>
                <c:pt idx="1144">
                  <c:v>43550</c:v>
                </c:pt>
                <c:pt idx="1145">
                  <c:v>43551</c:v>
                </c:pt>
                <c:pt idx="1146">
                  <c:v>43552</c:v>
                </c:pt>
                <c:pt idx="1147">
                  <c:v>43553</c:v>
                </c:pt>
                <c:pt idx="1148">
                  <c:v>43556</c:v>
                </c:pt>
                <c:pt idx="1149">
                  <c:v>43557</c:v>
                </c:pt>
                <c:pt idx="1150">
                  <c:v>43558</c:v>
                </c:pt>
                <c:pt idx="1151">
                  <c:v>43559</c:v>
                </c:pt>
                <c:pt idx="1152">
                  <c:v>43560</c:v>
                </c:pt>
                <c:pt idx="1153">
                  <c:v>43563</c:v>
                </c:pt>
                <c:pt idx="1154">
                  <c:v>43564</c:v>
                </c:pt>
                <c:pt idx="1155">
                  <c:v>43565</c:v>
                </c:pt>
                <c:pt idx="1156">
                  <c:v>43566</c:v>
                </c:pt>
                <c:pt idx="1157">
                  <c:v>43567</c:v>
                </c:pt>
                <c:pt idx="1158">
                  <c:v>43570</c:v>
                </c:pt>
                <c:pt idx="1159">
                  <c:v>43571</c:v>
                </c:pt>
                <c:pt idx="1160">
                  <c:v>43572</c:v>
                </c:pt>
                <c:pt idx="1161">
                  <c:v>43578</c:v>
                </c:pt>
                <c:pt idx="1162">
                  <c:v>43579</c:v>
                </c:pt>
                <c:pt idx="1163">
                  <c:v>43580</c:v>
                </c:pt>
                <c:pt idx="1164">
                  <c:v>43581</c:v>
                </c:pt>
                <c:pt idx="1165">
                  <c:v>43584</c:v>
                </c:pt>
                <c:pt idx="1166">
                  <c:v>43585</c:v>
                </c:pt>
                <c:pt idx="1167">
                  <c:v>43587</c:v>
                </c:pt>
                <c:pt idx="1168">
                  <c:v>43588</c:v>
                </c:pt>
                <c:pt idx="1169">
                  <c:v>43591</c:v>
                </c:pt>
                <c:pt idx="1170">
                  <c:v>43592</c:v>
                </c:pt>
                <c:pt idx="1171">
                  <c:v>43593</c:v>
                </c:pt>
                <c:pt idx="1172">
                  <c:v>43594</c:v>
                </c:pt>
                <c:pt idx="1173">
                  <c:v>43595</c:v>
                </c:pt>
                <c:pt idx="1174">
                  <c:v>43598</c:v>
                </c:pt>
                <c:pt idx="1175">
                  <c:v>43599</c:v>
                </c:pt>
                <c:pt idx="1176">
                  <c:v>43600</c:v>
                </c:pt>
                <c:pt idx="1177">
                  <c:v>43601</c:v>
                </c:pt>
                <c:pt idx="1178">
                  <c:v>43605</c:v>
                </c:pt>
                <c:pt idx="1179">
                  <c:v>43606</c:v>
                </c:pt>
                <c:pt idx="1180">
                  <c:v>43607</c:v>
                </c:pt>
                <c:pt idx="1181">
                  <c:v>43608</c:v>
                </c:pt>
                <c:pt idx="1182">
                  <c:v>43609</c:v>
                </c:pt>
                <c:pt idx="1183">
                  <c:v>43612</c:v>
                </c:pt>
                <c:pt idx="1184">
                  <c:v>43613</c:v>
                </c:pt>
                <c:pt idx="1185">
                  <c:v>43614</c:v>
                </c:pt>
                <c:pt idx="1186">
                  <c:v>43616</c:v>
                </c:pt>
                <c:pt idx="1187">
                  <c:v>43619</c:v>
                </c:pt>
                <c:pt idx="1188">
                  <c:v>43620</c:v>
                </c:pt>
                <c:pt idx="1189">
                  <c:v>43621</c:v>
                </c:pt>
                <c:pt idx="1190">
                  <c:v>43622</c:v>
                </c:pt>
                <c:pt idx="1191">
                  <c:v>43623</c:v>
                </c:pt>
                <c:pt idx="1192">
                  <c:v>43627</c:v>
                </c:pt>
                <c:pt idx="1193">
                  <c:v>43628</c:v>
                </c:pt>
                <c:pt idx="1194">
                  <c:v>43629</c:v>
                </c:pt>
                <c:pt idx="1195">
                  <c:v>43630</c:v>
                </c:pt>
                <c:pt idx="1196">
                  <c:v>43633</c:v>
                </c:pt>
                <c:pt idx="1197">
                  <c:v>43634</c:v>
                </c:pt>
                <c:pt idx="1198">
                  <c:v>43635</c:v>
                </c:pt>
                <c:pt idx="1199">
                  <c:v>43636</c:v>
                </c:pt>
                <c:pt idx="1200">
                  <c:v>43637</c:v>
                </c:pt>
                <c:pt idx="1201">
                  <c:v>43640</c:v>
                </c:pt>
                <c:pt idx="1202">
                  <c:v>43641</c:v>
                </c:pt>
                <c:pt idx="1203">
                  <c:v>43642</c:v>
                </c:pt>
                <c:pt idx="1204">
                  <c:v>43643</c:v>
                </c:pt>
                <c:pt idx="1205">
                  <c:v>43644</c:v>
                </c:pt>
                <c:pt idx="1206">
                  <c:v>43647</c:v>
                </c:pt>
                <c:pt idx="1207">
                  <c:v>43648</c:v>
                </c:pt>
                <c:pt idx="1208">
                  <c:v>43649</c:v>
                </c:pt>
                <c:pt idx="1209">
                  <c:v>43650</c:v>
                </c:pt>
                <c:pt idx="1210">
                  <c:v>43651</c:v>
                </c:pt>
                <c:pt idx="1211">
                  <c:v>43654</c:v>
                </c:pt>
                <c:pt idx="1212">
                  <c:v>43655</c:v>
                </c:pt>
                <c:pt idx="1213">
                  <c:v>43656</c:v>
                </c:pt>
                <c:pt idx="1214">
                  <c:v>43657</c:v>
                </c:pt>
                <c:pt idx="1215">
                  <c:v>43658</c:v>
                </c:pt>
                <c:pt idx="1216">
                  <c:v>43661</c:v>
                </c:pt>
                <c:pt idx="1217">
                  <c:v>43662</c:v>
                </c:pt>
                <c:pt idx="1218">
                  <c:v>43663</c:v>
                </c:pt>
                <c:pt idx="1219">
                  <c:v>43664</c:v>
                </c:pt>
                <c:pt idx="1220">
                  <c:v>43665</c:v>
                </c:pt>
                <c:pt idx="1221">
                  <c:v>43668</c:v>
                </c:pt>
                <c:pt idx="1222">
                  <c:v>43669</c:v>
                </c:pt>
                <c:pt idx="1223">
                  <c:v>43670</c:v>
                </c:pt>
                <c:pt idx="1224">
                  <c:v>43671</c:v>
                </c:pt>
                <c:pt idx="1225">
                  <c:v>43672</c:v>
                </c:pt>
                <c:pt idx="1226">
                  <c:v>43675</c:v>
                </c:pt>
                <c:pt idx="1227">
                  <c:v>43676</c:v>
                </c:pt>
                <c:pt idx="1228">
                  <c:v>43677</c:v>
                </c:pt>
                <c:pt idx="1229">
                  <c:v>43678</c:v>
                </c:pt>
                <c:pt idx="1230">
                  <c:v>43679</c:v>
                </c:pt>
                <c:pt idx="1231">
                  <c:v>43682</c:v>
                </c:pt>
                <c:pt idx="1232">
                  <c:v>43683</c:v>
                </c:pt>
                <c:pt idx="1233">
                  <c:v>43684</c:v>
                </c:pt>
                <c:pt idx="1234">
                  <c:v>43685</c:v>
                </c:pt>
                <c:pt idx="1235">
                  <c:v>43686</c:v>
                </c:pt>
                <c:pt idx="1236">
                  <c:v>43689</c:v>
                </c:pt>
                <c:pt idx="1237">
                  <c:v>43690</c:v>
                </c:pt>
                <c:pt idx="1238">
                  <c:v>43691</c:v>
                </c:pt>
                <c:pt idx="1239">
                  <c:v>43692</c:v>
                </c:pt>
                <c:pt idx="1240">
                  <c:v>43693</c:v>
                </c:pt>
                <c:pt idx="1241">
                  <c:v>43696</c:v>
                </c:pt>
                <c:pt idx="1242">
                  <c:v>43697</c:v>
                </c:pt>
                <c:pt idx="1243">
                  <c:v>43698</c:v>
                </c:pt>
                <c:pt idx="1244">
                  <c:v>43699</c:v>
                </c:pt>
                <c:pt idx="1245">
                  <c:v>43700</c:v>
                </c:pt>
                <c:pt idx="1246">
                  <c:v>43703</c:v>
                </c:pt>
                <c:pt idx="1247">
                  <c:v>43704</c:v>
                </c:pt>
                <c:pt idx="1248">
                  <c:v>43705</c:v>
                </c:pt>
                <c:pt idx="1249">
                  <c:v>43706</c:v>
                </c:pt>
                <c:pt idx="1250">
                  <c:v>43707</c:v>
                </c:pt>
                <c:pt idx="1251">
                  <c:v>43710</c:v>
                </c:pt>
                <c:pt idx="1252">
                  <c:v>43711</c:v>
                </c:pt>
                <c:pt idx="1253">
                  <c:v>43712</c:v>
                </c:pt>
                <c:pt idx="1254">
                  <c:v>43713</c:v>
                </c:pt>
                <c:pt idx="1255">
                  <c:v>43714</c:v>
                </c:pt>
                <c:pt idx="1256">
                  <c:v>43717</c:v>
                </c:pt>
                <c:pt idx="1257">
                  <c:v>43718</c:v>
                </c:pt>
                <c:pt idx="1258">
                  <c:v>43719</c:v>
                </c:pt>
                <c:pt idx="1259">
                  <c:v>43720</c:v>
                </c:pt>
                <c:pt idx="1260">
                  <c:v>43721</c:v>
                </c:pt>
                <c:pt idx="1261">
                  <c:v>43724</c:v>
                </c:pt>
                <c:pt idx="1262">
                  <c:v>43725</c:v>
                </c:pt>
                <c:pt idx="1263">
                  <c:v>43726</c:v>
                </c:pt>
                <c:pt idx="1264">
                  <c:v>43727</c:v>
                </c:pt>
                <c:pt idx="1265">
                  <c:v>43728</c:v>
                </c:pt>
                <c:pt idx="1266">
                  <c:v>43731</c:v>
                </c:pt>
                <c:pt idx="1267">
                  <c:v>43732</c:v>
                </c:pt>
                <c:pt idx="1268">
                  <c:v>43733</c:v>
                </c:pt>
                <c:pt idx="1269">
                  <c:v>43734</c:v>
                </c:pt>
                <c:pt idx="1270">
                  <c:v>43735</c:v>
                </c:pt>
                <c:pt idx="1271">
                  <c:v>43738</c:v>
                </c:pt>
                <c:pt idx="1272">
                  <c:v>43739</c:v>
                </c:pt>
                <c:pt idx="1273">
                  <c:v>43740</c:v>
                </c:pt>
                <c:pt idx="1274">
                  <c:v>43741</c:v>
                </c:pt>
                <c:pt idx="1275">
                  <c:v>43742</c:v>
                </c:pt>
                <c:pt idx="1276">
                  <c:v>43745</c:v>
                </c:pt>
                <c:pt idx="1277">
                  <c:v>43746</c:v>
                </c:pt>
                <c:pt idx="1278">
                  <c:v>43747</c:v>
                </c:pt>
                <c:pt idx="1279">
                  <c:v>43748</c:v>
                </c:pt>
                <c:pt idx="1280">
                  <c:v>43749</c:v>
                </c:pt>
                <c:pt idx="1281">
                  <c:v>43752</c:v>
                </c:pt>
                <c:pt idx="1282">
                  <c:v>43753</c:v>
                </c:pt>
                <c:pt idx="1283">
                  <c:v>43754</c:v>
                </c:pt>
                <c:pt idx="1284">
                  <c:v>43755</c:v>
                </c:pt>
                <c:pt idx="1285">
                  <c:v>43756</c:v>
                </c:pt>
                <c:pt idx="1286">
                  <c:v>43759</c:v>
                </c:pt>
                <c:pt idx="1287">
                  <c:v>43760</c:v>
                </c:pt>
                <c:pt idx="1288">
                  <c:v>43761</c:v>
                </c:pt>
                <c:pt idx="1289">
                  <c:v>43762</c:v>
                </c:pt>
                <c:pt idx="1290">
                  <c:v>43763</c:v>
                </c:pt>
                <c:pt idx="1291">
                  <c:v>43766</c:v>
                </c:pt>
                <c:pt idx="1292">
                  <c:v>43767</c:v>
                </c:pt>
                <c:pt idx="1293">
                  <c:v>43768</c:v>
                </c:pt>
                <c:pt idx="1294">
                  <c:v>43769</c:v>
                </c:pt>
                <c:pt idx="1295">
                  <c:v>43770</c:v>
                </c:pt>
                <c:pt idx="1296">
                  <c:v>43773</c:v>
                </c:pt>
                <c:pt idx="1297">
                  <c:v>43774</c:v>
                </c:pt>
                <c:pt idx="1298">
                  <c:v>43775</c:v>
                </c:pt>
                <c:pt idx="1299">
                  <c:v>43776</c:v>
                </c:pt>
                <c:pt idx="1300">
                  <c:v>43777</c:v>
                </c:pt>
                <c:pt idx="1301">
                  <c:v>43780</c:v>
                </c:pt>
                <c:pt idx="1302">
                  <c:v>43781</c:v>
                </c:pt>
                <c:pt idx="1303">
                  <c:v>43782</c:v>
                </c:pt>
                <c:pt idx="1304">
                  <c:v>43783</c:v>
                </c:pt>
                <c:pt idx="1305">
                  <c:v>43784</c:v>
                </c:pt>
                <c:pt idx="1306">
                  <c:v>43787</c:v>
                </c:pt>
                <c:pt idx="1307">
                  <c:v>43788</c:v>
                </c:pt>
                <c:pt idx="1308">
                  <c:v>43789</c:v>
                </c:pt>
                <c:pt idx="1309">
                  <c:v>43790</c:v>
                </c:pt>
                <c:pt idx="1310">
                  <c:v>43791</c:v>
                </c:pt>
                <c:pt idx="1311">
                  <c:v>43794</c:v>
                </c:pt>
                <c:pt idx="1312">
                  <c:v>43795</c:v>
                </c:pt>
                <c:pt idx="1313">
                  <c:v>43796</c:v>
                </c:pt>
                <c:pt idx="1314">
                  <c:v>43797</c:v>
                </c:pt>
                <c:pt idx="1315">
                  <c:v>43798</c:v>
                </c:pt>
                <c:pt idx="1316">
                  <c:v>43801</c:v>
                </c:pt>
                <c:pt idx="1317">
                  <c:v>43802</c:v>
                </c:pt>
                <c:pt idx="1318">
                  <c:v>43803</c:v>
                </c:pt>
                <c:pt idx="1319">
                  <c:v>43804</c:v>
                </c:pt>
                <c:pt idx="1320">
                  <c:v>43805</c:v>
                </c:pt>
                <c:pt idx="1321">
                  <c:v>43808</c:v>
                </c:pt>
                <c:pt idx="1322">
                  <c:v>43809</c:v>
                </c:pt>
                <c:pt idx="1323">
                  <c:v>43810</c:v>
                </c:pt>
                <c:pt idx="1324">
                  <c:v>43811</c:v>
                </c:pt>
                <c:pt idx="1325">
                  <c:v>43812</c:v>
                </c:pt>
                <c:pt idx="1326">
                  <c:v>43815</c:v>
                </c:pt>
                <c:pt idx="1327">
                  <c:v>43816</c:v>
                </c:pt>
                <c:pt idx="1328">
                  <c:v>43817</c:v>
                </c:pt>
                <c:pt idx="1329">
                  <c:v>43818</c:v>
                </c:pt>
                <c:pt idx="1330">
                  <c:v>43819</c:v>
                </c:pt>
                <c:pt idx="1331">
                  <c:v>43822</c:v>
                </c:pt>
                <c:pt idx="1332">
                  <c:v>43826</c:v>
                </c:pt>
                <c:pt idx="1333">
                  <c:v>43829</c:v>
                </c:pt>
                <c:pt idx="1334">
                  <c:v>43832</c:v>
                </c:pt>
                <c:pt idx="1335">
                  <c:v>43833</c:v>
                </c:pt>
                <c:pt idx="1336">
                  <c:v>43836</c:v>
                </c:pt>
                <c:pt idx="1337">
                  <c:v>43837</c:v>
                </c:pt>
                <c:pt idx="1338">
                  <c:v>43838</c:v>
                </c:pt>
                <c:pt idx="1339">
                  <c:v>43839</c:v>
                </c:pt>
                <c:pt idx="1340">
                  <c:v>43840</c:v>
                </c:pt>
                <c:pt idx="1341">
                  <c:v>43843</c:v>
                </c:pt>
                <c:pt idx="1342">
                  <c:v>43844</c:v>
                </c:pt>
                <c:pt idx="1343">
                  <c:v>43845</c:v>
                </c:pt>
                <c:pt idx="1344">
                  <c:v>43846</c:v>
                </c:pt>
                <c:pt idx="1345">
                  <c:v>43847</c:v>
                </c:pt>
                <c:pt idx="1346">
                  <c:v>43850</c:v>
                </c:pt>
                <c:pt idx="1347">
                  <c:v>43851</c:v>
                </c:pt>
                <c:pt idx="1348">
                  <c:v>43852</c:v>
                </c:pt>
                <c:pt idx="1349">
                  <c:v>43853</c:v>
                </c:pt>
                <c:pt idx="1350">
                  <c:v>43854</c:v>
                </c:pt>
                <c:pt idx="1351">
                  <c:v>43857</c:v>
                </c:pt>
                <c:pt idx="1352">
                  <c:v>43858</c:v>
                </c:pt>
                <c:pt idx="1353">
                  <c:v>43859</c:v>
                </c:pt>
                <c:pt idx="1354">
                  <c:v>43860</c:v>
                </c:pt>
                <c:pt idx="1355">
                  <c:v>43861</c:v>
                </c:pt>
                <c:pt idx="1356">
                  <c:v>43864</c:v>
                </c:pt>
                <c:pt idx="1357">
                  <c:v>43865</c:v>
                </c:pt>
                <c:pt idx="1358">
                  <c:v>43866</c:v>
                </c:pt>
                <c:pt idx="1359">
                  <c:v>43867</c:v>
                </c:pt>
                <c:pt idx="1360">
                  <c:v>43868</c:v>
                </c:pt>
                <c:pt idx="1361">
                  <c:v>43871</c:v>
                </c:pt>
                <c:pt idx="1362">
                  <c:v>43872</c:v>
                </c:pt>
                <c:pt idx="1363">
                  <c:v>43873</c:v>
                </c:pt>
                <c:pt idx="1364">
                  <c:v>43874</c:v>
                </c:pt>
                <c:pt idx="1365">
                  <c:v>43875</c:v>
                </c:pt>
                <c:pt idx="1366">
                  <c:v>43878</c:v>
                </c:pt>
                <c:pt idx="1367">
                  <c:v>43879</c:v>
                </c:pt>
                <c:pt idx="1368">
                  <c:v>43880</c:v>
                </c:pt>
                <c:pt idx="1369">
                  <c:v>43881</c:v>
                </c:pt>
                <c:pt idx="1370">
                  <c:v>43882</c:v>
                </c:pt>
                <c:pt idx="1371">
                  <c:v>43885</c:v>
                </c:pt>
                <c:pt idx="1372">
                  <c:v>43886</c:v>
                </c:pt>
                <c:pt idx="1373">
                  <c:v>43887</c:v>
                </c:pt>
                <c:pt idx="1374">
                  <c:v>43888</c:v>
                </c:pt>
                <c:pt idx="1375">
                  <c:v>43889</c:v>
                </c:pt>
                <c:pt idx="1376">
                  <c:v>43892</c:v>
                </c:pt>
                <c:pt idx="1377">
                  <c:v>43893</c:v>
                </c:pt>
                <c:pt idx="1378">
                  <c:v>43894</c:v>
                </c:pt>
                <c:pt idx="1379">
                  <c:v>43895</c:v>
                </c:pt>
                <c:pt idx="1380">
                  <c:v>43896</c:v>
                </c:pt>
                <c:pt idx="1381">
                  <c:v>43899</c:v>
                </c:pt>
                <c:pt idx="1382">
                  <c:v>43900</c:v>
                </c:pt>
                <c:pt idx="1383">
                  <c:v>43901</c:v>
                </c:pt>
                <c:pt idx="1384">
                  <c:v>43902</c:v>
                </c:pt>
                <c:pt idx="1385">
                  <c:v>43903</c:v>
                </c:pt>
                <c:pt idx="1386">
                  <c:v>43906</c:v>
                </c:pt>
                <c:pt idx="1387">
                  <c:v>43907</c:v>
                </c:pt>
                <c:pt idx="1388">
                  <c:v>43908</c:v>
                </c:pt>
                <c:pt idx="1389">
                  <c:v>43909</c:v>
                </c:pt>
                <c:pt idx="1390">
                  <c:v>43910</c:v>
                </c:pt>
                <c:pt idx="1391">
                  <c:v>43913</c:v>
                </c:pt>
                <c:pt idx="1392">
                  <c:v>43914</c:v>
                </c:pt>
                <c:pt idx="1393">
                  <c:v>43915</c:v>
                </c:pt>
                <c:pt idx="1394">
                  <c:v>43916</c:v>
                </c:pt>
                <c:pt idx="1395">
                  <c:v>43917</c:v>
                </c:pt>
                <c:pt idx="1396">
                  <c:v>43920</c:v>
                </c:pt>
                <c:pt idx="1397">
                  <c:v>43921</c:v>
                </c:pt>
                <c:pt idx="1398">
                  <c:v>43922</c:v>
                </c:pt>
                <c:pt idx="1399">
                  <c:v>43923</c:v>
                </c:pt>
                <c:pt idx="1400">
                  <c:v>43924</c:v>
                </c:pt>
                <c:pt idx="1401">
                  <c:v>43927</c:v>
                </c:pt>
                <c:pt idx="1402">
                  <c:v>43928</c:v>
                </c:pt>
                <c:pt idx="1403">
                  <c:v>43929</c:v>
                </c:pt>
                <c:pt idx="1404">
                  <c:v>43935</c:v>
                </c:pt>
                <c:pt idx="1405">
                  <c:v>43936</c:v>
                </c:pt>
                <c:pt idx="1406">
                  <c:v>43937</c:v>
                </c:pt>
                <c:pt idx="1407">
                  <c:v>43938</c:v>
                </c:pt>
                <c:pt idx="1408">
                  <c:v>43941</c:v>
                </c:pt>
                <c:pt idx="1409">
                  <c:v>43942</c:v>
                </c:pt>
                <c:pt idx="1410">
                  <c:v>43943</c:v>
                </c:pt>
                <c:pt idx="1411">
                  <c:v>43944</c:v>
                </c:pt>
                <c:pt idx="1412">
                  <c:v>43945</c:v>
                </c:pt>
                <c:pt idx="1413">
                  <c:v>43948</c:v>
                </c:pt>
                <c:pt idx="1414">
                  <c:v>43949</c:v>
                </c:pt>
                <c:pt idx="1415">
                  <c:v>43950</c:v>
                </c:pt>
                <c:pt idx="1416">
                  <c:v>43951</c:v>
                </c:pt>
                <c:pt idx="1417">
                  <c:v>43955</c:v>
                </c:pt>
                <c:pt idx="1418">
                  <c:v>43956</c:v>
                </c:pt>
                <c:pt idx="1419">
                  <c:v>43957</c:v>
                </c:pt>
                <c:pt idx="1420">
                  <c:v>43958</c:v>
                </c:pt>
                <c:pt idx="1421">
                  <c:v>43959</c:v>
                </c:pt>
                <c:pt idx="1422">
                  <c:v>43962</c:v>
                </c:pt>
                <c:pt idx="1423">
                  <c:v>43963</c:v>
                </c:pt>
                <c:pt idx="1424">
                  <c:v>43964</c:v>
                </c:pt>
                <c:pt idx="1425">
                  <c:v>43965</c:v>
                </c:pt>
                <c:pt idx="1426">
                  <c:v>43966</c:v>
                </c:pt>
                <c:pt idx="1427">
                  <c:v>43969</c:v>
                </c:pt>
                <c:pt idx="1428">
                  <c:v>43970</c:v>
                </c:pt>
                <c:pt idx="1429">
                  <c:v>43971</c:v>
                </c:pt>
                <c:pt idx="1430">
                  <c:v>43973</c:v>
                </c:pt>
                <c:pt idx="1431">
                  <c:v>43976</c:v>
                </c:pt>
                <c:pt idx="1432">
                  <c:v>43977</c:v>
                </c:pt>
                <c:pt idx="1433">
                  <c:v>43978</c:v>
                </c:pt>
                <c:pt idx="1434">
                  <c:v>43979</c:v>
                </c:pt>
                <c:pt idx="1435">
                  <c:v>43980</c:v>
                </c:pt>
                <c:pt idx="1436">
                  <c:v>43984</c:v>
                </c:pt>
                <c:pt idx="1437">
                  <c:v>43985</c:v>
                </c:pt>
                <c:pt idx="1438">
                  <c:v>43986</c:v>
                </c:pt>
                <c:pt idx="1439">
                  <c:v>43987</c:v>
                </c:pt>
                <c:pt idx="1440">
                  <c:v>43990</c:v>
                </c:pt>
                <c:pt idx="1441">
                  <c:v>43991</c:v>
                </c:pt>
                <c:pt idx="1442">
                  <c:v>43992</c:v>
                </c:pt>
                <c:pt idx="1443">
                  <c:v>43993</c:v>
                </c:pt>
                <c:pt idx="1444">
                  <c:v>43994</c:v>
                </c:pt>
                <c:pt idx="1445">
                  <c:v>43997</c:v>
                </c:pt>
                <c:pt idx="1446">
                  <c:v>43998</c:v>
                </c:pt>
                <c:pt idx="1447">
                  <c:v>43999</c:v>
                </c:pt>
                <c:pt idx="1448">
                  <c:v>44000</c:v>
                </c:pt>
                <c:pt idx="1449">
                  <c:v>44001</c:v>
                </c:pt>
                <c:pt idx="1450">
                  <c:v>44004</c:v>
                </c:pt>
                <c:pt idx="1451">
                  <c:v>44005</c:v>
                </c:pt>
                <c:pt idx="1452">
                  <c:v>44006</c:v>
                </c:pt>
                <c:pt idx="1453">
                  <c:v>44007</c:v>
                </c:pt>
                <c:pt idx="1454">
                  <c:v>44008</c:v>
                </c:pt>
                <c:pt idx="1455">
                  <c:v>44011</c:v>
                </c:pt>
                <c:pt idx="1456">
                  <c:v>44012</c:v>
                </c:pt>
                <c:pt idx="1457">
                  <c:v>44013</c:v>
                </c:pt>
                <c:pt idx="1458">
                  <c:v>44014</c:v>
                </c:pt>
                <c:pt idx="1459">
                  <c:v>44015</c:v>
                </c:pt>
                <c:pt idx="1460">
                  <c:v>44018</c:v>
                </c:pt>
                <c:pt idx="1461">
                  <c:v>44019</c:v>
                </c:pt>
                <c:pt idx="1462">
                  <c:v>44020</c:v>
                </c:pt>
                <c:pt idx="1463">
                  <c:v>44021</c:v>
                </c:pt>
                <c:pt idx="1464">
                  <c:v>44022</c:v>
                </c:pt>
                <c:pt idx="1465">
                  <c:v>44025</c:v>
                </c:pt>
                <c:pt idx="1466">
                  <c:v>44026</c:v>
                </c:pt>
                <c:pt idx="1467">
                  <c:v>44027</c:v>
                </c:pt>
                <c:pt idx="1468">
                  <c:v>44028</c:v>
                </c:pt>
                <c:pt idx="1469">
                  <c:v>44029</c:v>
                </c:pt>
                <c:pt idx="1470">
                  <c:v>44032</c:v>
                </c:pt>
                <c:pt idx="1471">
                  <c:v>44033</c:v>
                </c:pt>
                <c:pt idx="1472">
                  <c:v>44034</c:v>
                </c:pt>
                <c:pt idx="1473">
                  <c:v>44035</c:v>
                </c:pt>
                <c:pt idx="1474">
                  <c:v>44036</c:v>
                </c:pt>
                <c:pt idx="1475">
                  <c:v>44039</c:v>
                </c:pt>
                <c:pt idx="1476">
                  <c:v>44040</c:v>
                </c:pt>
                <c:pt idx="1477">
                  <c:v>44041</c:v>
                </c:pt>
                <c:pt idx="1478">
                  <c:v>44042</c:v>
                </c:pt>
                <c:pt idx="1479">
                  <c:v>44043</c:v>
                </c:pt>
                <c:pt idx="1480">
                  <c:v>44046</c:v>
                </c:pt>
                <c:pt idx="1481">
                  <c:v>44047</c:v>
                </c:pt>
                <c:pt idx="1482">
                  <c:v>44048</c:v>
                </c:pt>
                <c:pt idx="1483">
                  <c:v>44049</c:v>
                </c:pt>
                <c:pt idx="1484">
                  <c:v>44050</c:v>
                </c:pt>
                <c:pt idx="1485">
                  <c:v>44053</c:v>
                </c:pt>
                <c:pt idx="1486">
                  <c:v>44054</c:v>
                </c:pt>
                <c:pt idx="1487">
                  <c:v>44055</c:v>
                </c:pt>
                <c:pt idx="1488">
                  <c:v>44056</c:v>
                </c:pt>
                <c:pt idx="1489">
                  <c:v>44057</c:v>
                </c:pt>
                <c:pt idx="1490">
                  <c:v>44060</c:v>
                </c:pt>
                <c:pt idx="1491">
                  <c:v>44061</c:v>
                </c:pt>
                <c:pt idx="1492">
                  <c:v>44062</c:v>
                </c:pt>
                <c:pt idx="1493">
                  <c:v>44063</c:v>
                </c:pt>
                <c:pt idx="1494">
                  <c:v>44064</c:v>
                </c:pt>
                <c:pt idx="1495">
                  <c:v>44067</c:v>
                </c:pt>
                <c:pt idx="1496">
                  <c:v>44068</c:v>
                </c:pt>
                <c:pt idx="1497">
                  <c:v>44069</c:v>
                </c:pt>
                <c:pt idx="1498">
                  <c:v>44070</c:v>
                </c:pt>
                <c:pt idx="1499">
                  <c:v>44071</c:v>
                </c:pt>
                <c:pt idx="1500">
                  <c:v>44074</c:v>
                </c:pt>
                <c:pt idx="1501">
                  <c:v>44075</c:v>
                </c:pt>
                <c:pt idx="1502">
                  <c:v>44076</c:v>
                </c:pt>
                <c:pt idx="1503">
                  <c:v>44077</c:v>
                </c:pt>
                <c:pt idx="1504">
                  <c:v>44078</c:v>
                </c:pt>
                <c:pt idx="1505">
                  <c:v>44081</c:v>
                </c:pt>
                <c:pt idx="1506">
                  <c:v>44082</c:v>
                </c:pt>
                <c:pt idx="1507">
                  <c:v>44083</c:v>
                </c:pt>
                <c:pt idx="1508">
                  <c:v>44084</c:v>
                </c:pt>
                <c:pt idx="1509">
                  <c:v>44085</c:v>
                </c:pt>
                <c:pt idx="1510">
                  <c:v>44088</c:v>
                </c:pt>
                <c:pt idx="1511">
                  <c:v>44089</c:v>
                </c:pt>
                <c:pt idx="1512">
                  <c:v>44090</c:v>
                </c:pt>
                <c:pt idx="1513">
                  <c:v>44091</c:v>
                </c:pt>
                <c:pt idx="1514">
                  <c:v>44092</c:v>
                </c:pt>
                <c:pt idx="1515">
                  <c:v>44095</c:v>
                </c:pt>
                <c:pt idx="1516">
                  <c:v>44096</c:v>
                </c:pt>
                <c:pt idx="1517">
                  <c:v>44097</c:v>
                </c:pt>
                <c:pt idx="1518">
                  <c:v>44098</c:v>
                </c:pt>
                <c:pt idx="1519">
                  <c:v>44099</c:v>
                </c:pt>
                <c:pt idx="1520">
                  <c:v>44102</c:v>
                </c:pt>
                <c:pt idx="1521">
                  <c:v>44103</c:v>
                </c:pt>
                <c:pt idx="1522">
                  <c:v>44104</c:v>
                </c:pt>
                <c:pt idx="1523">
                  <c:v>44105</c:v>
                </c:pt>
                <c:pt idx="1524">
                  <c:v>44106</c:v>
                </c:pt>
                <c:pt idx="1525">
                  <c:v>44109</c:v>
                </c:pt>
                <c:pt idx="1526">
                  <c:v>44110</c:v>
                </c:pt>
                <c:pt idx="1527">
                  <c:v>44111</c:v>
                </c:pt>
                <c:pt idx="1528">
                  <c:v>44112</c:v>
                </c:pt>
                <c:pt idx="1529">
                  <c:v>44113</c:v>
                </c:pt>
                <c:pt idx="1530">
                  <c:v>44116</c:v>
                </c:pt>
                <c:pt idx="1531">
                  <c:v>44117</c:v>
                </c:pt>
                <c:pt idx="1532">
                  <c:v>44118</c:v>
                </c:pt>
                <c:pt idx="1533">
                  <c:v>44119</c:v>
                </c:pt>
                <c:pt idx="1534">
                  <c:v>44120</c:v>
                </c:pt>
                <c:pt idx="1535">
                  <c:v>44123</c:v>
                </c:pt>
                <c:pt idx="1536">
                  <c:v>44124</c:v>
                </c:pt>
                <c:pt idx="1537">
                  <c:v>44125</c:v>
                </c:pt>
                <c:pt idx="1538">
                  <c:v>44126</c:v>
                </c:pt>
                <c:pt idx="1539">
                  <c:v>44127</c:v>
                </c:pt>
                <c:pt idx="1540">
                  <c:v>44130</c:v>
                </c:pt>
                <c:pt idx="1541">
                  <c:v>44131</c:v>
                </c:pt>
                <c:pt idx="1542">
                  <c:v>44132</c:v>
                </c:pt>
                <c:pt idx="1543">
                  <c:v>44133</c:v>
                </c:pt>
                <c:pt idx="1544">
                  <c:v>44134</c:v>
                </c:pt>
                <c:pt idx="1545">
                  <c:v>44137</c:v>
                </c:pt>
                <c:pt idx="1546">
                  <c:v>44138</c:v>
                </c:pt>
                <c:pt idx="1547">
                  <c:v>44139</c:v>
                </c:pt>
                <c:pt idx="1548">
                  <c:v>44140</c:v>
                </c:pt>
                <c:pt idx="1549">
                  <c:v>44141</c:v>
                </c:pt>
                <c:pt idx="1550">
                  <c:v>44144</c:v>
                </c:pt>
                <c:pt idx="1551">
                  <c:v>44145</c:v>
                </c:pt>
                <c:pt idx="1552">
                  <c:v>44146</c:v>
                </c:pt>
                <c:pt idx="1553">
                  <c:v>44147</c:v>
                </c:pt>
                <c:pt idx="1554">
                  <c:v>44148</c:v>
                </c:pt>
                <c:pt idx="1555">
                  <c:v>44151</c:v>
                </c:pt>
                <c:pt idx="1556">
                  <c:v>44152</c:v>
                </c:pt>
                <c:pt idx="1557">
                  <c:v>44153</c:v>
                </c:pt>
                <c:pt idx="1558">
                  <c:v>44154</c:v>
                </c:pt>
                <c:pt idx="1559">
                  <c:v>44155</c:v>
                </c:pt>
                <c:pt idx="1560">
                  <c:v>44158</c:v>
                </c:pt>
                <c:pt idx="1561">
                  <c:v>44159</c:v>
                </c:pt>
                <c:pt idx="1562">
                  <c:v>44160</c:v>
                </c:pt>
                <c:pt idx="1563">
                  <c:v>44161</c:v>
                </c:pt>
                <c:pt idx="1564">
                  <c:v>44162</c:v>
                </c:pt>
                <c:pt idx="1565">
                  <c:v>44165</c:v>
                </c:pt>
                <c:pt idx="1566">
                  <c:v>44166</c:v>
                </c:pt>
                <c:pt idx="1567">
                  <c:v>44167</c:v>
                </c:pt>
                <c:pt idx="1568">
                  <c:v>44168</c:v>
                </c:pt>
                <c:pt idx="1569">
                  <c:v>44169</c:v>
                </c:pt>
                <c:pt idx="1570">
                  <c:v>44172</c:v>
                </c:pt>
                <c:pt idx="1571">
                  <c:v>44173</c:v>
                </c:pt>
                <c:pt idx="1572">
                  <c:v>44174</c:v>
                </c:pt>
                <c:pt idx="1573">
                  <c:v>44175</c:v>
                </c:pt>
                <c:pt idx="1574">
                  <c:v>44176</c:v>
                </c:pt>
                <c:pt idx="1575">
                  <c:v>44179</c:v>
                </c:pt>
                <c:pt idx="1576">
                  <c:v>44180</c:v>
                </c:pt>
                <c:pt idx="1577">
                  <c:v>44181</c:v>
                </c:pt>
                <c:pt idx="1578">
                  <c:v>44182</c:v>
                </c:pt>
                <c:pt idx="1579">
                  <c:v>44183</c:v>
                </c:pt>
                <c:pt idx="1580">
                  <c:v>44186</c:v>
                </c:pt>
                <c:pt idx="1581">
                  <c:v>44187</c:v>
                </c:pt>
                <c:pt idx="1582">
                  <c:v>44188</c:v>
                </c:pt>
                <c:pt idx="1583">
                  <c:v>44193</c:v>
                </c:pt>
                <c:pt idx="1584">
                  <c:v>44194</c:v>
                </c:pt>
                <c:pt idx="1585">
                  <c:v>44195</c:v>
                </c:pt>
                <c:pt idx="1586">
                  <c:v>44200</c:v>
                </c:pt>
                <c:pt idx="1587">
                  <c:v>44201</c:v>
                </c:pt>
                <c:pt idx="1588">
                  <c:v>44202</c:v>
                </c:pt>
                <c:pt idx="1589">
                  <c:v>44203</c:v>
                </c:pt>
                <c:pt idx="1590">
                  <c:v>44204</c:v>
                </c:pt>
                <c:pt idx="1591">
                  <c:v>44207</c:v>
                </c:pt>
                <c:pt idx="1592">
                  <c:v>44208</c:v>
                </c:pt>
                <c:pt idx="1593">
                  <c:v>44209</c:v>
                </c:pt>
                <c:pt idx="1594">
                  <c:v>44210</c:v>
                </c:pt>
                <c:pt idx="1595">
                  <c:v>44211</c:v>
                </c:pt>
                <c:pt idx="1596">
                  <c:v>44214</c:v>
                </c:pt>
                <c:pt idx="1597">
                  <c:v>44215</c:v>
                </c:pt>
                <c:pt idx="1598">
                  <c:v>44216</c:v>
                </c:pt>
                <c:pt idx="1599">
                  <c:v>44217</c:v>
                </c:pt>
                <c:pt idx="1600">
                  <c:v>44218</c:v>
                </c:pt>
                <c:pt idx="1601">
                  <c:v>44221</c:v>
                </c:pt>
                <c:pt idx="1602">
                  <c:v>44222</c:v>
                </c:pt>
                <c:pt idx="1603">
                  <c:v>44223</c:v>
                </c:pt>
                <c:pt idx="1604">
                  <c:v>44224</c:v>
                </c:pt>
                <c:pt idx="1605">
                  <c:v>44225</c:v>
                </c:pt>
                <c:pt idx="1606">
                  <c:v>44228</c:v>
                </c:pt>
                <c:pt idx="1607">
                  <c:v>44229</c:v>
                </c:pt>
                <c:pt idx="1608">
                  <c:v>44230</c:v>
                </c:pt>
                <c:pt idx="1609">
                  <c:v>44231</c:v>
                </c:pt>
                <c:pt idx="1610">
                  <c:v>44232</c:v>
                </c:pt>
                <c:pt idx="1611">
                  <c:v>44235</c:v>
                </c:pt>
                <c:pt idx="1612">
                  <c:v>44236</c:v>
                </c:pt>
                <c:pt idx="1613">
                  <c:v>44237</c:v>
                </c:pt>
                <c:pt idx="1614">
                  <c:v>44238</c:v>
                </c:pt>
                <c:pt idx="1615">
                  <c:v>44239</c:v>
                </c:pt>
                <c:pt idx="1616">
                  <c:v>44242</c:v>
                </c:pt>
                <c:pt idx="1617">
                  <c:v>44243</c:v>
                </c:pt>
                <c:pt idx="1618">
                  <c:v>44244</c:v>
                </c:pt>
                <c:pt idx="1619">
                  <c:v>44245</c:v>
                </c:pt>
                <c:pt idx="1620">
                  <c:v>44246</c:v>
                </c:pt>
                <c:pt idx="1621">
                  <c:v>44249</c:v>
                </c:pt>
                <c:pt idx="1622">
                  <c:v>44250</c:v>
                </c:pt>
                <c:pt idx="1623">
                  <c:v>44251</c:v>
                </c:pt>
                <c:pt idx="1624">
                  <c:v>44252</c:v>
                </c:pt>
                <c:pt idx="1625">
                  <c:v>44253</c:v>
                </c:pt>
                <c:pt idx="1626">
                  <c:v>44256</c:v>
                </c:pt>
                <c:pt idx="1627">
                  <c:v>44257</c:v>
                </c:pt>
                <c:pt idx="1628">
                  <c:v>44258</c:v>
                </c:pt>
                <c:pt idx="1629">
                  <c:v>44259</c:v>
                </c:pt>
                <c:pt idx="1630">
                  <c:v>44260</c:v>
                </c:pt>
                <c:pt idx="1631">
                  <c:v>44263</c:v>
                </c:pt>
                <c:pt idx="1632">
                  <c:v>44264</c:v>
                </c:pt>
                <c:pt idx="1633">
                  <c:v>44265</c:v>
                </c:pt>
                <c:pt idx="1634">
                  <c:v>44266</c:v>
                </c:pt>
                <c:pt idx="1635">
                  <c:v>44267</c:v>
                </c:pt>
                <c:pt idx="1636">
                  <c:v>44270</c:v>
                </c:pt>
                <c:pt idx="1637">
                  <c:v>44271</c:v>
                </c:pt>
                <c:pt idx="1638">
                  <c:v>44272</c:v>
                </c:pt>
                <c:pt idx="1639">
                  <c:v>44273</c:v>
                </c:pt>
                <c:pt idx="1640">
                  <c:v>44274</c:v>
                </c:pt>
                <c:pt idx="1641">
                  <c:v>44277</c:v>
                </c:pt>
                <c:pt idx="1642">
                  <c:v>44278</c:v>
                </c:pt>
                <c:pt idx="1643">
                  <c:v>44279</c:v>
                </c:pt>
                <c:pt idx="1644">
                  <c:v>44280</c:v>
                </c:pt>
                <c:pt idx="1645">
                  <c:v>44281</c:v>
                </c:pt>
                <c:pt idx="1646">
                  <c:v>44284</c:v>
                </c:pt>
                <c:pt idx="1647">
                  <c:v>44285</c:v>
                </c:pt>
                <c:pt idx="1648">
                  <c:v>44286</c:v>
                </c:pt>
                <c:pt idx="1649">
                  <c:v>44292</c:v>
                </c:pt>
                <c:pt idx="1650">
                  <c:v>44293</c:v>
                </c:pt>
                <c:pt idx="1651">
                  <c:v>44294</c:v>
                </c:pt>
                <c:pt idx="1652">
                  <c:v>44295</c:v>
                </c:pt>
                <c:pt idx="1653">
                  <c:v>44298</c:v>
                </c:pt>
                <c:pt idx="1654">
                  <c:v>44299</c:v>
                </c:pt>
                <c:pt idx="1655">
                  <c:v>44300</c:v>
                </c:pt>
                <c:pt idx="1656">
                  <c:v>44301</c:v>
                </c:pt>
                <c:pt idx="1657">
                  <c:v>44302</c:v>
                </c:pt>
                <c:pt idx="1658">
                  <c:v>44305</c:v>
                </c:pt>
                <c:pt idx="1659">
                  <c:v>44306</c:v>
                </c:pt>
                <c:pt idx="1660">
                  <c:v>44307</c:v>
                </c:pt>
                <c:pt idx="1661">
                  <c:v>44308</c:v>
                </c:pt>
                <c:pt idx="1662">
                  <c:v>44309</c:v>
                </c:pt>
                <c:pt idx="1663">
                  <c:v>44312</c:v>
                </c:pt>
                <c:pt idx="1664">
                  <c:v>44313</c:v>
                </c:pt>
                <c:pt idx="1665">
                  <c:v>44314</c:v>
                </c:pt>
                <c:pt idx="1666">
                  <c:v>44315</c:v>
                </c:pt>
                <c:pt idx="1667">
                  <c:v>44316</c:v>
                </c:pt>
                <c:pt idx="1668">
                  <c:v>44319</c:v>
                </c:pt>
                <c:pt idx="1669">
                  <c:v>44320</c:v>
                </c:pt>
                <c:pt idx="1670">
                  <c:v>44321</c:v>
                </c:pt>
                <c:pt idx="1671">
                  <c:v>44322</c:v>
                </c:pt>
                <c:pt idx="1672">
                  <c:v>44323</c:v>
                </c:pt>
                <c:pt idx="1673">
                  <c:v>44326</c:v>
                </c:pt>
                <c:pt idx="1674">
                  <c:v>44327</c:v>
                </c:pt>
                <c:pt idx="1675">
                  <c:v>44328</c:v>
                </c:pt>
                <c:pt idx="1676">
                  <c:v>44330</c:v>
                </c:pt>
                <c:pt idx="1677">
                  <c:v>44334</c:v>
                </c:pt>
                <c:pt idx="1678">
                  <c:v>44335</c:v>
                </c:pt>
                <c:pt idx="1679">
                  <c:v>44336</c:v>
                </c:pt>
                <c:pt idx="1680">
                  <c:v>44337</c:v>
                </c:pt>
                <c:pt idx="1681">
                  <c:v>44341</c:v>
                </c:pt>
                <c:pt idx="1682">
                  <c:v>44342</c:v>
                </c:pt>
                <c:pt idx="1683">
                  <c:v>44343</c:v>
                </c:pt>
                <c:pt idx="1684">
                  <c:v>44344</c:v>
                </c:pt>
                <c:pt idx="1685">
                  <c:v>44347</c:v>
                </c:pt>
                <c:pt idx="1686">
                  <c:v>44348</c:v>
                </c:pt>
                <c:pt idx="1687">
                  <c:v>44349</c:v>
                </c:pt>
                <c:pt idx="1688">
                  <c:v>44350</c:v>
                </c:pt>
                <c:pt idx="1689">
                  <c:v>44351</c:v>
                </c:pt>
                <c:pt idx="1690">
                  <c:v>44354</c:v>
                </c:pt>
                <c:pt idx="1691">
                  <c:v>44355</c:v>
                </c:pt>
                <c:pt idx="1692">
                  <c:v>44356</c:v>
                </c:pt>
                <c:pt idx="1693">
                  <c:v>44357</c:v>
                </c:pt>
                <c:pt idx="1694">
                  <c:v>44358</c:v>
                </c:pt>
                <c:pt idx="1695">
                  <c:v>44361</c:v>
                </c:pt>
                <c:pt idx="1696">
                  <c:v>44362</c:v>
                </c:pt>
                <c:pt idx="1697">
                  <c:v>44363</c:v>
                </c:pt>
                <c:pt idx="1698">
                  <c:v>44364</c:v>
                </c:pt>
                <c:pt idx="1699">
                  <c:v>44365</c:v>
                </c:pt>
                <c:pt idx="1700">
                  <c:v>44368</c:v>
                </c:pt>
                <c:pt idx="1701">
                  <c:v>44369</c:v>
                </c:pt>
                <c:pt idx="1702">
                  <c:v>44370</c:v>
                </c:pt>
                <c:pt idx="1703">
                  <c:v>44371</c:v>
                </c:pt>
                <c:pt idx="1704">
                  <c:v>44372</c:v>
                </c:pt>
                <c:pt idx="1705">
                  <c:v>44375</c:v>
                </c:pt>
                <c:pt idx="1706">
                  <c:v>44376</c:v>
                </c:pt>
                <c:pt idx="1707">
                  <c:v>44377</c:v>
                </c:pt>
                <c:pt idx="1708">
                  <c:v>44378</c:v>
                </c:pt>
                <c:pt idx="1709">
                  <c:v>44379</c:v>
                </c:pt>
                <c:pt idx="1710">
                  <c:v>44382</c:v>
                </c:pt>
                <c:pt idx="1711">
                  <c:v>44383</c:v>
                </c:pt>
                <c:pt idx="1712">
                  <c:v>44384</c:v>
                </c:pt>
                <c:pt idx="1713">
                  <c:v>44385</c:v>
                </c:pt>
                <c:pt idx="1714">
                  <c:v>44386</c:v>
                </c:pt>
                <c:pt idx="1715">
                  <c:v>44389</c:v>
                </c:pt>
                <c:pt idx="1716">
                  <c:v>44390</c:v>
                </c:pt>
                <c:pt idx="1717">
                  <c:v>44391</c:v>
                </c:pt>
                <c:pt idx="1718">
                  <c:v>44392</c:v>
                </c:pt>
                <c:pt idx="1719">
                  <c:v>44393</c:v>
                </c:pt>
                <c:pt idx="1720">
                  <c:v>44396</c:v>
                </c:pt>
                <c:pt idx="1721">
                  <c:v>44397</c:v>
                </c:pt>
                <c:pt idx="1722">
                  <c:v>44398</c:v>
                </c:pt>
                <c:pt idx="1723">
                  <c:v>44399</c:v>
                </c:pt>
                <c:pt idx="1724">
                  <c:v>44400</c:v>
                </c:pt>
                <c:pt idx="1725">
                  <c:v>44403</c:v>
                </c:pt>
                <c:pt idx="1726">
                  <c:v>44404</c:v>
                </c:pt>
                <c:pt idx="1727">
                  <c:v>44405</c:v>
                </c:pt>
                <c:pt idx="1728">
                  <c:v>44406</c:v>
                </c:pt>
                <c:pt idx="1729">
                  <c:v>44407</c:v>
                </c:pt>
                <c:pt idx="1730">
                  <c:v>44410</c:v>
                </c:pt>
                <c:pt idx="1731">
                  <c:v>44411</c:v>
                </c:pt>
                <c:pt idx="1732">
                  <c:v>44412</c:v>
                </c:pt>
                <c:pt idx="1733">
                  <c:v>44413</c:v>
                </c:pt>
                <c:pt idx="1734">
                  <c:v>44414</c:v>
                </c:pt>
                <c:pt idx="1735">
                  <c:v>44417</c:v>
                </c:pt>
                <c:pt idx="1736">
                  <c:v>44418</c:v>
                </c:pt>
                <c:pt idx="1737">
                  <c:v>44419</c:v>
                </c:pt>
                <c:pt idx="1738">
                  <c:v>44420</c:v>
                </c:pt>
                <c:pt idx="1739">
                  <c:v>44421</c:v>
                </c:pt>
                <c:pt idx="1740">
                  <c:v>44424</c:v>
                </c:pt>
                <c:pt idx="1741">
                  <c:v>44425</c:v>
                </c:pt>
                <c:pt idx="1742">
                  <c:v>44426</c:v>
                </c:pt>
                <c:pt idx="1743">
                  <c:v>44427</c:v>
                </c:pt>
                <c:pt idx="1744">
                  <c:v>44428</c:v>
                </c:pt>
                <c:pt idx="1745">
                  <c:v>44431</c:v>
                </c:pt>
                <c:pt idx="1746">
                  <c:v>44432</c:v>
                </c:pt>
                <c:pt idx="1747">
                  <c:v>44433</c:v>
                </c:pt>
                <c:pt idx="1748">
                  <c:v>44434</c:v>
                </c:pt>
                <c:pt idx="1749">
                  <c:v>44435</c:v>
                </c:pt>
                <c:pt idx="1750">
                  <c:v>44438</c:v>
                </c:pt>
                <c:pt idx="1751">
                  <c:v>44439</c:v>
                </c:pt>
                <c:pt idx="1752">
                  <c:v>44440</c:v>
                </c:pt>
                <c:pt idx="1753">
                  <c:v>44441</c:v>
                </c:pt>
                <c:pt idx="1754">
                  <c:v>44442</c:v>
                </c:pt>
                <c:pt idx="1755">
                  <c:v>44445</c:v>
                </c:pt>
                <c:pt idx="1756">
                  <c:v>44446</c:v>
                </c:pt>
                <c:pt idx="1757">
                  <c:v>44447</c:v>
                </c:pt>
                <c:pt idx="1758">
                  <c:v>44448</c:v>
                </c:pt>
                <c:pt idx="1759">
                  <c:v>44449</c:v>
                </c:pt>
                <c:pt idx="1760">
                  <c:v>44452</c:v>
                </c:pt>
                <c:pt idx="1761">
                  <c:v>44453</c:v>
                </c:pt>
                <c:pt idx="1762">
                  <c:v>44454</c:v>
                </c:pt>
                <c:pt idx="1763">
                  <c:v>44455</c:v>
                </c:pt>
                <c:pt idx="1764">
                  <c:v>44456</c:v>
                </c:pt>
                <c:pt idx="1765">
                  <c:v>44459</c:v>
                </c:pt>
                <c:pt idx="1766">
                  <c:v>44460</c:v>
                </c:pt>
                <c:pt idx="1767">
                  <c:v>44461</c:v>
                </c:pt>
                <c:pt idx="1768">
                  <c:v>44462</c:v>
                </c:pt>
                <c:pt idx="1769">
                  <c:v>44463</c:v>
                </c:pt>
                <c:pt idx="1770">
                  <c:v>44466</c:v>
                </c:pt>
                <c:pt idx="1771">
                  <c:v>44467</c:v>
                </c:pt>
                <c:pt idx="1772">
                  <c:v>44468</c:v>
                </c:pt>
                <c:pt idx="1773">
                  <c:v>44469</c:v>
                </c:pt>
                <c:pt idx="1774">
                  <c:v>44470</c:v>
                </c:pt>
                <c:pt idx="1775">
                  <c:v>44473</c:v>
                </c:pt>
                <c:pt idx="1776">
                  <c:v>44474</c:v>
                </c:pt>
                <c:pt idx="1777">
                  <c:v>44475</c:v>
                </c:pt>
                <c:pt idx="1778">
                  <c:v>44476</c:v>
                </c:pt>
                <c:pt idx="1779">
                  <c:v>44477</c:v>
                </c:pt>
                <c:pt idx="1780">
                  <c:v>44480</c:v>
                </c:pt>
                <c:pt idx="1781">
                  <c:v>44481</c:v>
                </c:pt>
                <c:pt idx="1782">
                  <c:v>44482</c:v>
                </c:pt>
                <c:pt idx="1783">
                  <c:v>44483</c:v>
                </c:pt>
                <c:pt idx="1784">
                  <c:v>44484</c:v>
                </c:pt>
                <c:pt idx="1785">
                  <c:v>44487</c:v>
                </c:pt>
                <c:pt idx="1786">
                  <c:v>44488</c:v>
                </c:pt>
                <c:pt idx="1787">
                  <c:v>44489</c:v>
                </c:pt>
                <c:pt idx="1788">
                  <c:v>44490</c:v>
                </c:pt>
                <c:pt idx="1789">
                  <c:v>44491</c:v>
                </c:pt>
                <c:pt idx="1790">
                  <c:v>44494</c:v>
                </c:pt>
                <c:pt idx="1791">
                  <c:v>44495</c:v>
                </c:pt>
                <c:pt idx="1792">
                  <c:v>44496</c:v>
                </c:pt>
                <c:pt idx="1793">
                  <c:v>44497</c:v>
                </c:pt>
                <c:pt idx="1794">
                  <c:v>44498</c:v>
                </c:pt>
                <c:pt idx="1795">
                  <c:v>44501</c:v>
                </c:pt>
                <c:pt idx="1796">
                  <c:v>44502</c:v>
                </c:pt>
                <c:pt idx="1797">
                  <c:v>44503</c:v>
                </c:pt>
                <c:pt idx="1798">
                  <c:v>44504</c:v>
                </c:pt>
                <c:pt idx="1799">
                  <c:v>44505</c:v>
                </c:pt>
                <c:pt idx="1800">
                  <c:v>44508</c:v>
                </c:pt>
                <c:pt idx="1801">
                  <c:v>44509</c:v>
                </c:pt>
                <c:pt idx="1802">
                  <c:v>44510</c:v>
                </c:pt>
                <c:pt idx="1803">
                  <c:v>44511</c:v>
                </c:pt>
                <c:pt idx="1804">
                  <c:v>44512</c:v>
                </c:pt>
                <c:pt idx="1805">
                  <c:v>44515</c:v>
                </c:pt>
                <c:pt idx="1806">
                  <c:v>44516</c:v>
                </c:pt>
                <c:pt idx="1807">
                  <c:v>44517</c:v>
                </c:pt>
                <c:pt idx="1808">
                  <c:v>44518</c:v>
                </c:pt>
                <c:pt idx="1809">
                  <c:v>44519</c:v>
                </c:pt>
                <c:pt idx="1810">
                  <c:v>44522</c:v>
                </c:pt>
                <c:pt idx="1811">
                  <c:v>44523</c:v>
                </c:pt>
                <c:pt idx="1812">
                  <c:v>44524</c:v>
                </c:pt>
                <c:pt idx="1813">
                  <c:v>44525</c:v>
                </c:pt>
                <c:pt idx="1814">
                  <c:v>44526</c:v>
                </c:pt>
                <c:pt idx="1815">
                  <c:v>44529</c:v>
                </c:pt>
                <c:pt idx="1816">
                  <c:v>44530</c:v>
                </c:pt>
                <c:pt idx="1817">
                  <c:v>44531</c:v>
                </c:pt>
                <c:pt idx="1818">
                  <c:v>44532</c:v>
                </c:pt>
                <c:pt idx="1819">
                  <c:v>44533</c:v>
                </c:pt>
                <c:pt idx="1820">
                  <c:v>44536</c:v>
                </c:pt>
                <c:pt idx="1821">
                  <c:v>44537</c:v>
                </c:pt>
                <c:pt idx="1822">
                  <c:v>44538</c:v>
                </c:pt>
                <c:pt idx="1823">
                  <c:v>44539</c:v>
                </c:pt>
                <c:pt idx="1824">
                  <c:v>44540</c:v>
                </c:pt>
                <c:pt idx="1825">
                  <c:v>44543</c:v>
                </c:pt>
                <c:pt idx="1826">
                  <c:v>44544</c:v>
                </c:pt>
                <c:pt idx="1827">
                  <c:v>44545</c:v>
                </c:pt>
                <c:pt idx="1828">
                  <c:v>44546</c:v>
                </c:pt>
                <c:pt idx="1829">
                  <c:v>44547</c:v>
                </c:pt>
                <c:pt idx="1830">
                  <c:v>44550</c:v>
                </c:pt>
                <c:pt idx="1831">
                  <c:v>44551</c:v>
                </c:pt>
                <c:pt idx="1832">
                  <c:v>44552</c:v>
                </c:pt>
                <c:pt idx="1833">
                  <c:v>44553</c:v>
                </c:pt>
                <c:pt idx="1834">
                  <c:v>44557</c:v>
                </c:pt>
                <c:pt idx="1835">
                  <c:v>44558</c:v>
                </c:pt>
                <c:pt idx="1836">
                  <c:v>44559</c:v>
                </c:pt>
                <c:pt idx="1837">
                  <c:v>44560</c:v>
                </c:pt>
                <c:pt idx="1838">
                  <c:v>44564</c:v>
                </c:pt>
                <c:pt idx="1839">
                  <c:v>44565</c:v>
                </c:pt>
                <c:pt idx="1840">
                  <c:v>44566</c:v>
                </c:pt>
                <c:pt idx="1841">
                  <c:v>44567</c:v>
                </c:pt>
                <c:pt idx="1842">
                  <c:v>44568</c:v>
                </c:pt>
                <c:pt idx="1843">
                  <c:v>44571</c:v>
                </c:pt>
                <c:pt idx="1844">
                  <c:v>44572</c:v>
                </c:pt>
                <c:pt idx="1845">
                  <c:v>44573</c:v>
                </c:pt>
                <c:pt idx="1846">
                  <c:v>44574</c:v>
                </c:pt>
                <c:pt idx="1847">
                  <c:v>44575</c:v>
                </c:pt>
                <c:pt idx="1848">
                  <c:v>44578</c:v>
                </c:pt>
                <c:pt idx="1849">
                  <c:v>44579</c:v>
                </c:pt>
                <c:pt idx="1850">
                  <c:v>44580</c:v>
                </c:pt>
                <c:pt idx="1851">
                  <c:v>44581</c:v>
                </c:pt>
                <c:pt idx="1852">
                  <c:v>44582</c:v>
                </c:pt>
                <c:pt idx="1853">
                  <c:v>44585</c:v>
                </c:pt>
                <c:pt idx="1854">
                  <c:v>44586</c:v>
                </c:pt>
                <c:pt idx="1855">
                  <c:v>44587</c:v>
                </c:pt>
                <c:pt idx="1856">
                  <c:v>44588</c:v>
                </c:pt>
                <c:pt idx="1857">
                  <c:v>44589</c:v>
                </c:pt>
                <c:pt idx="1858">
                  <c:v>44592</c:v>
                </c:pt>
                <c:pt idx="1859">
                  <c:v>44593</c:v>
                </c:pt>
                <c:pt idx="1860">
                  <c:v>44594</c:v>
                </c:pt>
                <c:pt idx="1861">
                  <c:v>44595</c:v>
                </c:pt>
                <c:pt idx="1862">
                  <c:v>44596</c:v>
                </c:pt>
                <c:pt idx="1863">
                  <c:v>44599</c:v>
                </c:pt>
                <c:pt idx="1864">
                  <c:v>44600</c:v>
                </c:pt>
                <c:pt idx="1865">
                  <c:v>44601</c:v>
                </c:pt>
                <c:pt idx="1866">
                  <c:v>44602</c:v>
                </c:pt>
                <c:pt idx="1867">
                  <c:v>44603</c:v>
                </c:pt>
                <c:pt idx="1868">
                  <c:v>44606</c:v>
                </c:pt>
                <c:pt idx="1869">
                  <c:v>44607</c:v>
                </c:pt>
                <c:pt idx="1870">
                  <c:v>44608</c:v>
                </c:pt>
                <c:pt idx="1871">
                  <c:v>44609</c:v>
                </c:pt>
                <c:pt idx="1872">
                  <c:v>44610</c:v>
                </c:pt>
                <c:pt idx="1873">
                  <c:v>44613</c:v>
                </c:pt>
                <c:pt idx="1874">
                  <c:v>44614</c:v>
                </c:pt>
                <c:pt idx="1875">
                  <c:v>44615</c:v>
                </c:pt>
                <c:pt idx="1876">
                  <c:v>44616</c:v>
                </c:pt>
                <c:pt idx="1877">
                  <c:v>44617</c:v>
                </c:pt>
                <c:pt idx="1878">
                  <c:v>44620</c:v>
                </c:pt>
                <c:pt idx="1879">
                  <c:v>44621</c:v>
                </c:pt>
                <c:pt idx="1880">
                  <c:v>44622</c:v>
                </c:pt>
                <c:pt idx="1881">
                  <c:v>44623</c:v>
                </c:pt>
                <c:pt idx="1882">
                  <c:v>44624</c:v>
                </c:pt>
                <c:pt idx="1883">
                  <c:v>44627</c:v>
                </c:pt>
                <c:pt idx="1884">
                  <c:v>44628</c:v>
                </c:pt>
                <c:pt idx="1885">
                  <c:v>44629</c:v>
                </c:pt>
                <c:pt idx="1886">
                  <c:v>44630</c:v>
                </c:pt>
                <c:pt idx="1887">
                  <c:v>44631</c:v>
                </c:pt>
                <c:pt idx="1888">
                  <c:v>44634</c:v>
                </c:pt>
                <c:pt idx="1889">
                  <c:v>44635</c:v>
                </c:pt>
                <c:pt idx="1890">
                  <c:v>44636</c:v>
                </c:pt>
                <c:pt idx="1891">
                  <c:v>44637</c:v>
                </c:pt>
                <c:pt idx="1892">
                  <c:v>44638</c:v>
                </c:pt>
                <c:pt idx="1893">
                  <c:v>44641</c:v>
                </c:pt>
                <c:pt idx="1894">
                  <c:v>44642</c:v>
                </c:pt>
                <c:pt idx="1895">
                  <c:v>44643</c:v>
                </c:pt>
                <c:pt idx="1896">
                  <c:v>44644</c:v>
                </c:pt>
                <c:pt idx="1897">
                  <c:v>44645</c:v>
                </c:pt>
                <c:pt idx="1898">
                  <c:v>44648</c:v>
                </c:pt>
                <c:pt idx="1899">
                  <c:v>44649</c:v>
                </c:pt>
                <c:pt idx="1900">
                  <c:v>44650</c:v>
                </c:pt>
                <c:pt idx="1901">
                  <c:v>44651</c:v>
                </c:pt>
                <c:pt idx="1902">
                  <c:v>44652</c:v>
                </c:pt>
                <c:pt idx="1903">
                  <c:v>44655</c:v>
                </c:pt>
                <c:pt idx="1904">
                  <c:v>44656</c:v>
                </c:pt>
                <c:pt idx="1905">
                  <c:v>44657</c:v>
                </c:pt>
                <c:pt idx="1906">
                  <c:v>44658</c:v>
                </c:pt>
                <c:pt idx="1907">
                  <c:v>44659</c:v>
                </c:pt>
                <c:pt idx="1908">
                  <c:v>44662</c:v>
                </c:pt>
                <c:pt idx="1909">
                  <c:v>44663</c:v>
                </c:pt>
                <c:pt idx="1910">
                  <c:v>44664</c:v>
                </c:pt>
                <c:pt idx="1911">
                  <c:v>44670</c:v>
                </c:pt>
                <c:pt idx="1912">
                  <c:v>44671</c:v>
                </c:pt>
                <c:pt idx="1913">
                  <c:v>44672</c:v>
                </c:pt>
                <c:pt idx="1914">
                  <c:v>44673</c:v>
                </c:pt>
                <c:pt idx="1915">
                  <c:v>44676</c:v>
                </c:pt>
                <c:pt idx="1916">
                  <c:v>44677</c:v>
                </c:pt>
                <c:pt idx="1917">
                  <c:v>44678</c:v>
                </c:pt>
                <c:pt idx="1918">
                  <c:v>44679</c:v>
                </c:pt>
                <c:pt idx="1919">
                  <c:v>44680</c:v>
                </c:pt>
                <c:pt idx="1920">
                  <c:v>44683</c:v>
                </c:pt>
                <c:pt idx="1921">
                  <c:v>44684</c:v>
                </c:pt>
                <c:pt idx="1922">
                  <c:v>44685</c:v>
                </c:pt>
                <c:pt idx="1923">
                  <c:v>44686</c:v>
                </c:pt>
                <c:pt idx="1924">
                  <c:v>44687</c:v>
                </c:pt>
                <c:pt idx="1925">
                  <c:v>44690</c:v>
                </c:pt>
                <c:pt idx="1926">
                  <c:v>44691</c:v>
                </c:pt>
                <c:pt idx="1927">
                  <c:v>44692</c:v>
                </c:pt>
                <c:pt idx="1928">
                  <c:v>44693</c:v>
                </c:pt>
                <c:pt idx="1929">
                  <c:v>44694</c:v>
                </c:pt>
                <c:pt idx="1930">
                  <c:v>44697</c:v>
                </c:pt>
                <c:pt idx="1931">
                  <c:v>44699</c:v>
                </c:pt>
                <c:pt idx="1932">
                  <c:v>44700</c:v>
                </c:pt>
                <c:pt idx="1933">
                  <c:v>44701</c:v>
                </c:pt>
                <c:pt idx="1934">
                  <c:v>44704</c:v>
                </c:pt>
                <c:pt idx="1935">
                  <c:v>44705</c:v>
                </c:pt>
                <c:pt idx="1936">
                  <c:v>44706</c:v>
                </c:pt>
                <c:pt idx="1937">
                  <c:v>44708</c:v>
                </c:pt>
                <c:pt idx="1938">
                  <c:v>44711</c:v>
                </c:pt>
                <c:pt idx="1939">
                  <c:v>44712</c:v>
                </c:pt>
                <c:pt idx="1940">
                  <c:v>44713</c:v>
                </c:pt>
                <c:pt idx="1941">
                  <c:v>44714</c:v>
                </c:pt>
                <c:pt idx="1942">
                  <c:v>44715</c:v>
                </c:pt>
                <c:pt idx="1943">
                  <c:v>44719</c:v>
                </c:pt>
                <c:pt idx="1944">
                  <c:v>44720</c:v>
                </c:pt>
                <c:pt idx="1945">
                  <c:v>44721</c:v>
                </c:pt>
                <c:pt idx="1946">
                  <c:v>44722</c:v>
                </c:pt>
                <c:pt idx="1947">
                  <c:v>44725</c:v>
                </c:pt>
                <c:pt idx="1948">
                  <c:v>44726</c:v>
                </c:pt>
                <c:pt idx="1949">
                  <c:v>44727</c:v>
                </c:pt>
                <c:pt idx="1950">
                  <c:v>44728</c:v>
                </c:pt>
                <c:pt idx="1951">
                  <c:v>44729</c:v>
                </c:pt>
                <c:pt idx="1952">
                  <c:v>44732</c:v>
                </c:pt>
                <c:pt idx="1953">
                  <c:v>44733</c:v>
                </c:pt>
                <c:pt idx="1954">
                  <c:v>44734</c:v>
                </c:pt>
                <c:pt idx="1955">
                  <c:v>44735</c:v>
                </c:pt>
                <c:pt idx="1956">
                  <c:v>44736</c:v>
                </c:pt>
                <c:pt idx="1957">
                  <c:v>44739</c:v>
                </c:pt>
                <c:pt idx="1958">
                  <c:v>44740</c:v>
                </c:pt>
                <c:pt idx="1959">
                  <c:v>44741</c:v>
                </c:pt>
                <c:pt idx="1960">
                  <c:v>44742</c:v>
                </c:pt>
                <c:pt idx="1961">
                  <c:v>44743</c:v>
                </c:pt>
                <c:pt idx="1962">
                  <c:v>44746</c:v>
                </c:pt>
                <c:pt idx="1963">
                  <c:v>44747</c:v>
                </c:pt>
                <c:pt idx="1964">
                  <c:v>44748</c:v>
                </c:pt>
                <c:pt idx="1965">
                  <c:v>44749</c:v>
                </c:pt>
                <c:pt idx="1966">
                  <c:v>44750</c:v>
                </c:pt>
                <c:pt idx="1967">
                  <c:v>44753</c:v>
                </c:pt>
                <c:pt idx="1968">
                  <c:v>44754</c:v>
                </c:pt>
                <c:pt idx="1969">
                  <c:v>44755</c:v>
                </c:pt>
                <c:pt idx="1970">
                  <c:v>44756</c:v>
                </c:pt>
                <c:pt idx="1971">
                  <c:v>44757</c:v>
                </c:pt>
                <c:pt idx="1972">
                  <c:v>44760</c:v>
                </c:pt>
                <c:pt idx="1973">
                  <c:v>44761</c:v>
                </c:pt>
                <c:pt idx="1974">
                  <c:v>44762</c:v>
                </c:pt>
                <c:pt idx="1975">
                  <c:v>44763</c:v>
                </c:pt>
                <c:pt idx="1976">
                  <c:v>44764</c:v>
                </c:pt>
                <c:pt idx="1977">
                  <c:v>44767</c:v>
                </c:pt>
                <c:pt idx="1978">
                  <c:v>44768</c:v>
                </c:pt>
                <c:pt idx="1979">
                  <c:v>44769</c:v>
                </c:pt>
                <c:pt idx="1980">
                  <c:v>44770</c:v>
                </c:pt>
                <c:pt idx="1981">
                  <c:v>44771</c:v>
                </c:pt>
                <c:pt idx="1982">
                  <c:v>44774</c:v>
                </c:pt>
                <c:pt idx="1983">
                  <c:v>44775</c:v>
                </c:pt>
                <c:pt idx="1984">
                  <c:v>44776</c:v>
                </c:pt>
                <c:pt idx="1985">
                  <c:v>44777</c:v>
                </c:pt>
                <c:pt idx="1986">
                  <c:v>44778</c:v>
                </c:pt>
                <c:pt idx="1987">
                  <c:v>44781</c:v>
                </c:pt>
                <c:pt idx="1988">
                  <c:v>44782</c:v>
                </c:pt>
                <c:pt idx="1989">
                  <c:v>44783</c:v>
                </c:pt>
                <c:pt idx="1990">
                  <c:v>44784</c:v>
                </c:pt>
                <c:pt idx="1991">
                  <c:v>44785</c:v>
                </c:pt>
                <c:pt idx="1992">
                  <c:v>44788</c:v>
                </c:pt>
                <c:pt idx="1993">
                  <c:v>44789</c:v>
                </c:pt>
                <c:pt idx="1994">
                  <c:v>44790</c:v>
                </c:pt>
                <c:pt idx="1995">
                  <c:v>44791</c:v>
                </c:pt>
                <c:pt idx="1996">
                  <c:v>44792</c:v>
                </c:pt>
                <c:pt idx="1997">
                  <c:v>44795</c:v>
                </c:pt>
                <c:pt idx="1998">
                  <c:v>44796</c:v>
                </c:pt>
                <c:pt idx="1999">
                  <c:v>44797</c:v>
                </c:pt>
                <c:pt idx="2000">
                  <c:v>44798</c:v>
                </c:pt>
                <c:pt idx="2001">
                  <c:v>44799</c:v>
                </c:pt>
                <c:pt idx="2002">
                  <c:v>44802</c:v>
                </c:pt>
                <c:pt idx="2003">
                  <c:v>44803</c:v>
                </c:pt>
                <c:pt idx="2004">
                  <c:v>44804</c:v>
                </c:pt>
                <c:pt idx="2005">
                  <c:v>44805</c:v>
                </c:pt>
                <c:pt idx="2006">
                  <c:v>44806</c:v>
                </c:pt>
                <c:pt idx="2007">
                  <c:v>44809</c:v>
                </c:pt>
                <c:pt idx="2008">
                  <c:v>44810</c:v>
                </c:pt>
                <c:pt idx="2009">
                  <c:v>44811</c:v>
                </c:pt>
                <c:pt idx="2010">
                  <c:v>44812</c:v>
                </c:pt>
                <c:pt idx="2011">
                  <c:v>44813</c:v>
                </c:pt>
                <c:pt idx="2012">
                  <c:v>44816</c:v>
                </c:pt>
                <c:pt idx="2013">
                  <c:v>44817</c:v>
                </c:pt>
                <c:pt idx="2014">
                  <c:v>44818</c:v>
                </c:pt>
                <c:pt idx="2015">
                  <c:v>44819</c:v>
                </c:pt>
                <c:pt idx="2016">
                  <c:v>44820</c:v>
                </c:pt>
                <c:pt idx="2017">
                  <c:v>44823</c:v>
                </c:pt>
                <c:pt idx="2018">
                  <c:v>44824</c:v>
                </c:pt>
                <c:pt idx="2019">
                  <c:v>44825</c:v>
                </c:pt>
                <c:pt idx="2020">
                  <c:v>44826</c:v>
                </c:pt>
                <c:pt idx="2021">
                  <c:v>44827</c:v>
                </c:pt>
                <c:pt idx="2022">
                  <c:v>44830</c:v>
                </c:pt>
                <c:pt idx="2023">
                  <c:v>44831</c:v>
                </c:pt>
                <c:pt idx="2024">
                  <c:v>44832</c:v>
                </c:pt>
                <c:pt idx="2025">
                  <c:v>44833</c:v>
                </c:pt>
                <c:pt idx="2026">
                  <c:v>44834</c:v>
                </c:pt>
                <c:pt idx="2027">
                  <c:v>44837</c:v>
                </c:pt>
                <c:pt idx="2028">
                  <c:v>44838</c:v>
                </c:pt>
                <c:pt idx="2029">
                  <c:v>44839</c:v>
                </c:pt>
                <c:pt idx="2030">
                  <c:v>44840</c:v>
                </c:pt>
                <c:pt idx="2031">
                  <c:v>44841</c:v>
                </c:pt>
                <c:pt idx="2032">
                  <c:v>44844</c:v>
                </c:pt>
                <c:pt idx="2033">
                  <c:v>44845</c:v>
                </c:pt>
                <c:pt idx="2034">
                  <c:v>44846</c:v>
                </c:pt>
                <c:pt idx="2035">
                  <c:v>44847</c:v>
                </c:pt>
                <c:pt idx="2036">
                  <c:v>44848</c:v>
                </c:pt>
                <c:pt idx="2037">
                  <c:v>44851</c:v>
                </c:pt>
                <c:pt idx="2038">
                  <c:v>44852</c:v>
                </c:pt>
                <c:pt idx="2039">
                  <c:v>44853</c:v>
                </c:pt>
                <c:pt idx="2040">
                  <c:v>44854</c:v>
                </c:pt>
                <c:pt idx="2041">
                  <c:v>44855</c:v>
                </c:pt>
                <c:pt idx="2042">
                  <c:v>44858</c:v>
                </c:pt>
                <c:pt idx="2043">
                  <c:v>44859</c:v>
                </c:pt>
                <c:pt idx="2044">
                  <c:v>44860</c:v>
                </c:pt>
                <c:pt idx="2045">
                  <c:v>44861</c:v>
                </c:pt>
                <c:pt idx="2046">
                  <c:v>44862</c:v>
                </c:pt>
                <c:pt idx="2047">
                  <c:v>44865</c:v>
                </c:pt>
                <c:pt idx="2048">
                  <c:v>44866</c:v>
                </c:pt>
                <c:pt idx="2049">
                  <c:v>44867</c:v>
                </c:pt>
                <c:pt idx="2050">
                  <c:v>44868</c:v>
                </c:pt>
                <c:pt idx="2051">
                  <c:v>44869</c:v>
                </c:pt>
                <c:pt idx="2052">
                  <c:v>44872</c:v>
                </c:pt>
                <c:pt idx="2053">
                  <c:v>44873</c:v>
                </c:pt>
                <c:pt idx="2054">
                  <c:v>44874</c:v>
                </c:pt>
                <c:pt idx="2055">
                  <c:v>44875</c:v>
                </c:pt>
                <c:pt idx="2056">
                  <c:v>44876</c:v>
                </c:pt>
                <c:pt idx="2057">
                  <c:v>44879</c:v>
                </c:pt>
                <c:pt idx="2058">
                  <c:v>44880</c:v>
                </c:pt>
                <c:pt idx="2059">
                  <c:v>44881</c:v>
                </c:pt>
                <c:pt idx="2060">
                  <c:v>44882</c:v>
                </c:pt>
                <c:pt idx="2061">
                  <c:v>44883</c:v>
                </c:pt>
                <c:pt idx="2062">
                  <c:v>44886</c:v>
                </c:pt>
                <c:pt idx="2063">
                  <c:v>44887</c:v>
                </c:pt>
                <c:pt idx="2064">
                  <c:v>44888</c:v>
                </c:pt>
                <c:pt idx="2065">
                  <c:v>44889</c:v>
                </c:pt>
                <c:pt idx="2066">
                  <c:v>44890</c:v>
                </c:pt>
                <c:pt idx="2067">
                  <c:v>44893</c:v>
                </c:pt>
                <c:pt idx="2068">
                  <c:v>44894</c:v>
                </c:pt>
                <c:pt idx="2069">
                  <c:v>44895</c:v>
                </c:pt>
                <c:pt idx="2070">
                  <c:v>44896</c:v>
                </c:pt>
                <c:pt idx="2071">
                  <c:v>44897</c:v>
                </c:pt>
                <c:pt idx="2072">
                  <c:v>44900</c:v>
                </c:pt>
                <c:pt idx="2073">
                  <c:v>44901</c:v>
                </c:pt>
                <c:pt idx="2074">
                  <c:v>44902</c:v>
                </c:pt>
                <c:pt idx="2075">
                  <c:v>44903</c:v>
                </c:pt>
                <c:pt idx="2076">
                  <c:v>44904</c:v>
                </c:pt>
                <c:pt idx="2077">
                  <c:v>44907</c:v>
                </c:pt>
                <c:pt idx="2078">
                  <c:v>44908</c:v>
                </c:pt>
                <c:pt idx="2079">
                  <c:v>44909</c:v>
                </c:pt>
                <c:pt idx="2080">
                  <c:v>44910</c:v>
                </c:pt>
                <c:pt idx="2081">
                  <c:v>44911</c:v>
                </c:pt>
                <c:pt idx="2082">
                  <c:v>44914</c:v>
                </c:pt>
                <c:pt idx="2083">
                  <c:v>44915</c:v>
                </c:pt>
                <c:pt idx="2084">
                  <c:v>44916</c:v>
                </c:pt>
                <c:pt idx="2085">
                  <c:v>44917</c:v>
                </c:pt>
                <c:pt idx="2086">
                  <c:v>44918</c:v>
                </c:pt>
                <c:pt idx="2087">
                  <c:v>44922</c:v>
                </c:pt>
                <c:pt idx="2088">
                  <c:v>44923</c:v>
                </c:pt>
                <c:pt idx="2089">
                  <c:v>44924</c:v>
                </c:pt>
                <c:pt idx="2090">
                  <c:v>44925</c:v>
                </c:pt>
                <c:pt idx="2091">
                  <c:v>44928</c:v>
                </c:pt>
                <c:pt idx="2092">
                  <c:v>44929</c:v>
                </c:pt>
                <c:pt idx="2093">
                  <c:v>44930</c:v>
                </c:pt>
                <c:pt idx="2094">
                  <c:v>44931</c:v>
                </c:pt>
                <c:pt idx="2095">
                  <c:v>44932</c:v>
                </c:pt>
                <c:pt idx="2096">
                  <c:v>44935</c:v>
                </c:pt>
                <c:pt idx="2097">
                  <c:v>44936</c:v>
                </c:pt>
                <c:pt idx="2098">
                  <c:v>44937</c:v>
                </c:pt>
                <c:pt idx="2099">
                  <c:v>44938</c:v>
                </c:pt>
                <c:pt idx="2100">
                  <c:v>44939</c:v>
                </c:pt>
                <c:pt idx="2101">
                  <c:v>44942</c:v>
                </c:pt>
                <c:pt idx="2102">
                  <c:v>44943</c:v>
                </c:pt>
                <c:pt idx="2103">
                  <c:v>44944</c:v>
                </c:pt>
                <c:pt idx="2104">
                  <c:v>44945</c:v>
                </c:pt>
                <c:pt idx="2105">
                  <c:v>44946</c:v>
                </c:pt>
                <c:pt idx="2106">
                  <c:v>44949</c:v>
                </c:pt>
                <c:pt idx="2107">
                  <c:v>44950</c:v>
                </c:pt>
                <c:pt idx="2108">
                  <c:v>44951</c:v>
                </c:pt>
                <c:pt idx="2109">
                  <c:v>44952</c:v>
                </c:pt>
                <c:pt idx="2110">
                  <c:v>44953</c:v>
                </c:pt>
                <c:pt idx="2111">
                  <c:v>44956</c:v>
                </c:pt>
                <c:pt idx="2112">
                  <c:v>44957</c:v>
                </c:pt>
                <c:pt idx="2113">
                  <c:v>44958</c:v>
                </c:pt>
                <c:pt idx="2114">
                  <c:v>44959</c:v>
                </c:pt>
                <c:pt idx="2115">
                  <c:v>44960</c:v>
                </c:pt>
                <c:pt idx="2116">
                  <c:v>44963</c:v>
                </c:pt>
                <c:pt idx="2117">
                  <c:v>44964</c:v>
                </c:pt>
                <c:pt idx="2118">
                  <c:v>44965</c:v>
                </c:pt>
                <c:pt idx="2119">
                  <c:v>44966</c:v>
                </c:pt>
                <c:pt idx="2120">
                  <c:v>44967</c:v>
                </c:pt>
                <c:pt idx="2121">
                  <c:v>44970</c:v>
                </c:pt>
                <c:pt idx="2122">
                  <c:v>44971</c:v>
                </c:pt>
                <c:pt idx="2123">
                  <c:v>44972</c:v>
                </c:pt>
                <c:pt idx="2124">
                  <c:v>44973</c:v>
                </c:pt>
                <c:pt idx="2125">
                  <c:v>44974</c:v>
                </c:pt>
                <c:pt idx="2126">
                  <c:v>44977</c:v>
                </c:pt>
                <c:pt idx="2127">
                  <c:v>44978</c:v>
                </c:pt>
                <c:pt idx="2128">
                  <c:v>44979</c:v>
                </c:pt>
                <c:pt idx="2129">
                  <c:v>44980</c:v>
                </c:pt>
                <c:pt idx="2130">
                  <c:v>44981</c:v>
                </c:pt>
                <c:pt idx="2131">
                  <c:v>44984</c:v>
                </c:pt>
                <c:pt idx="2132">
                  <c:v>44985</c:v>
                </c:pt>
                <c:pt idx="2133">
                  <c:v>44986</c:v>
                </c:pt>
                <c:pt idx="2134">
                  <c:v>44987</c:v>
                </c:pt>
                <c:pt idx="2135">
                  <c:v>44988</c:v>
                </c:pt>
                <c:pt idx="2136">
                  <c:v>44991</c:v>
                </c:pt>
                <c:pt idx="2137">
                  <c:v>44992</c:v>
                </c:pt>
                <c:pt idx="2138">
                  <c:v>44993</c:v>
                </c:pt>
                <c:pt idx="2139">
                  <c:v>44994</c:v>
                </c:pt>
                <c:pt idx="2140">
                  <c:v>44995</c:v>
                </c:pt>
                <c:pt idx="2141">
                  <c:v>44998</c:v>
                </c:pt>
                <c:pt idx="2142">
                  <c:v>44999</c:v>
                </c:pt>
                <c:pt idx="2143">
                  <c:v>45000</c:v>
                </c:pt>
                <c:pt idx="2144">
                  <c:v>45001</c:v>
                </c:pt>
                <c:pt idx="2145">
                  <c:v>45002</c:v>
                </c:pt>
                <c:pt idx="2146">
                  <c:v>45005</c:v>
                </c:pt>
                <c:pt idx="2147">
                  <c:v>45006</c:v>
                </c:pt>
                <c:pt idx="2148">
                  <c:v>45007</c:v>
                </c:pt>
                <c:pt idx="2149">
                  <c:v>45008</c:v>
                </c:pt>
                <c:pt idx="2150">
                  <c:v>45009</c:v>
                </c:pt>
                <c:pt idx="2151">
                  <c:v>45012</c:v>
                </c:pt>
                <c:pt idx="2152">
                  <c:v>45013</c:v>
                </c:pt>
                <c:pt idx="2153">
                  <c:v>45014</c:v>
                </c:pt>
                <c:pt idx="2154">
                  <c:v>45015</c:v>
                </c:pt>
                <c:pt idx="2155">
                  <c:v>45016</c:v>
                </c:pt>
                <c:pt idx="2156">
                  <c:v>45019</c:v>
                </c:pt>
                <c:pt idx="2157">
                  <c:v>45020</c:v>
                </c:pt>
                <c:pt idx="2158">
                  <c:v>45021</c:v>
                </c:pt>
                <c:pt idx="2159">
                  <c:v>45027</c:v>
                </c:pt>
                <c:pt idx="2160">
                  <c:v>45028</c:v>
                </c:pt>
                <c:pt idx="2161">
                  <c:v>45029</c:v>
                </c:pt>
                <c:pt idx="2162">
                  <c:v>45030</c:v>
                </c:pt>
                <c:pt idx="2163">
                  <c:v>45033</c:v>
                </c:pt>
                <c:pt idx="2164">
                  <c:v>45034</c:v>
                </c:pt>
              </c:numCache>
            </c:numRef>
          </c:cat>
          <c:val>
            <c:numRef>
              <c:f>Sheet1!$B$2:$B$2166</c:f>
              <c:numCache>
                <c:formatCode>General</c:formatCode>
                <c:ptCount val="2165"/>
                <c:pt idx="0">
                  <c:v>0.94640000000000002</c:v>
                </c:pt>
                <c:pt idx="1">
                  <c:v>0.95050000000000001</c:v>
                </c:pt>
                <c:pt idx="2">
                  <c:v>0.93420000000000003</c:v>
                </c:pt>
                <c:pt idx="3">
                  <c:v>0.92190000000000005</c:v>
                </c:pt>
                <c:pt idx="4">
                  <c:v>0.92190000000000005</c:v>
                </c:pt>
                <c:pt idx="5">
                  <c:v>0.92190000000000005</c:v>
                </c:pt>
                <c:pt idx="6">
                  <c:v>0.93820000000000003</c:v>
                </c:pt>
                <c:pt idx="7">
                  <c:v>0.93820000000000003</c:v>
                </c:pt>
                <c:pt idx="8">
                  <c:v>0.9546</c:v>
                </c:pt>
                <c:pt idx="9">
                  <c:v>0.94230000000000003</c:v>
                </c:pt>
                <c:pt idx="10">
                  <c:v>0.97089999999999999</c:v>
                </c:pt>
                <c:pt idx="11">
                  <c:v>0.96679999999999999</c:v>
                </c:pt>
                <c:pt idx="12">
                  <c:v>0.94640000000000002</c:v>
                </c:pt>
                <c:pt idx="13">
                  <c:v>0.9546</c:v>
                </c:pt>
                <c:pt idx="14">
                  <c:v>0.97089999999999999</c:v>
                </c:pt>
                <c:pt idx="15">
                  <c:v>0.9627</c:v>
                </c:pt>
                <c:pt idx="16">
                  <c:v>0.95050000000000001</c:v>
                </c:pt>
                <c:pt idx="17">
                  <c:v>0.95050000000000001</c:v>
                </c:pt>
                <c:pt idx="18">
                  <c:v>0.95050000000000001</c:v>
                </c:pt>
                <c:pt idx="19">
                  <c:v>0.94640000000000002</c:v>
                </c:pt>
                <c:pt idx="20">
                  <c:v>0.92</c:v>
                </c:pt>
                <c:pt idx="21">
                  <c:v>0.92</c:v>
                </c:pt>
                <c:pt idx="22">
                  <c:v>0.88439999999999996</c:v>
                </c:pt>
                <c:pt idx="23">
                  <c:v>0.91210000000000002</c:v>
                </c:pt>
                <c:pt idx="24">
                  <c:v>0.9042</c:v>
                </c:pt>
                <c:pt idx="25">
                  <c:v>0.86850000000000005</c:v>
                </c:pt>
                <c:pt idx="26">
                  <c:v>0.89229999999999998</c:v>
                </c:pt>
                <c:pt idx="27">
                  <c:v>0.88829999999999998</c:v>
                </c:pt>
                <c:pt idx="28">
                  <c:v>0.89629999999999999</c:v>
                </c:pt>
                <c:pt idx="29">
                  <c:v>0.88829999999999998</c:v>
                </c:pt>
                <c:pt idx="30">
                  <c:v>0.89229999999999998</c:v>
                </c:pt>
                <c:pt idx="31">
                  <c:v>0.88439999999999996</c:v>
                </c:pt>
                <c:pt idx="32">
                  <c:v>0.85660000000000003</c:v>
                </c:pt>
                <c:pt idx="33">
                  <c:v>0.89229999999999998</c:v>
                </c:pt>
                <c:pt idx="34">
                  <c:v>0.89629999999999999</c:v>
                </c:pt>
                <c:pt idx="35">
                  <c:v>0.9002</c:v>
                </c:pt>
                <c:pt idx="36">
                  <c:v>0.9042</c:v>
                </c:pt>
                <c:pt idx="37">
                  <c:v>0.89629999999999999</c:v>
                </c:pt>
                <c:pt idx="38">
                  <c:v>0.90810000000000002</c:v>
                </c:pt>
                <c:pt idx="39">
                  <c:v>0.9042</c:v>
                </c:pt>
                <c:pt idx="40">
                  <c:v>0.91210000000000002</c:v>
                </c:pt>
                <c:pt idx="41">
                  <c:v>0.92</c:v>
                </c:pt>
                <c:pt idx="42">
                  <c:v>0.92400000000000004</c:v>
                </c:pt>
                <c:pt idx="43">
                  <c:v>0.93589999999999995</c:v>
                </c:pt>
                <c:pt idx="44">
                  <c:v>0.94379999999999997</c:v>
                </c:pt>
                <c:pt idx="45">
                  <c:v>0.93989999999999996</c:v>
                </c:pt>
                <c:pt idx="46">
                  <c:v>0.94779999999999998</c:v>
                </c:pt>
                <c:pt idx="47">
                  <c:v>0.94379999999999997</c:v>
                </c:pt>
                <c:pt idx="48">
                  <c:v>0.95569999999999999</c:v>
                </c:pt>
                <c:pt idx="49">
                  <c:v>0.95569999999999999</c:v>
                </c:pt>
                <c:pt idx="50">
                  <c:v>0.94779999999999998</c:v>
                </c:pt>
                <c:pt idx="51">
                  <c:v>0.94779999999999998</c:v>
                </c:pt>
                <c:pt idx="52">
                  <c:v>0.95179999999999998</c:v>
                </c:pt>
                <c:pt idx="53">
                  <c:v>0.97950000000000004</c:v>
                </c:pt>
                <c:pt idx="54">
                  <c:v>0.97160000000000002</c:v>
                </c:pt>
                <c:pt idx="55">
                  <c:v>0.98350000000000004</c:v>
                </c:pt>
                <c:pt idx="56">
                  <c:v>0.99939999999999996</c:v>
                </c:pt>
                <c:pt idx="57">
                  <c:v>0.99539999999999995</c:v>
                </c:pt>
                <c:pt idx="58">
                  <c:v>0.99539999999999995</c:v>
                </c:pt>
                <c:pt idx="59">
                  <c:v>0.99139999999999995</c:v>
                </c:pt>
                <c:pt idx="60">
                  <c:v>1.0033000000000001</c:v>
                </c:pt>
                <c:pt idx="61">
                  <c:v>1.0152000000000001</c:v>
                </c:pt>
                <c:pt idx="62">
                  <c:v>0.99139999999999995</c:v>
                </c:pt>
                <c:pt idx="63">
                  <c:v>0.99139999999999995</c:v>
                </c:pt>
                <c:pt idx="64">
                  <c:v>0.9637</c:v>
                </c:pt>
                <c:pt idx="65">
                  <c:v>0.96760000000000002</c:v>
                </c:pt>
                <c:pt idx="66">
                  <c:v>0.98350000000000004</c:v>
                </c:pt>
                <c:pt idx="67">
                  <c:v>0.95179999999999998</c:v>
                </c:pt>
                <c:pt idx="68">
                  <c:v>0.93589999999999995</c:v>
                </c:pt>
                <c:pt idx="69">
                  <c:v>0.93589999999999995</c:v>
                </c:pt>
                <c:pt idx="70">
                  <c:v>0.93589999999999995</c:v>
                </c:pt>
                <c:pt idx="71">
                  <c:v>0.91610000000000003</c:v>
                </c:pt>
                <c:pt idx="72">
                  <c:v>0.94379999999999997</c:v>
                </c:pt>
                <c:pt idx="73">
                  <c:v>0.91610000000000003</c:v>
                </c:pt>
                <c:pt idx="74">
                  <c:v>0.92800000000000005</c:v>
                </c:pt>
                <c:pt idx="75">
                  <c:v>0.89629999999999999</c:v>
                </c:pt>
                <c:pt idx="76">
                  <c:v>0.89229999999999998</c:v>
                </c:pt>
                <c:pt idx="77">
                  <c:v>0.9042</c:v>
                </c:pt>
                <c:pt idx="78">
                  <c:v>0.9002</c:v>
                </c:pt>
                <c:pt idx="79">
                  <c:v>0.91210000000000002</c:v>
                </c:pt>
                <c:pt idx="80">
                  <c:v>0.92400000000000004</c:v>
                </c:pt>
                <c:pt idx="81">
                  <c:v>0.95569999999999999</c:v>
                </c:pt>
                <c:pt idx="82">
                  <c:v>0.9597</c:v>
                </c:pt>
                <c:pt idx="83">
                  <c:v>0.96730000000000005</c:v>
                </c:pt>
                <c:pt idx="84">
                  <c:v>0.97119999999999995</c:v>
                </c:pt>
                <c:pt idx="85">
                  <c:v>0.95589999999999997</c:v>
                </c:pt>
                <c:pt idx="86">
                  <c:v>0.96350000000000002</c:v>
                </c:pt>
                <c:pt idx="87">
                  <c:v>0.96350000000000002</c:v>
                </c:pt>
                <c:pt idx="88">
                  <c:v>0.98650000000000004</c:v>
                </c:pt>
                <c:pt idx="89">
                  <c:v>0.97119999999999995</c:v>
                </c:pt>
                <c:pt idx="90">
                  <c:v>0.99409999999999998</c:v>
                </c:pt>
                <c:pt idx="91">
                  <c:v>1.0094000000000001</c:v>
                </c:pt>
                <c:pt idx="92">
                  <c:v>0.99409999999999998</c:v>
                </c:pt>
                <c:pt idx="93">
                  <c:v>1.0094000000000001</c:v>
                </c:pt>
                <c:pt idx="94">
                  <c:v>1.0362</c:v>
                </c:pt>
                <c:pt idx="95">
                  <c:v>1.0476000000000001</c:v>
                </c:pt>
                <c:pt idx="96">
                  <c:v>1.0667</c:v>
                </c:pt>
                <c:pt idx="97">
                  <c:v>1.1126</c:v>
                </c:pt>
                <c:pt idx="98">
                  <c:v>1.147</c:v>
                </c:pt>
                <c:pt idx="99">
                  <c:v>1.1623000000000001</c:v>
                </c:pt>
                <c:pt idx="100">
                  <c:v>1.1776</c:v>
                </c:pt>
                <c:pt idx="101">
                  <c:v>1.1547000000000001</c:v>
                </c:pt>
                <c:pt idx="102">
                  <c:v>1.1853</c:v>
                </c:pt>
                <c:pt idx="103">
                  <c:v>1.1929000000000001</c:v>
                </c:pt>
                <c:pt idx="104">
                  <c:v>1.2081999999999999</c:v>
                </c:pt>
                <c:pt idx="105">
                  <c:v>1.1815</c:v>
                </c:pt>
                <c:pt idx="106">
                  <c:v>1.1623000000000001</c:v>
                </c:pt>
                <c:pt idx="107">
                  <c:v>1.1355999999999999</c:v>
                </c:pt>
                <c:pt idx="108">
                  <c:v>1.147</c:v>
                </c:pt>
                <c:pt idx="109">
                  <c:v>1.147</c:v>
                </c:pt>
                <c:pt idx="110">
                  <c:v>1.1623000000000001</c:v>
                </c:pt>
                <c:pt idx="111">
                  <c:v>1.1547000000000001</c:v>
                </c:pt>
                <c:pt idx="112">
                  <c:v>1.1623000000000001</c:v>
                </c:pt>
                <c:pt idx="113">
                  <c:v>1.1776</c:v>
                </c:pt>
                <c:pt idx="114">
                  <c:v>1.2081999999999999</c:v>
                </c:pt>
                <c:pt idx="115">
                  <c:v>1.2081999999999999</c:v>
                </c:pt>
                <c:pt idx="116">
                  <c:v>1.2273000000000001</c:v>
                </c:pt>
                <c:pt idx="117">
                  <c:v>1.2312000000000001</c:v>
                </c:pt>
                <c:pt idx="118">
                  <c:v>1.2387999999999999</c:v>
                </c:pt>
                <c:pt idx="119">
                  <c:v>1.2656000000000001</c:v>
                </c:pt>
                <c:pt idx="120">
                  <c:v>1.3306</c:v>
                </c:pt>
                <c:pt idx="121">
                  <c:v>1.3113999999999999</c:v>
                </c:pt>
                <c:pt idx="122">
                  <c:v>1.3344</c:v>
                </c:pt>
                <c:pt idx="123">
                  <c:v>1.3306</c:v>
                </c:pt>
                <c:pt idx="124">
                  <c:v>1.3382000000000001</c:v>
                </c:pt>
                <c:pt idx="125">
                  <c:v>1.3306</c:v>
                </c:pt>
                <c:pt idx="126">
                  <c:v>1.3382000000000001</c:v>
                </c:pt>
                <c:pt idx="127">
                  <c:v>1.3306</c:v>
                </c:pt>
                <c:pt idx="128">
                  <c:v>1.3152999999999999</c:v>
                </c:pt>
                <c:pt idx="129">
                  <c:v>1.2847</c:v>
                </c:pt>
                <c:pt idx="130">
                  <c:v>1.2885</c:v>
                </c:pt>
                <c:pt idx="131">
                  <c:v>1.2694000000000001</c:v>
                </c:pt>
                <c:pt idx="132">
                  <c:v>1.2694000000000001</c:v>
                </c:pt>
                <c:pt idx="133">
                  <c:v>1.2694000000000001</c:v>
                </c:pt>
                <c:pt idx="134">
                  <c:v>1.2656000000000001</c:v>
                </c:pt>
                <c:pt idx="135">
                  <c:v>1.2732000000000001</c:v>
                </c:pt>
                <c:pt idx="136">
                  <c:v>1.2769999999999999</c:v>
                </c:pt>
                <c:pt idx="137">
                  <c:v>1.2769999999999999</c:v>
                </c:pt>
                <c:pt idx="138">
                  <c:v>1.2656000000000001</c:v>
                </c:pt>
                <c:pt idx="139">
                  <c:v>1.2541</c:v>
                </c:pt>
                <c:pt idx="140">
                  <c:v>1.2541</c:v>
                </c:pt>
                <c:pt idx="141">
                  <c:v>1.2503</c:v>
                </c:pt>
                <c:pt idx="142">
                  <c:v>1.2312000000000001</c:v>
                </c:pt>
                <c:pt idx="143">
                  <c:v>1.2197</c:v>
                </c:pt>
                <c:pt idx="144">
                  <c:v>1.2159</c:v>
                </c:pt>
                <c:pt idx="145">
                  <c:v>1.1792</c:v>
                </c:pt>
                <c:pt idx="146">
                  <c:v>1.1866000000000001</c:v>
                </c:pt>
                <c:pt idx="147">
                  <c:v>1.2124999999999999</c:v>
                </c:pt>
                <c:pt idx="148">
                  <c:v>1.2014</c:v>
                </c:pt>
                <c:pt idx="149">
                  <c:v>1.2014</c:v>
                </c:pt>
                <c:pt idx="150">
                  <c:v>1.1902999999999999</c:v>
                </c:pt>
                <c:pt idx="151">
                  <c:v>1.2124999999999999</c:v>
                </c:pt>
                <c:pt idx="152">
                  <c:v>1.2124999999999999</c:v>
                </c:pt>
                <c:pt idx="153">
                  <c:v>1.2124999999999999</c:v>
                </c:pt>
                <c:pt idx="154">
                  <c:v>1.2051000000000001</c:v>
                </c:pt>
                <c:pt idx="155">
                  <c:v>1.2051000000000001</c:v>
                </c:pt>
                <c:pt idx="156">
                  <c:v>1.2051000000000001</c:v>
                </c:pt>
                <c:pt idx="157">
                  <c:v>1.2051000000000001</c:v>
                </c:pt>
                <c:pt idx="158">
                  <c:v>1.2124999999999999</c:v>
                </c:pt>
                <c:pt idx="159">
                  <c:v>1.2272000000000001</c:v>
                </c:pt>
                <c:pt idx="160">
                  <c:v>1.242</c:v>
                </c:pt>
                <c:pt idx="161">
                  <c:v>1.2383</c:v>
                </c:pt>
                <c:pt idx="162">
                  <c:v>1.2383</c:v>
                </c:pt>
                <c:pt idx="163">
                  <c:v>1.2199</c:v>
                </c:pt>
                <c:pt idx="164">
                  <c:v>1.2199</c:v>
                </c:pt>
                <c:pt idx="165">
                  <c:v>1.2051000000000001</c:v>
                </c:pt>
                <c:pt idx="166">
                  <c:v>1.1977</c:v>
                </c:pt>
                <c:pt idx="167">
                  <c:v>1.1902999999999999</c:v>
                </c:pt>
                <c:pt idx="168">
                  <c:v>1.1755</c:v>
                </c:pt>
                <c:pt idx="169">
                  <c:v>1.1792</c:v>
                </c:pt>
                <c:pt idx="170">
                  <c:v>1.1902999999999999</c:v>
                </c:pt>
                <c:pt idx="171">
                  <c:v>1.1680999999999999</c:v>
                </c:pt>
                <c:pt idx="172">
                  <c:v>1.1829000000000001</c:v>
                </c:pt>
                <c:pt idx="173">
                  <c:v>1.1829000000000001</c:v>
                </c:pt>
                <c:pt idx="174">
                  <c:v>1.1866000000000001</c:v>
                </c:pt>
                <c:pt idx="175">
                  <c:v>1.1866000000000001</c:v>
                </c:pt>
                <c:pt idx="176">
                  <c:v>1.2088000000000001</c:v>
                </c:pt>
                <c:pt idx="177">
                  <c:v>1.2124999999999999</c:v>
                </c:pt>
                <c:pt idx="178">
                  <c:v>1.2199</c:v>
                </c:pt>
                <c:pt idx="179">
                  <c:v>1.2088000000000001</c:v>
                </c:pt>
                <c:pt idx="180">
                  <c:v>1.2088000000000001</c:v>
                </c:pt>
                <c:pt idx="181">
                  <c:v>1.2051000000000001</c:v>
                </c:pt>
                <c:pt idx="182">
                  <c:v>1.2051000000000001</c:v>
                </c:pt>
                <c:pt idx="183">
                  <c:v>1.2383</c:v>
                </c:pt>
                <c:pt idx="184">
                  <c:v>1.1977</c:v>
                </c:pt>
                <c:pt idx="185">
                  <c:v>1.194</c:v>
                </c:pt>
                <c:pt idx="186">
                  <c:v>1.1866000000000001</c:v>
                </c:pt>
                <c:pt idx="187">
                  <c:v>1.1829000000000001</c:v>
                </c:pt>
                <c:pt idx="188">
                  <c:v>1.1533</c:v>
                </c:pt>
                <c:pt idx="189">
                  <c:v>1.1164000000000001</c:v>
                </c:pt>
                <c:pt idx="190">
                  <c:v>1.1015999999999999</c:v>
                </c:pt>
                <c:pt idx="191">
                  <c:v>1.0942000000000001</c:v>
                </c:pt>
                <c:pt idx="192">
                  <c:v>1.0092000000000001</c:v>
                </c:pt>
                <c:pt idx="193">
                  <c:v>1.0535000000000001</c:v>
                </c:pt>
                <c:pt idx="194">
                  <c:v>1.0424</c:v>
                </c:pt>
                <c:pt idx="195">
                  <c:v>1.0387</c:v>
                </c:pt>
                <c:pt idx="196">
                  <c:v>1.0313000000000001</c:v>
                </c:pt>
                <c:pt idx="197">
                  <c:v>1.0276000000000001</c:v>
                </c:pt>
                <c:pt idx="198">
                  <c:v>1.0202</c:v>
                </c:pt>
                <c:pt idx="199">
                  <c:v>1.0202</c:v>
                </c:pt>
                <c:pt idx="200">
                  <c:v>1.0165</c:v>
                </c:pt>
                <c:pt idx="201">
                  <c:v>1.0276000000000001</c:v>
                </c:pt>
                <c:pt idx="202">
                  <c:v>1.0349999999999999</c:v>
                </c:pt>
                <c:pt idx="203">
                  <c:v>1.0055000000000001</c:v>
                </c:pt>
                <c:pt idx="204">
                  <c:v>0.97019999999999995</c:v>
                </c:pt>
                <c:pt idx="205">
                  <c:v>1.0077</c:v>
                </c:pt>
                <c:pt idx="206">
                  <c:v>1.0145</c:v>
                </c:pt>
                <c:pt idx="207">
                  <c:v>1.0213000000000001</c:v>
                </c:pt>
                <c:pt idx="208">
                  <c:v>0.95660000000000001</c:v>
                </c:pt>
                <c:pt idx="209">
                  <c:v>0.96</c:v>
                </c:pt>
                <c:pt idx="210">
                  <c:v>0.92600000000000005</c:v>
                </c:pt>
                <c:pt idx="211">
                  <c:v>0.94979999999999998</c:v>
                </c:pt>
                <c:pt idx="212">
                  <c:v>0.96</c:v>
                </c:pt>
                <c:pt idx="213">
                  <c:v>0.95320000000000005</c:v>
                </c:pt>
                <c:pt idx="214">
                  <c:v>0.96</c:v>
                </c:pt>
                <c:pt idx="215">
                  <c:v>0.97360000000000002</c:v>
                </c:pt>
                <c:pt idx="216">
                  <c:v>0.99409999999999998</c:v>
                </c:pt>
                <c:pt idx="217">
                  <c:v>1.0008999999999999</c:v>
                </c:pt>
                <c:pt idx="218">
                  <c:v>0.98719999999999997</c:v>
                </c:pt>
                <c:pt idx="219">
                  <c:v>0.98719999999999997</c:v>
                </c:pt>
                <c:pt idx="220">
                  <c:v>0.97360000000000002</c:v>
                </c:pt>
                <c:pt idx="221">
                  <c:v>0.97360000000000002</c:v>
                </c:pt>
                <c:pt idx="222">
                  <c:v>1.0008999999999999</c:v>
                </c:pt>
                <c:pt idx="223">
                  <c:v>0.98719999999999997</c:v>
                </c:pt>
                <c:pt idx="224">
                  <c:v>0.97360000000000002</c:v>
                </c:pt>
                <c:pt idx="225">
                  <c:v>0.98719999999999997</c:v>
                </c:pt>
                <c:pt idx="226">
                  <c:v>0.98040000000000005</c:v>
                </c:pt>
                <c:pt idx="227">
                  <c:v>1.0043</c:v>
                </c:pt>
                <c:pt idx="228">
                  <c:v>1.0145</c:v>
                </c:pt>
                <c:pt idx="229">
                  <c:v>0.99750000000000005</c:v>
                </c:pt>
                <c:pt idx="230">
                  <c:v>1.0008999999999999</c:v>
                </c:pt>
                <c:pt idx="231">
                  <c:v>0.97699999999999998</c:v>
                </c:pt>
                <c:pt idx="232">
                  <c:v>0.97360000000000002</c:v>
                </c:pt>
                <c:pt idx="233">
                  <c:v>1.0111000000000001</c:v>
                </c:pt>
                <c:pt idx="234">
                  <c:v>0.98380000000000001</c:v>
                </c:pt>
                <c:pt idx="235">
                  <c:v>0.97360000000000002</c:v>
                </c:pt>
                <c:pt idx="236">
                  <c:v>0.98719999999999997</c:v>
                </c:pt>
                <c:pt idx="237">
                  <c:v>0.98719999999999997</c:v>
                </c:pt>
                <c:pt idx="238">
                  <c:v>0.98719999999999997</c:v>
                </c:pt>
                <c:pt idx="239">
                  <c:v>0.99060000000000004</c:v>
                </c:pt>
                <c:pt idx="240">
                  <c:v>0.99409999999999998</c:v>
                </c:pt>
                <c:pt idx="241">
                  <c:v>0.99409999999999998</c:v>
                </c:pt>
                <c:pt idx="242">
                  <c:v>0.97699999999999998</c:v>
                </c:pt>
                <c:pt idx="243">
                  <c:v>0.90549999999999997</c:v>
                </c:pt>
                <c:pt idx="244">
                  <c:v>0.94299999999999995</c:v>
                </c:pt>
                <c:pt idx="245">
                  <c:v>0.94640000000000002</c:v>
                </c:pt>
                <c:pt idx="246">
                  <c:v>0.95320000000000005</c:v>
                </c:pt>
                <c:pt idx="247">
                  <c:v>0.96</c:v>
                </c:pt>
                <c:pt idx="248">
                  <c:v>0.99409999999999998</c:v>
                </c:pt>
                <c:pt idx="249">
                  <c:v>0.98040000000000005</c:v>
                </c:pt>
                <c:pt idx="250">
                  <c:v>0.98380000000000001</c:v>
                </c:pt>
                <c:pt idx="251">
                  <c:v>0.98719999999999997</c:v>
                </c:pt>
                <c:pt idx="252">
                  <c:v>0.98719999999999997</c:v>
                </c:pt>
                <c:pt idx="253">
                  <c:v>0.96679999999999999</c:v>
                </c:pt>
                <c:pt idx="254">
                  <c:v>0.97019999999999995</c:v>
                </c:pt>
                <c:pt idx="255">
                  <c:v>0.96</c:v>
                </c:pt>
                <c:pt idx="256">
                  <c:v>0.95660000000000001</c:v>
                </c:pt>
                <c:pt idx="257">
                  <c:v>0.94640000000000002</c:v>
                </c:pt>
                <c:pt idx="258">
                  <c:v>0.93279999999999996</c:v>
                </c:pt>
                <c:pt idx="259">
                  <c:v>0.93620000000000003</c:v>
                </c:pt>
                <c:pt idx="260">
                  <c:v>0.9294</c:v>
                </c:pt>
                <c:pt idx="261">
                  <c:v>0.9294</c:v>
                </c:pt>
                <c:pt idx="262">
                  <c:v>0.91920000000000002</c:v>
                </c:pt>
                <c:pt idx="263">
                  <c:v>1.0008999999999999</c:v>
                </c:pt>
                <c:pt idx="264">
                  <c:v>0.92600000000000005</c:v>
                </c:pt>
                <c:pt idx="265">
                  <c:v>0.9123</c:v>
                </c:pt>
                <c:pt idx="266">
                  <c:v>0.93959999999999999</c:v>
                </c:pt>
                <c:pt idx="267">
                  <c:v>0.96</c:v>
                </c:pt>
                <c:pt idx="268">
                  <c:v>0.94299999999999995</c:v>
                </c:pt>
                <c:pt idx="269">
                  <c:v>0.9022</c:v>
                </c:pt>
                <c:pt idx="270">
                  <c:v>0.90880000000000005</c:v>
                </c:pt>
                <c:pt idx="271">
                  <c:v>0.90880000000000005</c:v>
                </c:pt>
                <c:pt idx="272">
                  <c:v>0.91869999999999996</c:v>
                </c:pt>
                <c:pt idx="273">
                  <c:v>0.8891</c:v>
                </c:pt>
                <c:pt idx="274">
                  <c:v>0.91210000000000002</c:v>
                </c:pt>
                <c:pt idx="275">
                  <c:v>0.89570000000000005</c:v>
                </c:pt>
                <c:pt idx="276">
                  <c:v>0.91210000000000002</c:v>
                </c:pt>
                <c:pt idx="277">
                  <c:v>0.91210000000000002</c:v>
                </c:pt>
                <c:pt idx="278">
                  <c:v>0.90549999999999997</c:v>
                </c:pt>
                <c:pt idx="279">
                  <c:v>0.90549999999999997</c:v>
                </c:pt>
                <c:pt idx="280">
                  <c:v>0.93179999999999996</c:v>
                </c:pt>
                <c:pt idx="281">
                  <c:v>0.91539999999999999</c:v>
                </c:pt>
                <c:pt idx="282">
                  <c:v>0.90549999999999997</c:v>
                </c:pt>
                <c:pt idx="283">
                  <c:v>0.90549999999999997</c:v>
                </c:pt>
                <c:pt idx="284">
                  <c:v>0.91869999999999996</c:v>
                </c:pt>
                <c:pt idx="285">
                  <c:v>0.90880000000000005</c:v>
                </c:pt>
                <c:pt idx="286">
                  <c:v>0.90880000000000005</c:v>
                </c:pt>
                <c:pt idx="287">
                  <c:v>0.89900000000000002</c:v>
                </c:pt>
                <c:pt idx="288">
                  <c:v>0.90549999999999997</c:v>
                </c:pt>
                <c:pt idx="289">
                  <c:v>0.90549999999999997</c:v>
                </c:pt>
                <c:pt idx="290">
                  <c:v>0.90880000000000005</c:v>
                </c:pt>
                <c:pt idx="291">
                  <c:v>0.93179999999999996</c:v>
                </c:pt>
                <c:pt idx="292">
                  <c:v>0.90549999999999997</c:v>
                </c:pt>
                <c:pt idx="293">
                  <c:v>0.91539999999999999</c:v>
                </c:pt>
                <c:pt idx="294">
                  <c:v>0.92520000000000002</c:v>
                </c:pt>
                <c:pt idx="295">
                  <c:v>0.91210000000000002</c:v>
                </c:pt>
                <c:pt idx="296">
                  <c:v>0.93830000000000002</c:v>
                </c:pt>
                <c:pt idx="297">
                  <c:v>0.92520000000000002</c:v>
                </c:pt>
                <c:pt idx="298">
                  <c:v>0.94820000000000004</c:v>
                </c:pt>
                <c:pt idx="299">
                  <c:v>0.94489999999999996</c:v>
                </c:pt>
                <c:pt idx="300">
                  <c:v>0.93179999999999996</c:v>
                </c:pt>
                <c:pt idx="301">
                  <c:v>0.93179999999999996</c:v>
                </c:pt>
                <c:pt idx="302">
                  <c:v>0.92849999999999999</c:v>
                </c:pt>
                <c:pt idx="303">
                  <c:v>0.91869999999999996</c:v>
                </c:pt>
                <c:pt idx="304">
                  <c:v>0.92520000000000002</c:v>
                </c:pt>
                <c:pt idx="305">
                  <c:v>0.92849999999999999</c:v>
                </c:pt>
                <c:pt idx="306">
                  <c:v>0.92520000000000002</c:v>
                </c:pt>
                <c:pt idx="307">
                  <c:v>0.93179999999999996</c:v>
                </c:pt>
                <c:pt idx="308">
                  <c:v>0.93510000000000004</c:v>
                </c:pt>
                <c:pt idx="309">
                  <c:v>0.90549999999999997</c:v>
                </c:pt>
                <c:pt idx="310">
                  <c:v>0.89239999999999997</c:v>
                </c:pt>
                <c:pt idx="311">
                  <c:v>0.87929999999999997</c:v>
                </c:pt>
                <c:pt idx="312">
                  <c:v>0.89239999999999997</c:v>
                </c:pt>
                <c:pt idx="313">
                  <c:v>0.90880000000000005</c:v>
                </c:pt>
                <c:pt idx="314">
                  <c:v>0.92190000000000005</c:v>
                </c:pt>
                <c:pt idx="315">
                  <c:v>0.92849999999999999</c:v>
                </c:pt>
                <c:pt idx="316">
                  <c:v>0.93510000000000004</c:v>
                </c:pt>
                <c:pt idx="317">
                  <c:v>0.93830000000000002</c:v>
                </c:pt>
                <c:pt idx="318">
                  <c:v>0.93179999999999996</c:v>
                </c:pt>
                <c:pt idx="319">
                  <c:v>0.93830000000000002</c:v>
                </c:pt>
                <c:pt idx="320">
                  <c:v>0.93179999999999996</c:v>
                </c:pt>
                <c:pt idx="321">
                  <c:v>0.9022</c:v>
                </c:pt>
                <c:pt idx="322">
                  <c:v>0.89900000000000002</c:v>
                </c:pt>
                <c:pt idx="323">
                  <c:v>0.90880000000000005</c:v>
                </c:pt>
                <c:pt idx="324">
                  <c:v>0.92520000000000002</c:v>
                </c:pt>
                <c:pt idx="325">
                  <c:v>0.93179999999999996</c:v>
                </c:pt>
                <c:pt idx="326">
                  <c:v>0.92849999999999999</c:v>
                </c:pt>
                <c:pt idx="327">
                  <c:v>0.90549999999999997</c:v>
                </c:pt>
                <c:pt idx="328">
                  <c:v>0.91539999999999999</c:v>
                </c:pt>
                <c:pt idx="329">
                  <c:v>0.93179999999999996</c:v>
                </c:pt>
                <c:pt idx="330">
                  <c:v>0.93510000000000004</c:v>
                </c:pt>
                <c:pt idx="331">
                  <c:v>0.94489999999999996</c:v>
                </c:pt>
                <c:pt idx="332">
                  <c:v>0.85770000000000002</c:v>
                </c:pt>
                <c:pt idx="333">
                  <c:v>0.84560000000000002</c:v>
                </c:pt>
                <c:pt idx="334">
                  <c:v>0.87580000000000002</c:v>
                </c:pt>
                <c:pt idx="335">
                  <c:v>0.85770000000000002</c:v>
                </c:pt>
                <c:pt idx="336">
                  <c:v>0.85770000000000002</c:v>
                </c:pt>
                <c:pt idx="337">
                  <c:v>0.85170000000000001</c:v>
                </c:pt>
                <c:pt idx="338">
                  <c:v>0.85170000000000001</c:v>
                </c:pt>
                <c:pt idx="339">
                  <c:v>0.85470000000000002</c:v>
                </c:pt>
                <c:pt idx="340">
                  <c:v>0.84560000000000002</c:v>
                </c:pt>
                <c:pt idx="341">
                  <c:v>0.82750000000000001</c:v>
                </c:pt>
                <c:pt idx="342">
                  <c:v>0.84560000000000002</c:v>
                </c:pt>
                <c:pt idx="343">
                  <c:v>0.82450000000000001</c:v>
                </c:pt>
                <c:pt idx="344">
                  <c:v>0.83960000000000001</c:v>
                </c:pt>
                <c:pt idx="345">
                  <c:v>0.82750000000000001</c:v>
                </c:pt>
                <c:pt idx="346">
                  <c:v>0.80940000000000001</c:v>
                </c:pt>
                <c:pt idx="347">
                  <c:v>0.81540000000000001</c:v>
                </c:pt>
                <c:pt idx="348">
                  <c:v>0.81540000000000001</c:v>
                </c:pt>
                <c:pt idx="349">
                  <c:v>0.80330000000000001</c:v>
                </c:pt>
                <c:pt idx="350">
                  <c:v>0.80030000000000001</c:v>
                </c:pt>
                <c:pt idx="351">
                  <c:v>0.78520000000000001</c:v>
                </c:pt>
                <c:pt idx="352">
                  <c:v>0.80330000000000001</c:v>
                </c:pt>
                <c:pt idx="353">
                  <c:v>0.79430000000000001</c:v>
                </c:pt>
                <c:pt idx="354">
                  <c:v>0.78220000000000001</c:v>
                </c:pt>
                <c:pt idx="355">
                  <c:v>0.7792</c:v>
                </c:pt>
                <c:pt idx="356">
                  <c:v>0.78220000000000001</c:v>
                </c:pt>
                <c:pt idx="357">
                  <c:v>0.78220000000000001</c:v>
                </c:pt>
                <c:pt idx="358">
                  <c:v>0.7762</c:v>
                </c:pt>
                <c:pt idx="359">
                  <c:v>0.7641</c:v>
                </c:pt>
                <c:pt idx="360">
                  <c:v>0.7762</c:v>
                </c:pt>
                <c:pt idx="361">
                  <c:v>0.78520000000000001</c:v>
                </c:pt>
                <c:pt idx="362">
                  <c:v>0.78220000000000001</c:v>
                </c:pt>
                <c:pt idx="363">
                  <c:v>0.78520000000000001</c:v>
                </c:pt>
                <c:pt idx="364">
                  <c:v>0.7792</c:v>
                </c:pt>
                <c:pt idx="365">
                  <c:v>0.78520000000000001</c:v>
                </c:pt>
                <c:pt idx="366">
                  <c:v>0.78820000000000001</c:v>
                </c:pt>
                <c:pt idx="367">
                  <c:v>0.78820000000000001</c:v>
                </c:pt>
                <c:pt idx="368">
                  <c:v>0.78820000000000001</c:v>
                </c:pt>
                <c:pt idx="369">
                  <c:v>0.79430000000000001</c:v>
                </c:pt>
                <c:pt idx="370">
                  <c:v>0.7913</c:v>
                </c:pt>
                <c:pt idx="371">
                  <c:v>0.77310000000000001</c:v>
                </c:pt>
                <c:pt idx="372">
                  <c:v>0.7792</c:v>
                </c:pt>
                <c:pt idx="373">
                  <c:v>0.7792</c:v>
                </c:pt>
                <c:pt idx="374">
                  <c:v>0.78220000000000001</c:v>
                </c:pt>
                <c:pt idx="375">
                  <c:v>0.77310000000000001</c:v>
                </c:pt>
                <c:pt idx="376">
                  <c:v>0.78220000000000001</c:v>
                </c:pt>
                <c:pt idx="377">
                  <c:v>0.80940000000000001</c:v>
                </c:pt>
                <c:pt idx="378">
                  <c:v>0.80940000000000001</c:v>
                </c:pt>
                <c:pt idx="379">
                  <c:v>0.83050000000000002</c:v>
                </c:pt>
                <c:pt idx="380">
                  <c:v>0.81840000000000002</c:v>
                </c:pt>
                <c:pt idx="381">
                  <c:v>0.83050000000000002</c:v>
                </c:pt>
                <c:pt idx="382">
                  <c:v>0.83050000000000002</c:v>
                </c:pt>
                <c:pt idx="383">
                  <c:v>0.80640000000000001</c:v>
                </c:pt>
                <c:pt idx="384">
                  <c:v>0.79730000000000001</c:v>
                </c:pt>
                <c:pt idx="385">
                  <c:v>0.82150000000000001</c:v>
                </c:pt>
                <c:pt idx="386">
                  <c:v>0.80330000000000001</c:v>
                </c:pt>
                <c:pt idx="387">
                  <c:v>0.79730000000000001</c:v>
                </c:pt>
                <c:pt idx="388">
                  <c:v>0.81540000000000001</c:v>
                </c:pt>
                <c:pt idx="389">
                  <c:v>0.80940000000000001</c:v>
                </c:pt>
                <c:pt idx="390">
                  <c:v>0.82150000000000001</c:v>
                </c:pt>
                <c:pt idx="391">
                  <c:v>0.81240000000000001</c:v>
                </c:pt>
                <c:pt idx="392">
                  <c:v>0.83050000000000002</c:v>
                </c:pt>
                <c:pt idx="393">
                  <c:v>0.81179999999999997</c:v>
                </c:pt>
                <c:pt idx="394">
                  <c:v>0.80289999999999995</c:v>
                </c:pt>
                <c:pt idx="395">
                  <c:v>0.80589999999999995</c:v>
                </c:pt>
                <c:pt idx="396">
                  <c:v>0.81479999999999997</c:v>
                </c:pt>
                <c:pt idx="397">
                  <c:v>0.80879999999999996</c:v>
                </c:pt>
                <c:pt idx="398">
                  <c:v>0.80879999999999996</c:v>
                </c:pt>
                <c:pt idx="399">
                  <c:v>0.81479999999999997</c:v>
                </c:pt>
                <c:pt idx="400">
                  <c:v>0.81769999999999998</c:v>
                </c:pt>
                <c:pt idx="401">
                  <c:v>0.8236</c:v>
                </c:pt>
                <c:pt idx="402">
                  <c:v>0.8236</c:v>
                </c:pt>
                <c:pt idx="403">
                  <c:v>0.8296</c:v>
                </c:pt>
                <c:pt idx="404">
                  <c:v>0.8266</c:v>
                </c:pt>
                <c:pt idx="405">
                  <c:v>0.83550000000000002</c:v>
                </c:pt>
                <c:pt idx="406">
                  <c:v>0.83550000000000002</c:v>
                </c:pt>
                <c:pt idx="407">
                  <c:v>0.83250000000000002</c:v>
                </c:pt>
                <c:pt idx="408">
                  <c:v>0.81769999999999998</c:v>
                </c:pt>
                <c:pt idx="409">
                  <c:v>0.83550000000000002</c:v>
                </c:pt>
                <c:pt idx="410">
                  <c:v>0.83550000000000002</c:v>
                </c:pt>
                <c:pt idx="411">
                  <c:v>0.8296</c:v>
                </c:pt>
                <c:pt idx="412">
                  <c:v>0.8236</c:v>
                </c:pt>
                <c:pt idx="413">
                  <c:v>0.8296</c:v>
                </c:pt>
                <c:pt idx="414">
                  <c:v>0.8236</c:v>
                </c:pt>
                <c:pt idx="415">
                  <c:v>0.8236</c:v>
                </c:pt>
                <c:pt idx="416">
                  <c:v>0.8236</c:v>
                </c:pt>
                <c:pt idx="417">
                  <c:v>0.84140000000000004</c:v>
                </c:pt>
                <c:pt idx="418">
                  <c:v>0.83550000000000002</c:v>
                </c:pt>
                <c:pt idx="419">
                  <c:v>0.82069999999999999</c:v>
                </c:pt>
                <c:pt idx="420">
                  <c:v>0.8296</c:v>
                </c:pt>
                <c:pt idx="421">
                  <c:v>0.83850000000000002</c:v>
                </c:pt>
                <c:pt idx="422">
                  <c:v>0.84140000000000004</c:v>
                </c:pt>
                <c:pt idx="423">
                  <c:v>0.85329999999999995</c:v>
                </c:pt>
                <c:pt idx="424">
                  <c:v>0.88590000000000002</c:v>
                </c:pt>
                <c:pt idx="425">
                  <c:v>0.88290000000000002</c:v>
                </c:pt>
                <c:pt idx="426">
                  <c:v>0.88880000000000003</c:v>
                </c:pt>
                <c:pt idx="427">
                  <c:v>0.88590000000000002</c:v>
                </c:pt>
                <c:pt idx="428">
                  <c:v>0.88590000000000002</c:v>
                </c:pt>
                <c:pt idx="429">
                  <c:v>0.88880000000000003</c:v>
                </c:pt>
                <c:pt idx="430">
                  <c:v>0.86809999999999998</c:v>
                </c:pt>
                <c:pt idx="431">
                  <c:v>0.88290000000000002</c:v>
                </c:pt>
                <c:pt idx="432">
                  <c:v>0.88880000000000003</c:v>
                </c:pt>
                <c:pt idx="433">
                  <c:v>0.88880000000000003</c:v>
                </c:pt>
                <c:pt idx="434">
                  <c:v>0.90069999999999995</c:v>
                </c:pt>
                <c:pt idx="435">
                  <c:v>0.89180000000000004</c:v>
                </c:pt>
                <c:pt idx="436">
                  <c:v>0.90069999999999995</c:v>
                </c:pt>
                <c:pt idx="437">
                  <c:v>0.89470000000000005</c:v>
                </c:pt>
                <c:pt idx="438">
                  <c:v>0.89470000000000005</c:v>
                </c:pt>
                <c:pt idx="439">
                  <c:v>0.89470000000000005</c:v>
                </c:pt>
                <c:pt idx="440">
                  <c:v>0.90069999999999995</c:v>
                </c:pt>
                <c:pt idx="441">
                  <c:v>0.89470000000000005</c:v>
                </c:pt>
                <c:pt idx="442">
                  <c:v>0.89180000000000004</c:v>
                </c:pt>
                <c:pt idx="443">
                  <c:v>0.871</c:v>
                </c:pt>
                <c:pt idx="444">
                  <c:v>0.871</c:v>
                </c:pt>
                <c:pt idx="445">
                  <c:v>0.85329999999999995</c:v>
                </c:pt>
                <c:pt idx="446">
                  <c:v>0.871</c:v>
                </c:pt>
                <c:pt idx="447">
                  <c:v>0.871</c:v>
                </c:pt>
                <c:pt idx="448">
                  <c:v>0.86509999999999998</c:v>
                </c:pt>
                <c:pt idx="449">
                  <c:v>0.86509999999999998</c:v>
                </c:pt>
                <c:pt idx="450">
                  <c:v>0.86509999999999998</c:v>
                </c:pt>
                <c:pt idx="451">
                  <c:v>0.84440000000000004</c:v>
                </c:pt>
                <c:pt idx="452">
                  <c:v>0.84140000000000004</c:v>
                </c:pt>
                <c:pt idx="453">
                  <c:v>0.86509999999999998</c:v>
                </c:pt>
                <c:pt idx="454">
                  <c:v>0.85329999999999995</c:v>
                </c:pt>
                <c:pt idx="455">
                  <c:v>0.82889999999999997</c:v>
                </c:pt>
                <c:pt idx="456">
                  <c:v>0.83179999999999998</c:v>
                </c:pt>
                <c:pt idx="457">
                  <c:v>0.83750000000000002</c:v>
                </c:pt>
                <c:pt idx="458">
                  <c:v>0.84330000000000005</c:v>
                </c:pt>
                <c:pt idx="459">
                  <c:v>0.83179999999999998</c:v>
                </c:pt>
                <c:pt idx="460">
                  <c:v>0.84330000000000005</c:v>
                </c:pt>
                <c:pt idx="461">
                  <c:v>0.84330000000000005</c:v>
                </c:pt>
                <c:pt idx="462">
                  <c:v>0.84330000000000005</c:v>
                </c:pt>
                <c:pt idx="463">
                  <c:v>0.84619999999999995</c:v>
                </c:pt>
                <c:pt idx="464">
                  <c:v>0.85489999999999999</c:v>
                </c:pt>
                <c:pt idx="465">
                  <c:v>0.87219999999999998</c:v>
                </c:pt>
                <c:pt idx="466">
                  <c:v>0.87509999999999999</c:v>
                </c:pt>
                <c:pt idx="467">
                  <c:v>0.85780000000000001</c:v>
                </c:pt>
                <c:pt idx="468">
                  <c:v>0.85780000000000001</c:v>
                </c:pt>
                <c:pt idx="469">
                  <c:v>0.85780000000000001</c:v>
                </c:pt>
                <c:pt idx="470">
                  <c:v>0.86070000000000002</c:v>
                </c:pt>
                <c:pt idx="471">
                  <c:v>0.86639999999999995</c:v>
                </c:pt>
                <c:pt idx="472">
                  <c:v>0.87509999999999999</c:v>
                </c:pt>
                <c:pt idx="473">
                  <c:v>0.87219999999999998</c:v>
                </c:pt>
                <c:pt idx="474">
                  <c:v>0.88380000000000003</c:v>
                </c:pt>
                <c:pt idx="475">
                  <c:v>0.90690000000000004</c:v>
                </c:pt>
                <c:pt idx="476">
                  <c:v>0.92420000000000002</c:v>
                </c:pt>
                <c:pt idx="477">
                  <c:v>0.93</c:v>
                </c:pt>
                <c:pt idx="478">
                  <c:v>0.93</c:v>
                </c:pt>
                <c:pt idx="479">
                  <c:v>0.92710000000000004</c:v>
                </c:pt>
                <c:pt idx="480">
                  <c:v>0.92710000000000004</c:v>
                </c:pt>
                <c:pt idx="481">
                  <c:v>0.93</c:v>
                </c:pt>
                <c:pt idx="482">
                  <c:v>0.93569999999999998</c:v>
                </c:pt>
                <c:pt idx="483">
                  <c:v>0.95020000000000004</c:v>
                </c:pt>
                <c:pt idx="484">
                  <c:v>0.93569999999999998</c:v>
                </c:pt>
                <c:pt idx="485">
                  <c:v>0.93</c:v>
                </c:pt>
                <c:pt idx="486">
                  <c:v>0.91549999999999998</c:v>
                </c:pt>
                <c:pt idx="487">
                  <c:v>0.91839999999999999</c:v>
                </c:pt>
                <c:pt idx="488">
                  <c:v>0.92130000000000001</c:v>
                </c:pt>
                <c:pt idx="489">
                  <c:v>0.91259999999999997</c:v>
                </c:pt>
                <c:pt idx="490">
                  <c:v>0.90969999999999995</c:v>
                </c:pt>
                <c:pt idx="491">
                  <c:v>0.9415</c:v>
                </c:pt>
                <c:pt idx="492">
                  <c:v>0.9415</c:v>
                </c:pt>
                <c:pt idx="493">
                  <c:v>0.9415</c:v>
                </c:pt>
                <c:pt idx="494">
                  <c:v>0.9617</c:v>
                </c:pt>
                <c:pt idx="495">
                  <c:v>0.96460000000000001</c:v>
                </c:pt>
                <c:pt idx="496">
                  <c:v>0.9617</c:v>
                </c:pt>
                <c:pt idx="497">
                  <c:v>0.93859999999999999</c:v>
                </c:pt>
                <c:pt idx="498">
                  <c:v>0.95020000000000004</c:v>
                </c:pt>
                <c:pt idx="499">
                  <c:v>0.95879999999999999</c:v>
                </c:pt>
                <c:pt idx="500">
                  <c:v>0.97040000000000004</c:v>
                </c:pt>
                <c:pt idx="501">
                  <c:v>0.97040000000000004</c:v>
                </c:pt>
                <c:pt idx="502">
                  <c:v>0.97330000000000005</c:v>
                </c:pt>
                <c:pt idx="503">
                  <c:v>0.97330000000000005</c:v>
                </c:pt>
                <c:pt idx="504">
                  <c:v>0.96750000000000003</c:v>
                </c:pt>
                <c:pt idx="505">
                  <c:v>0.97330000000000005</c:v>
                </c:pt>
                <c:pt idx="506">
                  <c:v>0.96460000000000001</c:v>
                </c:pt>
                <c:pt idx="507">
                  <c:v>0.93569999999999998</c:v>
                </c:pt>
                <c:pt idx="508">
                  <c:v>0.9415</c:v>
                </c:pt>
                <c:pt idx="509">
                  <c:v>0.9415</c:v>
                </c:pt>
                <c:pt idx="510">
                  <c:v>0.94730000000000003</c:v>
                </c:pt>
                <c:pt idx="511">
                  <c:v>0.98199999999999998</c:v>
                </c:pt>
                <c:pt idx="512">
                  <c:v>0.95309999999999995</c:v>
                </c:pt>
                <c:pt idx="513">
                  <c:v>0.95599999999999996</c:v>
                </c:pt>
                <c:pt idx="514">
                  <c:v>0.93569999999999998</c:v>
                </c:pt>
                <c:pt idx="515">
                  <c:v>0.95879999999999999</c:v>
                </c:pt>
                <c:pt idx="516">
                  <c:v>0.96750000000000003</c:v>
                </c:pt>
                <c:pt idx="517">
                  <c:v>0.95309999999999995</c:v>
                </c:pt>
                <c:pt idx="518">
                  <c:v>0.95599999999999996</c:v>
                </c:pt>
                <c:pt idx="519">
                  <c:v>0.95020000000000004</c:v>
                </c:pt>
                <c:pt idx="520">
                  <c:v>0.95309999999999995</c:v>
                </c:pt>
                <c:pt idx="521">
                  <c:v>0.91290000000000004</c:v>
                </c:pt>
                <c:pt idx="522">
                  <c:v>0.90739999999999998</c:v>
                </c:pt>
                <c:pt idx="523">
                  <c:v>0.90459999999999996</c:v>
                </c:pt>
                <c:pt idx="524">
                  <c:v>0.91010000000000002</c:v>
                </c:pt>
                <c:pt idx="525">
                  <c:v>0.89910000000000001</c:v>
                </c:pt>
                <c:pt idx="526">
                  <c:v>0.91010000000000002</c:v>
                </c:pt>
                <c:pt idx="527">
                  <c:v>0.88519999999999999</c:v>
                </c:pt>
                <c:pt idx="528">
                  <c:v>0.88800000000000001</c:v>
                </c:pt>
                <c:pt idx="529">
                  <c:v>0.89080000000000004</c:v>
                </c:pt>
                <c:pt idx="530">
                  <c:v>0.89080000000000004</c:v>
                </c:pt>
                <c:pt idx="531">
                  <c:v>0.89080000000000004</c:v>
                </c:pt>
                <c:pt idx="532">
                  <c:v>0.89629999999999999</c:v>
                </c:pt>
                <c:pt idx="533">
                  <c:v>0.88800000000000001</c:v>
                </c:pt>
                <c:pt idx="534">
                  <c:v>0.89629999999999999</c:v>
                </c:pt>
                <c:pt idx="535">
                  <c:v>0.88800000000000001</c:v>
                </c:pt>
                <c:pt idx="536">
                  <c:v>0.90459999999999996</c:v>
                </c:pt>
                <c:pt idx="537">
                  <c:v>0.90180000000000005</c:v>
                </c:pt>
                <c:pt idx="538">
                  <c:v>0.90739999999999998</c:v>
                </c:pt>
                <c:pt idx="539">
                  <c:v>0.90459999999999996</c:v>
                </c:pt>
                <c:pt idx="540">
                  <c:v>0.90180000000000005</c:v>
                </c:pt>
                <c:pt idx="541">
                  <c:v>0.90180000000000005</c:v>
                </c:pt>
                <c:pt idx="542">
                  <c:v>0.89910000000000001</c:v>
                </c:pt>
                <c:pt idx="543">
                  <c:v>0.90459999999999996</c:v>
                </c:pt>
                <c:pt idx="544">
                  <c:v>0.90180000000000005</c:v>
                </c:pt>
                <c:pt idx="545">
                  <c:v>0.90180000000000005</c:v>
                </c:pt>
                <c:pt idx="546">
                  <c:v>0.90459999999999996</c:v>
                </c:pt>
                <c:pt idx="547">
                  <c:v>0.90459999999999996</c:v>
                </c:pt>
                <c:pt idx="548">
                  <c:v>0.89910000000000001</c:v>
                </c:pt>
                <c:pt idx="549">
                  <c:v>0.89629999999999999</c:v>
                </c:pt>
                <c:pt idx="550">
                  <c:v>0.88800000000000001</c:v>
                </c:pt>
                <c:pt idx="551">
                  <c:v>0.87419999999999998</c:v>
                </c:pt>
                <c:pt idx="552">
                  <c:v>0.87419999999999998</c:v>
                </c:pt>
                <c:pt idx="553">
                  <c:v>0.86029999999999995</c:v>
                </c:pt>
                <c:pt idx="554">
                  <c:v>0.83819999999999995</c:v>
                </c:pt>
                <c:pt idx="555">
                  <c:v>0.87419999999999998</c:v>
                </c:pt>
                <c:pt idx="556">
                  <c:v>0.87419999999999998</c:v>
                </c:pt>
                <c:pt idx="557">
                  <c:v>0.86860000000000004</c:v>
                </c:pt>
                <c:pt idx="558">
                  <c:v>0.87970000000000004</c:v>
                </c:pt>
                <c:pt idx="559">
                  <c:v>0.88519999999999999</c:v>
                </c:pt>
                <c:pt idx="560">
                  <c:v>0.88519999999999999</c:v>
                </c:pt>
                <c:pt idx="561">
                  <c:v>0.87970000000000004</c:v>
                </c:pt>
                <c:pt idx="562">
                  <c:v>0.87419999999999998</c:v>
                </c:pt>
                <c:pt idx="563">
                  <c:v>0.89629999999999999</c:v>
                </c:pt>
                <c:pt idx="564">
                  <c:v>0.87970000000000004</c:v>
                </c:pt>
                <c:pt idx="565">
                  <c:v>0.87970000000000004</c:v>
                </c:pt>
                <c:pt idx="566">
                  <c:v>0.89910000000000001</c:v>
                </c:pt>
                <c:pt idx="567">
                  <c:v>0.89349999999999996</c:v>
                </c:pt>
                <c:pt idx="568">
                  <c:v>0.88800000000000001</c:v>
                </c:pt>
                <c:pt idx="569">
                  <c:v>0.87970000000000004</c:v>
                </c:pt>
                <c:pt idx="570">
                  <c:v>0.87419999999999998</c:v>
                </c:pt>
                <c:pt idx="571">
                  <c:v>0.87139999999999995</c:v>
                </c:pt>
                <c:pt idx="572">
                  <c:v>0.87139999999999995</c:v>
                </c:pt>
                <c:pt idx="573">
                  <c:v>0.87139999999999995</c:v>
                </c:pt>
                <c:pt idx="574">
                  <c:v>0.87419999999999998</c:v>
                </c:pt>
                <c:pt idx="575">
                  <c:v>0.87970000000000004</c:v>
                </c:pt>
                <c:pt idx="576">
                  <c:v>0.87970000000000004</c:v>
                </c:pt>
                <c:pt idx="577">
                  <c:v>0.86860000000000004</c:v>
                </c:pt>
                <c:pt idx="578">
                  <c:v>0.87139999999999995</c:v>
                </c:pt>
                <c:pt idx="579">
                  <c:v>0.86309999999999998</c:v>
                </c:pt>
                <c:pt idx="580">
                  <c:v>0.87419999999999998</c:v>
                </c:pt>
                <c:pt idx="581">
                  <c:v>0.88249999999999995</c:v>
                </c:pt>
                <c:pt idx="582">
                  <c:v>0.86860000000000004</c:v>
                </c:pt>
                <c:pt idx="583">
                  <c:v>0.88519999999999999</c:v>
                </c:pt>
                <c:pt idx="584">
                  <c:v>0.88800000000000001</c:v>
                </c:pt>
                <c:pt idx="585">
                  <c:v>0.81289999999999996</c:v>
                </c:pt>
                <c:pt idx="586">
                  <c:v>0.80789999999999995</c:v>
                </c:pt>
                <c:pt idx="587">
                  <c:v>0.8155</c:v>
                </c:pt>
                <c:pt idx="588">
                  <c:v>0.80530000000000002</c:v>
                </c:pt>
                <c:pt idx="589">
                  <c:v>0.80279999999999996</c:v>
                </c:pt>
                <c:pt idx="590">
                  <c:v>0.80530000000000002</c:v>
                </c:pt>
                <c:pt idx="591">
                  <c:v>0.80530000000000002</c:v>
                </c:pt>
                <c:pt idx="592">
                  <c:v>0.80530000000000002</c:v>
                </c:pt>
                <c:pt idx="593">
                  <c:v>0.80530000000000002</c:v>
                </c:pt>
                <c:pt idx="594">
                  <c:v>0.79520000000000002</c:v>
                </c:pt>
                <c:pt idx="595">
                  <c:v>0.79259999999999997</c:v>
                </c:pt>
                <c:pt idx="596">
                  <c:v>0.79769999999999996</c:v>
                </c:pt>
                <c:pt idx="597">
                  <c:v>0.79010000000000002</c:v>
                </c:pt>
                <c:pt idx="598">
                  <c:v>0.80020000000000002</c:v>
                </c:pt>
                <c:pt idx="599">
                  <c:v>0.80020000000000002</c:v>
                </c:pt>
                <c:pt idx="600">
                  <c:v>0.79769999999999996</c:v>
                </c:pt>
                <c:pt idx="601">
                  <c:v>0.80020000000000002</c:v>
                </c:pt>
                <c:pt idx="602">
                  <c:v>0.79259999999999997</c:v>
                </c:pt>
                <c:pt idx="603">
                  <c:v>0.80279999999999996</c:v>
                </c:pt>
                <c:pt idx="604">
                  <c:v>0.80530000000000002</c:v>
                </c:pt>
                <c:pt idx="605">
                  <c:v>0.80530000000000002</c:v>
                </c:pt>
                <c:pt idx="606">
                  <c:v>0.80530000000000002</c:v>
                </c:pt>
                <c:pt idx="607">
                  <c:v>0.80279999999999996</c:v>
                </c:pt>
                <c:pt idx="608">
                  <c:v>0.80789999999999995</c:v>
                </c:pt>
                <c:pt idx="609">
                  <c:v>0.80530000000000002</c:v>
                </c:pt>
                <c:pt idx="610">
                  <c:v>0.80530000000000002</c:v>
                </c:pt>
                <c:pt idx="611">
                  <c:v>0.82310000000000005</c:v>
                </c:pt>
                <c:pt idx="612">
                  <c:v>0.83069999999999999</c:v>
                </c:pt>
                <c:pt idx="613">
                  <c:v>0.82310000000000005</c:v>
                </c:pt>
                <c:pt idx="614">
                  <c:v>0.82820000000000005</c:v>
                </c:pt>
                <c:pt idx="615">
                  <c:v>0.82820000000000005</c:v>
                </c:pt>
                <c:pt idx="616">
                  <c:v>0.82820000000000005</c:v>
                </c:pt>
                <c:pt idx="617">
                  <c:v>0.83330000000000004</c:v>
                </c:pt>
                <c:pt idx="618">
                  <c:v>0.84599999999999997</c:v>
                </c:pt>
                <c:pt idx="619">
                  <c:v>0.85360000000000003</c:v>
                </c:pt>
                <c:pt idx="620">
                  <c:v>0.85360000000000003</c:v>
                </c:pt>
                <c:pt idx="621">
                  <c:v>0.85360000000000003</c:v>
                </c:pt>
                <c:pt idx="622">
                  <c:v>0.86380000000000001</c:v>
                </c:pt>
                <c:pt idx="623">
                  <c:v>0.88149999999999995</c:v>
                </c:pt>
                <c:pt idx="624">
                  <c:v>0.87139999999999995</c:v>
                </c:pt>
                <c:pt idx="625">
                  <c:v>0.86880000000000002</c:v>
                </c:pt>
                <c:pt idx="626">
                  <c:v>0.86380000000000001</c:v>
                </c:pt>
                <c:pt idx="627">
                  <c:v>0.87139999999999995</c:v>
                </c:pt>
                <c:pt idx="628">
                  <c:v>0.87390000000000001</c:v>
                </c:pt>
                <c:pt idx="629">
                  <c:v>0.86880000000000002</c:v>
                </c:pt>
                <c:pt idx="630">
                  <c:v>0.84340000000000004</c:v>
                </c:pt>
                <c:pt idx="631">
                  <c:v>0.85109999999999997</c:v>
                </c:pt>
                <c:pt idx="632">
                  <c:v>0.85360000000000003</c:v>
                </c:pt>
                <c:pt idx="633">
                  <c:v>0.84850000000000003</c:v>
                </c:pt>
                <c:pt idx="634">
                  <c:v>0.86380000000000001</c:v>
                </c:pt>
                <c:pt idx="635">
                  <c:v>0.84340000000000004</c:v>
                </c:pt>
                <c:pt idx="636">
                  <c:v>0.84089999999999998</c:v>
                </c:pt>
                <c:pt idx="637">
                  <c:v>0.84089999999999998</c:v>
                </c:pt>
                <c:pt idx="638">
                  <c:v>0.83840000000000003</c:v>
                </c:pt>
                <c:pt idx="639">
                  <c:v>0.84850000000000003</c:v>
                </c:pt>
                <c:pt idx="640">
                  <c:v>0.84850000000000003</c:v>
                </c:pt>
                <c:pt idx="641">
                  <c:v>0.86380000000000001</c:v>
                </c:pt>
                <c:pt idx="642">
                  <c:v>0.85870000000000002</c:v>
                </c:pt>
                <c:pt idx="643">
                  <c:v>0.84850000000000003</c:v>
                </c:pt>
                <c:pt idx="644">
                  <c:v>0.84089999999999998</c:v>
                </c:pt>
                <c:pt idx="645">
                  <c:v>0.84089999999999998</c:v>
                </c:pt>
                <c:pt idx="646">
                  <c:v>0.83579999999999999</c:v>
                </c:pt>
                <c:pt idx="647">
                  <c:v>0.83330000000000004</c:v>
                </c:pt>
                <c:pt idx="648">
                  <c:v>0.8256</c:v>
                </c:pt>
                <c:pt idx="649">
                  <c:v>0.83330000000000004</c:v>
                </c:pt>
                <c:pt idx="650">
                  <c:v>0.78859999999999997</c:v>
                </c:pt>
                <c:pt idx="651">
                  <c:v>0.78859999999999997</c:v>
                </c:pt>
                <c:pt idx="652">
                  <c:v>0.79349999999999998</c:v>
                </c:pt>
                <c:pt idx="653">
                  <c:v>0.79349999999999998</c:v>
                </c:pt>
                <c:pt idx="654">
                  <c:v>0.79349999999999998</c:v>
                </c:pt>
                <c:pt idx="655">
                  <c:v>0.79349999999999998</c:v>
                </c:pt>
                <c:pt idx="656">
                  <c:v>0.78859999999999997</c:v>
                </c:pt>
                <c:pt idx="657">
                  <c:v>0.78859999999999997</c:v>
                </c:pt>
                <c:pt idx="658">
                  <c:v>0.78859999999999997</c:v>
                </c:pt>
                <c:pt idx="659">
                  <c:v>0.78369999999999995</c:v>
                </c:pt>
                <c:pt idx="660">
                  <c:v>0.78120000000000001</c:v>
                </c:pt>
                <c:pt idx="661">
                  <c:v>0.79349999999999998</c:v>
                </c:pt>
                <c:pt idx="662">
                  <c:v>0.79349999999999998</c:v>
                </c:pt>
                <c:pt idx="663">
                  <c:v>0.81059999999999999</c:v>
                </c:pt>
                <c:pt idx="664">
                  <c:v>0.81059999999999999</c:v>
                </c:pt>
                <c:pt idx="665">
                  <c:v>0.81299999999999994</c:v>
                </c:pt>
                <c:pt idx="666">
                  <c:v>0.81789999999999996</c:v>
                </c:pt>
                <c:pt idx="667">
                  <c:v>0.82530000000000003</c:v>
                </c:pt>
                <c:pt idx="668">
                  <c:v>0.82530000000000003</c:v>
                </c:pt>
                <c:pt idx="669">
                  <c:v>0.82530000000000003</c:v>
                </c:pt>
                <c:pt idx="670">
                  <c:v>0.83020000000000005</c:v>
                </c:pt>
                <c:pt idx="671">
                  <c:v>0.82769999999999999</c:v>
                </c:pt>
                <c:pt idx="672">
                  <c:v>0.82769999999999999</c:v>
                </c:pt>
                <c:pt idx="673">
                  <c:v>0.81789999999999996</c:v>
                </c:pt>
                <c:pt idx="674">
                  <c:v>0.81059999999999999</c:v>
                </c:pt>
                <c:pt idx="675">
                  <c:v>0.81299999999999994</c:v>
                </c:pt>
                <c:pt idx="676">
                  <c:v>0.82279999999999998</c:v>
                </c:pt>
                <c:pt idx="677">
                  <c:v>0.83020000000000005</c:v>
                </c:pt>
                <c:pt idx="678">
                  <c:v>0.83020000000000005</c:v>
                </c:pt>
                <c:pt idx="679">
                  <c:v>0.82279999999999998</c:v>
                </c:pt>
                <c:pt idx="680">
                  <c:v>0.81789999999999996</c:v>
                </c:pt>
                <c:pt idx="681">
                  <c:v>0.82530000000000003</c:v>
                </c:pt>
                <c:pt idx="682">
                  <c:v>0.83020000000000005</c:v>
                </c:pt>
                <c:pt idx="683">
                  <c:v>0.82769999999999999</c:v>
                </c:pt>
                <c:pt idx="684">
                  <c:v>0.82530000000000003</c:v>
                </c:pt>
                <c:pt idx="685">
                  <c:v>0.8155</c:v>
                </c:pt>
                <c:pt idx="686">
                  <c:v>0.82530000000000003</c:v>
                </c:pt>
                <c:pt idx="687">
                  <c:v>0.82769999999999999</c:v>
                </c:pt>
                <c:pt idx="688">
                  <c:v>0.83020000000000005</c:v>
                </c:pt>
                <c:pt idx="689">
                  <c:v>0.83260000000000001</c:v>
                </c:pt>
                <c:pt idx="690">
                  <c:v>0.8498</c:v>
                </c:pt>
                <c:pt idx="691">
                  <c:v>0.83750000000000002</c:v>
                </c:pt>
                <c:pt idx="692">
                  <c:v>0.83260000000000001</c:v>
                </c:pt>
                <c:pt idx="693">
                  <c:v>0.82769999999999999</c:v>
                </c:pt>
                <c:pt idx="694">
                  <c:v>0.83260000000000001</c:v>
                </c:pt>
                <c:pt idx="695">
                  <c:v>0.82769999999999999</c:v>
                </c:pt>
                <c:pt idx="696">
                  <c:v>0.83260000000000001</c:v>
                </c:pt>
                <c:pt idx="697">
                  <c:v>0.82769999999999999</c:v>
                </c:pt>
                <c:pt idx="698">
                  <c:v>0.82530000000000003</c:v>
                </c:pt>
                <c:pt idx="699">
                  <c:v>0.82040000000000002</c:v>
                </c:pt>
                <c:pt idx="700">
                  <c:v>0.8155</c:v>
                </c:pt>
                <c:pt idx="701">
                  <c:v>0.8155</c:v>
                </c:pt>
                <c:pt idx="702">
                  <c:v>0.81789999999999996</c:v>
                </c:pt>
                <c:pt idx="703">
                  <c:v>0.82279999999999998</c:v>
                </c:pt>
                <c:pt idx="704">
                  <c:v>0.8155</c:v>
                </c:pt>
                <c:pt idx="705">
                  <c:v>0.81059999999999999</c:v>
                </c:pt>
                <c:pt idx="706">
                  <c:v>0.82530000000000003</c:v>
                </c:pt>
                <c:pt idx="707">
                  <c:v>0.82040000000000002</c:v>
                </c:pt>
                <c:pt idx="708">
                  <c:v>0.79990000000000006</c:v>
                </c:pt>
                <c:pt idx="709">
                  <c:v>0.76419999999999999</c:v>
                </c:pt>
                <c:pt idx="710">
                  <c:v>0.78800000000000003</c:v>
                </c:pt>
                <c:pt idx="711">
                  <c:v>0.79039999999999999</c:v>
                </c:pt>
                <c:pt idx="712">
                  <c:v>0.78090000000000004</c:v>
                </c:pt>
                <c:pt idx="713">
                  <c:v>0.78569999999999995</c:v>
                </c:pt>
                <c:pt idx="714">
                  <c:v>0.77610000000000001</c:v>
                </c:pt>
                <c:pt idx="715">
                  <c:v>0.77610000000000001</c:v>
                </c:pt>
                <c:pt idx="716">
                  <c:v>0.77849999999999997</c:v>
                </c:pt>
                <c:pt idx="717">
                  <c:v>0.79520000000000002</c:v>
                </c:pt>
                <c:pt idx="718">
                  <c:v>0.78090000000000004</c:v>
                </c:pt>
                <c:pt idx="719">
                  <c:v>0.79520000000000002</c:v>
                </c:pt>
                <c:pt idx="720">
                  <c:v>0.79279999999999995</c:v>
                </c:pt>
                <c:pt idx="721">
                  <c:v>0.78800000000000003</c:v>
                </c:pt>
                <c:pt idx="722">
                  <c:v>0.79520000000000002</c:v>
                </c:pt>
                <c:pt idx="723">
                  <c:v>0.79039999999999999</c:v>
                </c:pt>
                <c:pt idx="724">
                  <c:v>0.7833</c:v>
                </c:pt>
                <c:pt idx="725">
                  <c:v>0.78800000000000003</c:v>
                </c:pt>
                <c:pt idx="726">
                  <c:v>0.79279999999999995</c:v>
                </c:pt>
                <c:pt idx="727">
                  <c:v>0.78800000000000003</c:v>
                </c:pt>
                <c:pt idx="728">
                  <c:v>0.80469999999999997</c:v>
                </c:pt>
                <c:pt idx="729">
                  <c:v>0.79990000000000006</c:v>
                </c:pt>
                <c:pt idx="730">
                  <c:v>0.80230000000000001</c:v>
                </c:pt>
                <c:pt idx="731">
                  <c:v>0.80230000000000001</c:v>
                </c:pt>
                <c:pt idx="732">
                  <c:v>0.81659999999999999</c:v>
                </c:pt>
                <c:pt idx="733">
                  <c:v>0.80710000000000004</c:v>
                </c:pt>
                <c:pt idx="734">
                  <c:v>0.80469999999999997</c:v>
                </c:pt>
                <c:pt idx="735">
                  <c:v>0.80710000000000004</c:v>
                </c:pt>
                <c:pt idx="736">
                  <c:v>0.79520000000000002</c:v>
                </c:pt>
                <c:pt idx="737">
                  <c:v>0.80469999999999997</c:v>
                </c:pt>
                <c:pt idx="738">
                  <c:v>0.79520000000000002</c:v>
                </c:pt>
                <c:pt idx="739">
                  <c:v>0.8095</c:v>
                </c:pt>
                <c:pt idx="740">
                  <c:v>0.79759999999999998</c:v>
                </c:pt>
                <c:pt idx="741">
                  <c:v>0.79759999999999998</c:v>
                </c:pt>
                <c:pt idx="742">
                  <c:v>0.79279999999999995</c:v>
                </c:pt>
                <c:pt idx="743">
                  <c:v>0.79520000000000002</c:v>
                </c:pt>
                <c:pt idx="744">
                  <c:v>0.79520000000000002</c:v>
                </c:pt>
                <c:pt idx="745">
                  <c:v>0.78090000000000004</c:v>
                </c:pt>
                <c:pt idx="746">
                  <c:v>0.78800000000000003</c:v>
                </c:pt>
                <c:pt idx="747">
                  <c:v>0.80710000000000004</c:v>
                </c:pt>
                <c:pt idx="748">
                  <c:v>0.80710000000000004</c:v>
                </c:pt>
                <c:pt idx="749">
                  <c:v>0.80710000000000004</c:v>
                </c:pt>
                <c:pt idx="750">
                  <c:v>0.80469999999999997</c:v>
                </c:pt>
                <c:pt idx="751">
                  <c:v>0.80710000000000004</c:v>
                </c:pt>
                <c:pt idx="752">
                  <c:v>0.80469999999999997</c:v>
                </c:pt>
                <c:pt idx="753">
                  <c:v>0.8095</c:v>
                </c:pt>
                <c:pt idx="754">
                  <c:v>0.80469999999999997</c:v>
                </c:pt>
                <c:pt idx="755">
                  <c:v>0.79039999999999999</c:v>
                </c:pt>
                <c:pt idx="756">
                  <c:v>0.79990000000000006</c:v>
                </c:pt>
                <c:pt idx="757">
                  <c:v>0.78800000000000003</c:v>
                </c:pt>
                <c:pt idx="758">
                  <c:v>0.78569999999999995</c:v>
                </c:pt>
                <c:pt idx="759">
                  <c:v>0.78569999999999995</c:v>
                </c:pt>
                <c:pt idx="760">
                  <c:v>0.7833</c:v>
                </c:pt>
                <c:pt idx="761">
                  <c:v>0.7833</c:v>
                </c:pt>
                <c:pt idx="762">
                  <c:v>0.77610000000000001</c:v>
                </c:pt>
                <c:pt idx="763">
                  <c:v>0.76190000000000002</c:v>
                </c:pt>
                <c:pt idx="764">
                  <c:v>0.77849999999999997</c:v>
                </c:pt>
                <c:pt idx="765">
                  <c:v>0.77849999999999997</c:v>
                </c:pt>
                <c:pt idx="766">
                  <c:v>0.77139999999999997</c:v>
                </c:pt>
                <c:pt idx="767">
                  <c:v>0.77610000000000001</c:v>
                </c:pt>
                <c:pt idx="768">
                  <c:v>0.77380000000000004</c:v>
                </c:pt>
                <c:pt idx="769">
                  <c:v>0.77139999999999997</c:v>
                </c:pt>
                <c:pt idx="770">
                  <c:v>0.78090000000000004</c:v>
                </c:pt>
                <c:pt idx="771">
                  <c:v>0.77849999999999997</c:v>
                </c:pt>
                <c:pt idx="772">
                  <c:v>0.77849999999999997</c:v>
                </c:pt>
                <c:pt idx="773">
                  <c:v>0.74680000000000002</c:v>
                </c:pt>
                <c:pt idx="774">
                  <c:v>0.73540000000000005</c:v>
                </c:pt>
                <c:pt idx="775">
                  <c:v>0.73540000000000005</c:v>
                </c:pt>
                <c:pt idx="776">
                  <c:v>0.73760000000000003</c:v>
                </c:pt>
                <c:pt idx="777">
                  <c:v>0.7399</c:v>
                </c:pt>
                <c:pt idx="778">
                  <c:v>0.74219999999999997</c:v>
                </c:pt>
                <c:pt idx="779">
                  <c:v>0.73760000000000003</c:v>
                </c:pt>
                <c:pt idx="780">
                  <c:v>0.7399</c:v>
                </c:pt>
                <c:pt idx="781">
                  <c:v>0.74219999999999997</c:v>
                </c:pt>
                <c:pt idx="782">
                  <c:v>0.74219999999999997</c:v>
                </c:pt>
                <c:pt idx="783">
                  <c:v>0.73760000000000003</c:v>
                </c:pt>
                <c:pt idx="784">
                  <c:v>0.73760000000000003</c:v>
                </c:pt>
                <c:pt idx="785">
                  <c:v>0.74450000000000005</c:v>
                </c:pt>
                <c:pt idx="786">
                  <c:v>0.74219999999999997</c:v>
                </c:pt>
                <c:pt idx="787">
                  <c:v>0.74450000000000005</c:v>
                </c:pt>
                <c:pt idx="788">
                  <c:v>0.74219999999999997</c:v>
                </c:pt>
                <c:pt idx="789">
                  <c:v>0.73760000000000003</c:v>
                </c:pt>
                <c:pt idx="790">
                  <c:v>0.7399</c:v>
                </c:pt>
                <c:pt idx="791">
                  <c:v>0.73540000000000005</c:v>
                </c:pt>
                <c:pt idx="792">
                  <c:v>0.73760000000000003</c:v>
                </c:pt>
                <c:pt idx="793">
                  <c:v>0.73760000000000003</c:v>
                </c:pt>
                <c:pt idx="794">
                  <c:v>0.73540000000000005</c:v>
                </c:pt>
                <c:pt idx="795">
                  <c:v>0.73760000000000003</c:v>
                </c:pt>
                <c:pt idx="796">
                  <c:v>0.7399</c:v>
                </c:pt>
                <c:pt idx="797">
                  <c:v>0.74450000000000005</c:v>
                </c:pt>
                <c:pt idx="798">
                  <c:v>0.74219999999999997</c:v>
                </c:pt>
                <c:pt idx="799">
                  <c:v>0.74450000000000005</c:v>
                </c:pt>
                <c:pt idx="800">
                  <c:v>0.74909999999999999</c:v>
                </c:pt>
                <c:pt idx="801">
                  <c:v>0.74450000000000005</c:v>
                </c:pt>
                <c:pt idx="802">
                  <c:v>0.74909999999999999</c:v>
                </c:pt>
                <c:pt idx="803">
                  <c:v>0.74219999999999997</c:v>
                </c:pt>
                <c:pt idx="804">
                  <c:v>0.74450000000000005</c:v>
                </c:pt>
                <c:pt idx="805">
                  <c:v>0.74680000000000002</c:v>
                </c:pt>
                <c:pt idx="806">
                  <c:v>0.73309999999999997</c:v>
                </c:pt>
                <c:pt idx="807">
                  <c:v>0.73309999999999997</c:v>
                </c:pt>
                <c:pt idx="808">
                  <c:v>0.73540000000000005</c:v>
                </c:pt>
                <c:pt idx="809">
                  <c:v>0.73080000000000001</c:v>
                </c:pt>
                <c:pt idx="810">
                  <c:v>0.73540000000000005</c:v>
                </c:pt>
                <c:pt idx="811">
                  <c:v>0.73540000000000005</c:v>
                </c:pt>
                <c:pt idx="812">
                  <c:v>0.73309999999999997</c:v>
                </c:pt>
                <c:pt idx="813">
                  <c:v>0.73080000000000001</c:v>
                </c:pt>
                <c:pt idx="814">
                  <c:v>0.72170000000000001</c:v>
                </c:pt>
                <c:pt idx="815">
                  <c:v>0.71709999999999996</c:v>
                </c:pt>
                <c:pt idx="816">
                  <c:v>0.71940000000000004</c:v>
                </c:pt>
                <c:pt idx="817">
                  <c:v>0.71940000000000004</c:v>
                </c:pt>
                <c:pt idx="818">
                  <c:v>0.72389999999999999</c:v>
                </c:pt>
                <c:pt idx="819">
                  <c:v>0.72170000000000001</c:v>
                </c:pt>
                <c:pt idx="820">
                  <c:v>0.72170000000000001</c:v>
                </c:pt>
                <c:pt idx="821">
                  <c:v>0.71250000000000002</c:v>
                </c:pt>
                <c:pt idx="822">
                  <c:v>0.71940000000000004</c:v>
                </c:pt>
                <c:pt idx="823">
                  <c:v>0.70799999999999996</c:v>
                </c:pt>
                <c:pt idx="824">
                  <c:v>0.72389999999999999</c:v>
                </c:pt>
                <c:pt idx="825">
                  <c:v>0.74450000000000005</c:v>
                </c:pt>
                <c:pt idx="826">
                  <c:v>0.73760000000000003</c:v>
                </c:pt>
                <c:pt idx="827">
                  <c:v>0.73540000000000005</c:v>
                </c:pt>
                <c:pt idx="828">
                  <c:v>0.73540000000000005</c:v>
                </c:pt>
                <c:pt idx="829">
                  <c:v>0.73309999999999997</c:v>
                </c:pt>
                <c:pt idx="830">
                  <c:v>0.73309999999999997</c:v>
                </c:pt>
                <c:pt idx="831">
                  <c:v>0.72619999999999996</c:v>
                </c:pt>
                <c:pt idx="832">
                  <c:v>0.73540000000000005</c:v>
                </c:pt>
                <c:pt idx="833">
                  <c:v>0.71940000000000004</c:v>
                </c:pt>
                <c:pt idx="834">
                  <c:v>0.73080000000000001</c:v>
                </c:pt>
                <c:pt idx="835">
                  <c:v>0.74219999999999997</c:v>
                </c:pt>
                <c:pt idx="836">
                  <c:v>0.72109999999999996</c:v>
                </c:pt>
                <c:pt idx="837">
                  <c:v>0.72729999999999995</c:v>
                </c:pt>
                <c:pt idx="838">
                  <c:v>0.73350000000000004</c:v>
                </c:pt>
                <c:pt idx="839">
                  <c:v>0.73350000000000004</c:v>
                </c:pt>
                <c:pt idx="840">
                  <c:v>0.72460000000000002</c:v>
                </c:pt>
                <c:pt idx="841">
                  <c:v>0.72289999999999999</c:v>
                </c:pt>
                <c:pt idx="842">
                  <c:v>0.73440000000000005</c:v>
                </c:pt>
                <c:pt idx="843">
                  <c:v>0.73440000000000005</c:v>
                </c:pt>
                <c:pt idx="844">
                  <c:v>0.7167</c:v>
                </c:pt>
                <c:pt idx="845">
                  <c:v>0.72109999999999996</c:v>
                </c:pt>
                <c:pt idx="846">
                  <c:v>0.7167</c:v>
                </c:pt>
                <c:pt idx="847">
                  <c:v>0.71230000000000004</c:v>
                </c:pt>
                <c:pt idx="848">
                  <c:v>0.71050000000000002</c:v>
                </c:pt>
                <c:pt idx="849">
                  <c:v>0.70779999999999998</c:v>
                </c:pt>
                <c:pt idx="850">
                  <c:v>0.70699999999999996</c:v>
                </c:pt>
                <c:pt idx="851">
                  <c:v>0.70779999999999998</c:v>
                </c:pt>
                <c:pt idx="852">
                  <c:v>0.70779999999999998</c:v>
                </c:pt>
                <c:pt idx="853">
                  <c:v>0.70079999999999998</c:v>
                </c:pt>
                <c:pt idx="854">
                  <c:v>0.66800000000000004</c:v>
                </c:pt>
                <c:pt idx="855">
                  <c:v>0.68569999999999998</c:v>
                </c:pt>
                <c:pt idx="856">
                  <c:v>0.68569999999999998</c:v>
                </c:pt>
                <c:pt idx="857">
                  <c:v>0.68840000000000001</c:v>
                </c:pt>
                <c:pt idx="858">
                  <c:v>0.69010000000000005</c:v>
                </c:pt>
                <c:pt idx="859">
                  <c:v>0.69720000000000004</c:v>
                </c:pt>
                <c:pt idx="860">
                  <c:v>0.6946</c:v>
                </c:pt>
                <c:pt idx="861">
                  <c:v>0.66449999999999998</c:v>
                </c:pt>
                <c:pt idx="862">
                  <c:v>0.65920000000000001</c:v>
                </c:pt>
                <c:pt idx="863">
                  <c:v>0.66359999999999997</c:v>
                </c:pt>
                <c:pt idx="864">
                  <c:v>0.65559999999999996</c:v>
                </c:pt>
                <c:pt idx="865">
                  <c:v>0.66180000000000005</c:v>
                </c:pt>
                <c:pt idx="866">
                  <c:v>0.66269999999999996</c:v>
                </c:pt>
                <c:pt idx="867">
                  <c:v>0.66090000000000004</c:v>
                </c:pt>
                <c:pt idx="868">
                  <c:v>0.67779999999999996</c:v>
                </c:pt>
                <c:pt idx="869">
                  <c:v>0.6946</c:v>
                </c:pt>
                <c:pt idx="870">
                  <c:v>0.68389999999999995</c:v>
                </c:pt>
                <c:pt idx="871">
                  <c:v>0.68220000000000003</c:v>
                </c:pt>
                <c:pt idx="872">
                  <c:v>0.68930000000000002</c:v>
                </c:pt>
                <c:pt idx="873">
                  <c:v>0.69010000000000005</c:v>
                </c:pt>
                <c:pt idx="874">
                  <c:v>0.69010000000000005</c:v>
                </c:pt>
                <c:pt idx="875">
                  <c:v>0.68840000000000001</c:v>
                </c:pt>
                <c:pt idx="876">
                  <c:v>0.68569999999999998</c:v>
                </c:pt>
                <c:pt idx="877">
                  <c:v>0.68310000000000004</c:v>
                </c:pt>
                <c:pt idx="878">
                  <c:v>0.68130000000000002</c:v>
                </c:pt>
                <c:pt idx="879">
                  <c:v>0.67689999999999995</c:v>
                </c:pt>
                <c:pt idx="880">
                  <c:v>0.67689999999999995</c:v>
                </c:pt>
                <c:pt idx="881">
                  <c:v>0.67689999999999995</c:v>
                </c:pt>
                <c:pt idx="882">
                  <c:v>0.67689999999999995</c:v>
                </c:pt>
                <c:pt idx="883">
                  <c:v>0.67859999999999998</c:v>
                </c:pt>
                <c:pt idx="884">
                  <c:v>0.67779999999999996</c:v>
                </c:pt>
                <c:pt idx="885">
                  <c:v>0.6724</c:v>
                </c:pt>
                <c:pt idx="886">
                  <c:v>0.67159999999999997</c:v>
                </c:pt>
                <c:pt idx="887">
                  <c:v>0.6663</c:v>
                </c:pt>
                <c:pt idx="888">
                  <c:v>0.65920000000000001</c:v>
                </c:pt>
                <c:pt idx="889">
                  <c:v>0.65210000000000001</c:v>
                </c:pt>
                <c:pt idx="890">
                  <c:v>0.64770000000000005</c:v>
                </c:pt>
                <c:pt idx="891">
                  <c:v>0.65029999999999999</c:v>
                </c:pt>
                <c:pt idx="892">
                  <c:v>0.63970000000000005</c:v>
                </c:pt>
                <c:pt idx="893">
                  <c:v>0.63439999999999996</c:v>
                </c:pt>
                <c:pt idx="894">
                  <c:v>0.63090000000000002</c:v>
                </c:pt>
                <c:pt idx="895">
                  <c:v>0.62819999999999998</c:v>
                </c:pt>
                <c:pt idx="896">
                  <c:v>0.63349999999999995</c:v>
                </c:pt>
                <c:pt idx="897">
                  <c:v>0.60540000000000005</c:v>
                </c:pt>
                <c:pt idx="898">
                  <c:v>0.60029999999999994</c:v>
                </c:pt>
                <c:pt idx="899">
                  <c:v>0.60029999999999994</c:v>
                </c:pt>
                <c:pt idx="900">
                  <c:v>0.60029999999999994</c:v>
                </c:pt>
                <c:pt idx="901">
                  <c:v>0.60970000000000002</c:v>
                </c:pt>
                <c:pt idx="902">
                  <c:v>0.61050000000000004</c:v>
                </c:pt>
                <c:pt idx="903">
                  <c:v>0.60799999999999998</c:v>
                </c:pt>
                <c:pt idx="904">
                  <c:v>0.60880000000000001</c:v>
                </c:pt>
                <c:pt idx="905">
                  <c:v>0.61219999999999997</c:v>
                </c:pt>
                <c:pt idx="906">
                  <c:v>0.61650000000000005</c:v>
                </c:pt>
                <c:pt idx="907">
                  <c:v>0.61650000000000005</c:v>
                </c:pt>
                <c:pt idx="908">
                  <c:v>0.61650000000000005</c:v>
                </c:pt>
                <c:pt idx="909">
                  <c:v>0.61650000000000005</c:v>
                </c:pt>
                <c:pt idx="910">
                  <c:v>0.61650000000000005</c:v>
                </c:pt>
                <c:pt idx="911">
                  <c:v>0.61480000000000001</c:v>
                </c:pt>
                <c:pt idx="912">
                  <c:v>0.61819999999999997</c:v>
                </c:pt>
                <c:pt idx="913">
                  <c:v>0.61560000000000004</c:v>
                </c:pt>
                <c:pt idx="914">
                  <c:v>0.61650000000000005</c:v>
                </c:pt>
                <c:pt idx="915">
                  <c:v>0.61650000000000005</c:v>
                </c:pt>
                <c:pt idx="916">
                  <c:v>0.61480000000000001</c:v>
                </c:pt>
                <c:pt idx="917">
                  <c:v>0.61899999999999999</c:v>
                </c:pt>
                <c:pt idx="918">
                  <c:v>0.62839999999999996</c:v>
                </c:pt>
                <c:pt idx="919">
                  <c:v>0.62839999999999996</c:v>
                </c:pt>
                <c:pt idx="920">
                  <c:v>0.63009999999999999</c:v>
                </c:pt>
                <c:pt idx="921">
                  <c:v>0.63349999999999995</c:v>
                </c:pt>
                <c:pt idx="922">
                  <c:v>0.625</c:v>
                </c:pt>
                <c:pt idx="923">
                  <c:v>0.63090000000000002</c:v>
                </c:pt>
                <c:pt idx="924">
                  <c:v>0.63770000000000004</c:v>
                </c:pt>
                <c:pt idx="925">
                  <c:v>0.65129999999999999</c:v>
                </c:pt>
                <c:pt idx="926">
                  <c:v>0.64959999999999996</c:v>
                </c:pt>
                <c:pt idx="927">
                  <c:v>0.64449999999999996</c:v>
                </c:pt>
                <c:pt idx="928">
                  <c:v>0.63859999999999995</c:v>
                </c:pt>
                <c:pt idx="929">
                  <c:v>0.64200000000000002</c:v>
                </c:pt>
                <c:pt idx="930">
                  <c:v>0.6411</c:v>
                </c:pt>
                <c:pt idx="931">
                  <c:v>0.63260000000000005</c:v>
                </c:pt>
                <c:pt idx="932">
                  <c:v>0.63519999999999999</c:v>
                </c:pt>
                <c:pt idx="933">
                  <c:v>0.63770000000000004</c:v>
                </c:pt>
                <c:pt idx="934">
                  <c:v>0.63519999999999999</c:v>
                </c:pt>
                <c:pt idx="935">
                  <c:v>0.63349999999999995</c:v>
                </c:pt>
                <c:pt idx="936">
                  <c:v>0.63429999999999997</c:v>
                </c:pt>
                <c:pt idx="937">
                  <c:v>0.6462</c:v>
                </c:pt>
                <c:pt idx="938">
                  <c:v>0.65980000000000005</c:v>
                </c:pt>
                <c:pt idx="939">
                  <c:v>0.66239999999999999</c:v>
                </c:pt>
                <c:pt idx="940">
                  <c:v>0.65300000000000002</c:v>
                </c:pt>
                <c:pt idx="941">
                  <c:v>0.66149999999999998</c:v>
                </c:pt>
                <c:pt idx="942">
                  <c:v>0.65559999999999996</c:v>
                </c:pt>
                <c:pt idx="943">
                  <c:v>0.64539999999999997</c:v>
                </c:pt>
                <c:pt idx="944">
                  <c:v>0.64200000000000002</c:v>
                </c:pt>
                <c:pt idx="945">
                  <c:v>0.64200000000000002</c:v>
                </c:pt>
                <c:pt idx="946">
                  <c:v>0.64200000000000002</c:v>
                </c:pt>
                <c:pt idx="947">
                  <c:v>0.63770000000000004</c:v>
                </c:pt>
                <c:pt idx="948">
                  <c:v>0.63770000000000004</c:v>
                </c:pt>
                <c:pt idx="949">
                  <c:v>0.64449999999999996</c:v>
                </c:pt>
                <c:pt idx="950">
                  <c:v>0.64370000000000005</c:v>
                </c:pt>
                <c:pt idx="951">
                  <c:v>0.64710000000000001</c:v>
                </c:pt>
                <c:pt idx="952">
                  <c:v>0.63349999999999995</c:v>
                </c:pt>
                <c:pt idx="953">
                  <c:v>0.63349999999999995</c:v>
                </c:pt>
                <c:pt idx="954">
                  <c:v>0.63429999999999997</c:v>
                </c:pt>
                <c:pt idx="955">
                  <c:v>0.64370000000000005</c:v>
                </c:pt>
                <c:pt idx="956">
                  <c:v>0.63600000000000001</c:v>
                </c:pt>
                <c:pt idx="957">
                  <c:v>0.63339999999999996</c:v>
                </c:pt>
                <c:pt idx="958">
                  <c:v>0.63839999999999997</c:v>
                </c:pt>
                <c:pt idx="959">
                  <c:v>0.63759999999999994</c:v>
                </c:pt>
                <c:pt idx="960">
                  <c:v>0.63590000000000002</c:v>
                </c:pt>
                <c:pt idx="961">
                  <c:v>0.63759999999999994</c:v>
                </c:pt>
                <c:pt idx="962">
                  <c:v>0.63670000000000004</c:v>
                </c:pt>
                <c:pt idx="963">
                  <c:v>0.63759999999999994</c:v>
                </c:pt>
                <c:pt idx="964">
                  <c:v>0.63419999999999999</c:v>
                </c:pt>
                <c:pt idx="965">
                  <c:v>0.63670000000000004</c:v>
                </c:pt>
                <c:pt idx="966">
                  <c:v>0.63759999999999994</c:v>
                </c:pt>
                <c:pt idx="967">
                  <c:v>0.64349999999999996</c:v>
                </c:pt>
                <c:pt idx="968">
                  <c:v>0.64859999999999995</c:v>
                </c:pt>
                <c:pt idx="969">
                  <c:v>0.63929999999999998</c:v>
                </c:pt>
                <c:pt idx="970">
                  <c:v>0.6401</c:v>
                </c:pt>
                <c:pt idx="971">
                  <c:v>0.63839999999999997</c:v>
                </c:pt>
                <c:pt idx="972">
                  <c:v>0.6452</c:v>
                </c:pt>
                <c:pt idx="973">
                  <c:v>0.64859999999999995</c:v>
                </c:pt>
                <c:pt idx="974">
                  <c:v>0.64610000000000001</c:v>
                </c:pt>
                <c:pt idx="975">
                  <c:v>0.6452</c:v>
                </c:pt>
                <c:pt idx="976">
                  <c:v>0.65369999999999995</c:v>
                </c:pt>
                <c:pt idx="977">
                  <c:v>0.65200000000000002</c:v>
                </c:pt>
                <c:pt idx="978">
                  <c:v>0.65449999999999997</c:v>
                </c:pt>
                <c:pt idx="979">
                  <c:v>0.65539999999999998</c:v>
                </c:pt>
                <c:pt idx="980">
                  <c:v>0.65449999999999997</c:v>
                </c:pt>
                <c:pt idx="981">
                  <c:v>0.65200000000000002</c:v>
                </c:pt>
                <c:pt idx="982">
                  <c:v>0.65369999999999995</c:v>
                </c:pt>
                <c:pt idx="983">
                  <c:v>0.64859999999999995</c:v>
                </c:pt>
                <c:pt idx="984">
                  <c:v>0.64690000000000003</c:v>
                </c:pt>
                <c:pt idx="985">
                  <c:v>0.64610000000000001</c:v>
                </c:pt>
                <c:pt idx="986">
                  <c:v>0.64100000000000001</c:v>
                </c:pt>
                <c:pt idx="987">
                  <c:v>0.63839999999999997</c:v>
                </c:pt>
                <c:pt idx="988">
                  <c:v>0.63759999999999994</c:v>
                </c:pt>
                <c:pt idx="989">
                  <c:v>0.63339999999999996</c:v>
                </c:pt>
                <c:pt idx="990">
                  <c:v>0.62319999999999998</c:v>
                </c:pt>
                <c:pt idx="991">
                  <c:v>0.62490000000000001</c:v>
                </c:pt>
                <c:pt idx="992">
                  <c:v>0.63170000000000004</c:v>
                </c:pt>
                <c:pt idx="993">
                  <c:v>0.63419999999999999</c:v>
                </c:pt>
                <c:pt idx="994">
                  <c:v>0.63500000000000001</c:v>
                </c:pt>
                <c:pt idx="995">
                  <c:v>0.63590000000000002</c:v>
                </c:pt>
                <c:pt idx="996">
                  <c:v>0.63419999999999999</c:v>
                </c:pt>
                <c:pt idx="997">
                  <c:v>0.63759999999999994</c:v>
                </c:pt>
                <c:pt idx="998">
                  <c:v>0.63929999999999998</c:v>
                </c:pt>
                <c:pt idx="999">
                  <c:v>0.64100000000000001</c:v>
                </c:pt>
                <c:pt idx="1000">
                  <c:v>0.63419999999999999</c:v>
                </c:pt>
                <c:pt idx="1001">
                  <c:v>0.63839999999999997</c:v>
                </c:pt>
                <c:pt idx="1002">
                  <c:v>0.61890000000000001</c:v>
                </c:pt>
                <c:pt idx="1003">
                  <c:v>0.62660000000000005</c:v>
                </c:pt>
                <c:pt idx="1004">
                  <c:v>0.61470000000000002</c:v>
                </c:pt>
                <c:pt idx="1005">
                  <c:v>0.61809999999999998</c:v>
                </c:pt>
                <c:pt idx="1006">
                  <c:v>0.62319999999999998</c:v>
                </c:pt>
                <c:pt idx="1007">
                  <c:v>0.62229999999999996</c:v>
                </c:pt>
                <c:pt idx="1008">
                  <c:v>0.63080000000000003</c:v>
                </c:pt>
                <c:pt idx="1009">
                  <c:v>0.62570000000000003</c:v>
                </c:pt>
                <c:pt idx="1010">
                  <c:v>0.63590000000000002</c:v>
                </c:pt>
                <c:pt idx="1011">
                  <c:v>0.63590000000000002</c:v>
                </c:pt>
                <c:pt idx="1012">
                  <c:v>0.63419999999999999</c:v>
                </c:pt>
                <c:pt idx="1013">
                  <c:v>0.62570000000000003</c:v>
                </c:pt>
                <c:pt idx="1014">
                  <c:v>0.62229999999999996</c:v>
                </c:pt>
                <c:pt idx="1015">
                  <c:v>0.62150000000000005</c:v>
                </c:pt>
                <c:pt idx="1016">
                  <c:v>0.63419999999999999</c:v>
                </c:pt>
                <c:pt idx="1017">
                  <c:v>0.63590000000000002</c:v>
                </c:pt>
                <c:pt idx="1018">
                  <c:v>0.63</c:v>
                </c:pt>
                <c:pt idx="1019">
                  <c:v>0.63080000000000003</c:v>
                </c:pt>
                <c:pt idx="1020">
                  <c:v>0.63500000000000001</c:v>
                </c:pt>
                <c:pt idx="1021">
                  <c:v>0.63339999999999996</c:v>
                </c:pt>
                <c:pt idx="1022">
                  <c:v>0.61960000000000004</c:v>
                </c:pt>
                <c:pt idx="1023">
                  <c:v>0.61539999999999995</c:v>
                </c:pt>
                <c:pt idx="1024">
                  <c:v>0.61709999999999998</c:v>
                </c:pt>
                <c:pt idx="1025">
                  <c:v>0.62129999999999996</c:v>
                </c:pt>
                <c:pt idx="1026">
                  <c:v>0.61880000000000002</c:v>
                </c:pt>
                <c:pt idx="1027">
                  <c:v>0.61050000000000004</c:v>
                </c:pt>
                <c:pt idx="1028">
                  <c:v>0.60299999999999998</c:v>
                </c:pt>
                <c:pt idx="1029">
                  <c:v>0.60129999999999995</c:v>
                </c:pt>
                <c:pt idx="1030">
                  <c:v>0.59640000000000004</c:v>
                </c:pt>
                <c:pt idx="1031">
                  <c:v>0.58309999999999995</c:v>
                </c:pt>
                <c:pt idx="1032">
                  <c:v>0.58720000000000006</c:v>
                </c:pt>
                <c:pt idx="1033">
                  <c:v>0.58479999999999999</c:v>
                </c:pt>
                <c:pt idx="1034">
                  <c:v>0.58889999999999998</c:v>
                </c:pt>
                <c:pt idx="1035">
                  <c:v>0.58889999999999998</c:v>
                </c:pt>
                <c:pt idx="1036">
                  <c:v>0.58809999999999996</c:v>
                </c:pt>
                <c:pt idx="1037">
                  <c:v>0.5897</c:v>
                </c:pt>
                <c:pt idx="1038">
                  <c:v>0.60719999999999996</c:v>
                </c:pt>
                <c:pt idx="1039">
                  <c:v>0.60299999999999998</c:v>
                </c:pt>
                <c:pt idx="1040">
                  <c:v>0.59389999999999998</c:v>
                </c:pt>
                <c:pt idx="1041">
                  <c:v>0.60129999999999995</c:v>
                </c:pt>
                <c:pt idx="1042">
                  <c:v>0.58479999999999999</c:v>
                </c:pt>
                <c:pt idx="1043">
                  <c:v>0.59060000000000001</c:v>
                </c:pt>
                <c:pt idx="1044">
                  <c:v>0.58560000000000001</c:v>
                </c:pt>
                <c:pt idx="1045">
                  <c:v>0.60629999999999995</c:v>
                </c:pt>
                <c:pt idx="1046">
                  <c:v>0.60550000000000004</c:v>
                </c:pt>
                <c:pt idx="1047">
                  <c:v>0.60550000000000004</c:v>
                </c:pt>
                <c:pt idx="1048">
                  <c:v>0.60470000000000002</c:v>
                </c:pt>
                <c:pt idx="1049">
                  <c:v>0.60880000000000001</c:v>
                </c:pt>
                <c:pt idx="1050">
                  <c:v>0.61460000000000004</c:v>
                </c:pt>
                <c:pt idx="1051">
                  <c:v>0.61380000000000001</c:v>
                </c:pt>
                <c:pt idx="1052">
                  <c:v>0.61129999999999995</c:v>
                </c:pt>
                <c:pt idx="1053">
                  <c:v>0.60880000000000001</c:v>
                </c:pt>
                <c:pt idx="1054">
                  <c:v>0.60629999999999995</c:v>
                </c:pt>
                <c:pt idx="1055">
                  <c:v>0.60960000000000003</c:v>
                </c:pt>
                <c:pt idx="1056">
                  <c:v>0.60719999999999996</c:v>
                </c:pt>
                <c:pt idx="1057">
                  <c:v>0.61209999999999998</c:v>
                </c:pt>
                <c:pt idx="1058">
                  <c:v>0.61050000000000004</c:v>
                </c:pt>
                <c:pt idx="1059">
                  <c:v>0.60550000000000004</c:v>
                </c:pt>
                <c:pt idx="1060">
                  <c:v>0.59550000000000003</c:v>
                </c:pt>
                <c:pt idx="1061">
                  <c:v>0.60050000000000003</c:v>
                </c:pt>
                <c:pt idx="1062">
                  <c:v>0.59719999999999995</c:v>
                </c:pt>
                <c:pt idx="1063">
                  <c:v>0.59719999999999995</c:v>
                </c:pt>
                <c:pt idx="1064">
                  <c:v>0.59799999999999998</c:v>
                </c:pt>
                <c:pt idx="1065">
                  <c:v>0.59799999999999998</c:v>
                </c:pt>
                <c:pt idx="1066">
                  <c:v>0.60129999999999995</c:v>
                </c:pt>
                <c:pt idx="1067">
                  <c:v>0.60129999999999995</c:v>
                </c:pt>
                <c:pt idx="1068">
                  <c:v>0.59799999999999998</c:v>
                </c:pt>
                <c:pt idx="1069">
                  <c:v>0.59389999999999998</c:v>
                </c:pt>
                <c:pt idx="1070">
                  <c:v>0.58720000000000006</c:v>
                </c:pt>
                <c:pt idx="1071">
                  <c:v>0.5806</c:v>
                </c:pt>
                <c:pt idx="1072">
                  <c:v>0.60129999999999995</c:v>
                </c:pt>
                <c:pt idx="1073">
                  <c:v>0.59970000000000001</c:v>
                </c:pt>
                <c:pt idx="1074">
                  <c:v>0.59889999999999999</c:v>
                </c:pt>
                <c:pt idx="1075">
                  <c:v>0.59970000000000001</c:v>
                </c:pt>
                <c:pt idx="1076">
                  <c:v>0.59299999999999997</c:v>
                </c:pt>
                <c:pt idx="1077">
                  <c:v>0.59219999999999995</c:v>
                </c:pt>
                <c:pt idx="1078">
                  <c:v>0.59219999999999995</c:v>
                </c:pt>
                <c:pt idx="1079">
                  <c:v>0.59389999999999998</c:v>
                </c:pt>
                <c:pt idx="1080">
                  <c:v>0.5897</c:v>
                </c:pt>
                <c:pt idx="1081">
                  <c:v>0.59060000000000001</c:v>
                </c:pt>
                <c:pt idx="1082">
                  <c:v>0.58479999999999999</c:v>
                </c:pt>
                <c:pt idx="1083">
                  <c:v>0.5806</c:v>
                </c:pt>
                <c:pt idx="1084">
                  <c:v>0.56599999999999995</c:v>
                </c:pt>
                <c:pt idx="1085">
                  <c:v>0.56030000000000002</c:v>
                </c:pt>
                <c:pt idx="1086">
                  <c:v>0.59909999999999997</c:v>
                </c:pt>
                <c:pt idx="1087">
                  <c:v>0.58460000000000001</c:v>
                </c:pt>
                <c:pt idx="1088">
                  <c:v>0.57399999999999995</c:v>
                </c:pt>
                <c:pt idx="1089">
                  <c:v>0.57399999999999995</c:v>
                </c:pt>
                <c:pt idx="1090">
                  <c:v>0.57399999999999995</c:v>
                </c:pt>
                <c:pt idx="1091">
                  <c:v>0.57399999999999995</c:v>
                </c:pt>
                <c:pt idx="1092">
                  <c:v>0.57320000000000004</c:v>
                </c:pt>
                <c:pt idx="1093">
                  <c:v>0.57399999999999995</c:v>
                </c:pt>
                <c:pt idx="1094">
                  <c:v>0.57399999999999995</c:v>
                </c:pt>
                <c:pt idx="1095">
                  <c:v>0.57489999999999997</c:v>
                </c:pt>
                <c:pt idx="1096">
                  <c:v>0.57399999999999995</c:v>
                </c:pt>
                <c:pt idx="1097">
                  <c:v>0.57650000000000001</c:v>
                </c:pt>
                <c:pt idx="1098">
                  <c:v>0.57240000000000002</c:v>
                </c:pt>
                <c:pt idx="1099">
                  <c:v>0.57399999999999995</c:v>
                </c:pt>
                <c:pt idx="1100">
                  <c:v>0.56999999999999995</c:v>
                </c:pt>
                <c:pt idx="1101">
                  <c:v>0.57320000000000004</c:v>
                </c:pt>
                <c:pt idx="1102">
                  <c:v>0.57320000000000004</c:v>
                </c:pt>
                <c:pt idx="1103">
                  <c:v>0.56999999999999995</c:v>
                </c:pt>
                <c:pt idx="1104">
                  <c:v>0.57399999999999995</c:v>
                </c:pt>
                <c:pt idx="1105">
                  <c:v>0.57809999999999995</c:v>
                </c:pt>
                <c:pt idx="1106">
                  <c:v>0.58050000000000002</c:v>
                </c:pt>
                <c:pt idx="1107">
                  <c:v>0.58620000000000005</c:v>
                </c:pt>
                <c:pt idx="1108">
                  <c:v>0.58209999999999995</c:v>
                </c:pt>
                <c:pt idx="1109">
                  <c:v>0.57889999999999997</c:v>
                </c:pt>
                <c:pt idx="1110">
                  <c:v>0.57809999999999995</c:v>
                </c:pt>
                <c:pt idx="1111">
                  <c:v>0.57730000000000004</c:v>
                </c:pt>
                <c:pt idx="1112">
                  <c:v>0.57079999999999997</c:v>
                </c:pt>
                <c:pt idx="1113">
                  <c:v>0.5716</c:v>
                </c:pt>
                <c:pt idx="1114">
                  <c:v>0.56920000000000004</c:v>
                </c:pt>
                <c:pt idx="1115">
                  <c:v>0.57889999999999997</c:v>
                </c:pt>
                <c:pt idx="1116">
                  <c:v>0.59830000000000005</c:v>
                </c:pt>
                <c:pt idx="1117">
                  <c:v>0.60640000000000005</c:v>
                </c:pt>
                <c:pt idx="1118">
                  <c:v>0.6048</c:v>
                </c:pt>
                <c:pt idx="1119">
                  <c:v>0.60319999999999996</c:v>
                </c:pt>
                <c:pt idx="1120">
                  <c:v>0.59830000000000005</c:v>
                </c:pt>
                <c:pt idx="1121">
                  <c:v>0.59830000000000005</c:v>
                </c:pt>
                <c:pt idx="1122">
                  <c:v>0.59350000000000003</c:v>
                </c:pt>
                <c:pt idx="1123">
                  <c:v>0.59430000000000005</c:v>
                </c:pt>
                <c:pt idx="1124">
                  <c:v>0.59350000000000003</c:v>
                </c:pt>
                <c:pt idx="1125">
                  <c:v>0.59430000000000005</c:v>
                </c:pt>
                <c:pt idx="1126">
                  <c:v>0.58050000000000002</c:v>
                </c:pt>
                <c:pt idx="1127">
                  <c:v>0.58209999999999995</c:v>
                </c:pt>
                <c:pt idx="1128">
                  <c:v>0.58460000000000001</c:v>
                </c:pt>
                <c:pt idx="1129">
                  <c:v>0.58209999999999995</c:v>
                </c:pt>
                <c:pt idx="1130">
                  <c:v>0.59019999999999995</c:v>
                </c:pt>
                <c:pt idx="1131">
                  <c:v>0.58620000000000005</c:v>
                </c:pt>
                <c:pt idx="1132">
                  <c:v>0.59179999999999999</c:v>
                </c:pt>
                <c:pt idx="1133">
                  <c:v>0.59260000000000002</c:v>
                </c:pt>
                <c:pt idx="1134">
                  <c:v>0.59750000000000003</c:v>
                </c:pt>
                <c:pt idx="1135">
                  <c:v>0.59830000000000005</c:v>
                </c:pt>
                <c:pt idx="1136">
                  <c:v>0.60319999999999996</c:v>
                </c:pt>
                <c:pt idx="1137">
                  <c:v>0.59830000000000005</c:v>
                </c:pt>
                <c:pt idx="1138">
                  <c:v>0.59260000000000002</c:v>
                </c:pt>
                <c:pt idx="1139">
                  <c:v>0.59750000000000003</c:v>
                </c:pt>
                <c:pt idx="1140">
                  <c:v>0.59099999999999997</c:v>
                </c:pt>
                <c:pt idx="1141">
                  <c:v>0.59430000000000005</c:v>
                </c:pt>
                <c:pt idx="1142">
                  <c:v>0.59260000000000002</c:v>
                </c:pt>
                <c:pt idx="1143">
                  <c:v>0.60560000000000003</c:v>
                </c:pt>
                <c:pt idx="1144">
                  <c:v>0.60960000000000003</c:v>
                </c:pt>
                <c:pt idx="1145">
                  <c:v>0.60640000000000005</c:v>
                </c:pt>
                <c:pt idx="1146">
                  <c:v>0.60799999999999998</c:v>
                </c:pt>
                <c:pt idx="1147">
                  <c:v>0.60260000000000002</c:v>
                </c:pt>
                <c:pt idx="1148">
                  <c:v>0.60260000000000002</c:v>
                </c:pt>
                <c:pt idx="1149">
                  <c:v>0.59619999999999995</c:v>
                </c:pt>
                <c:pt idx="1150">
                  <c:v>0.6018</c:v>
                </c:pt>
                <c:pt idx="1151">
                  <c:v>0.60419999999999996</c:v>
                </c:pt>
                <c:pt idx="1152">
                  <c:v>0.61529999999999996</c:v>
                </c:pt>
                <c:pt idx="1153">
                  <c:v>0.63039999999999996</c:v>
                </c:pt>
                <c:pt idx="1154">
                  <c:v>0.63119999999999998</c:v>
                </c:pt>
                <c:pt idx="1155">
                  <c:v>0.63200000000000001</c:v>
                </c:pt>
                <c:pt idx="1156">
                  <c:v>0.62649999999999995</c:v>
                </c:pt>
                <c:pt idx="1157">
                  <c:v>0.63200000000000001</c:v>
                </c:pt>
                <c:pt idx="1158">
                  <c:v>0.63759999999999994</c:v>
                </c:pt>
                <c:pt idx="1159">
                  <c:v>0.63600000000000001</c:v>
                </c:pt>
                <c:pt idx="1160">
                  <c:v>0.63439999999999996</c:v>
                </c:pt>
                <c:pt idx="1161">
                  <c:v>0.63680000000000003</c:v>
                </c:pt>
                <c:pt idx="1162">
                  <c:v>0.63600000000000001</c:v>
                </c:pt>
                <c:pt idx="1163">
                  <c:v>0.63200000000000001</c:v>
                </c:pt>
                <c:pt idx="1164">
                  <c:v>0.63039999999999996</c:v>
                </c:pt>
                <c:pt idx="1165">
                  <c:v>0.63280000000000003</c:v>
                </c:pt>
                <c:pt idx="1166">
                  <c:v>0.63200000000000001</c:v>
                </c:pt>
                <c:pt idx="1167">
                  <c:v>0.62960000000000005</c:v>
                </c:pt>
                <c:pt idx="1168">
                  <c:v>0.63600000000000001</c:v>
                </c:pt>
                <c:pt idx="1169">
                  <c:v>0.63119999999999998</c:v>
                </c:pt>
                <c:pt idx="1170">
                  <c:v>0.62409999999999999</c:v>
                </c:pt>
                <c:pt idx="1171">
                  <c:v>0.628</c:v>
                </c:pt>
                <c:pt idx="1172">
                  <c:v>0.62649999999999995</c:v>
                </c:pt>
                <c:pt idx="1173">
                  <c:v>0.62719999999999998</c:v>
                </c:pt>
                <c:pt idx="1174">
                  <c:v>0.60740000000000005</c:v>
                </c:pt>
                <c:pt idx="1175">
                  <c:v>0.61609999999999998</c:v>
                </c:pt>
                <c:pt idx="1176">
                  <c:v>0.60899999999999999</c:v>
                </c:pt>
                <c:pt idx="1177">
                  <c:v>0.61609999999999998</c:v>
                </c:pt>
                <c:pt idx="1178">
                  <c:v>0.61929999999999996</c:v>
                </c:pt>
                <c:pt idx="1179">
                  <c:v>0.61850000000000005</c:v>
                </c:pt>
                <c:pt idx="1180">
                  <c:v>0.62719999999999998</c:v>
                </c:pt>
                <c:pt idx="1181">
                  <c:v>0.58830000000000005</c:v>
                </c:pt>
                <c:pt idx="1182">
                  <c:v>0.60580000000000001</c:v>
                </c:pt>
                <c:pt idx="1183">
                  <c:v>0.59309999999999996</c:v>
                </c:pt>
                <c:pt idx="1184">
                  <c:v>0.58350000000000002</c:v>
                </c:pt>
                <c:pt idx="1185">
                  <c:v>0.58030000000000004</c:v>
                </c:pt>
                <c:pt idx="1186">
                  <c:v>0.55649999999999999</c:v>
                </c:pt>
                <c:pt idx="1187">
                  <c:v>0.57640000000000002</c:v>
                </c:pt>
                <c:pt idx="1188">
                  <c:v>0.58030000000000004</c:v>
                </c:pt>
                <c:pt idx="1189">
                  <c:v>0.59540000000000004</c:v>
                </c:pt>
                <c:pt idx="1190">
                  <c:v>0.58430000000000004</c:v>
                </c:pt>
                <c:pt idx="1191">
                  <c:v>0.56359999999999999</c:v>
                </c:pt>
                <c:pt idx="1192">
                  <c:v>0.58189999999999997</c:v>
                </c:pt>
                <c:pt idx="1193">
                  <c:v>0.5716</c:v>
                </c:pt>
                <c:pt idx="1194">
                  <c:v>0.58109999999999995</c:v>
                </c:pt>
                <c:pt idx="1195">
                  <c:v>0.58430000000000004</c:v>
                </c:pt>
                <c:pt idx="1196">
                  <c:v>0.58830000000000005</c:v>
                </c:pt>
                <c:pt idx="1197">
                  <c:v>0.58509999999999995</c:v>
                </c:pt>
                <c:pt idx="1198">
                  <c:v>0.58509999999999995</c:v>
                </c:pt>
                <c:pt idx="1199">
                  <c:v>0.58989999999999998</c:v>
                </c:pt>
                <c:pt idx="1200">
                  <c:v>0.58109999999999995</c:v>
                </c:pt>
                <c:pt idx="1201">
                  <c:v>0.57479999999999998</c:v>
                </c:pt>
                <c:pt idx="1202">
                  <c:v>0.57240000000000002</c:v>
                </c:pt>
                <c:pt idx="1203">
                  <c:v>0.57479999999999998</c:v>
                </c:pt>
                <c:pt idx="1204">
                  <c:v>0.57640000000000002</c:v>
                </c:pt>
                <c:pt idx="1205">
                  <c:v>0.5746</c:v>
                </c:pt>
                <c:pt idx="1206">
                  <c:v>0.58179999999999998</c:v>
                </c:pt>
                <c:pt idx="1207">
                  <c:v>0.57779999999999998</c:v>
                </c:pt>
                <c:pt idx="1208">
                  <c:v>0.58099999999999996</c:v>
                </c:pt>
                <c:pt idx="1209">
                  <c:v>0.57940000000000003</c:v>
                </c:pt>
                <c:pt idx="1210">
                  <c:v>0.5786</c:v>
                </c:pt>
                <c:pt idx="1211">
                  <c:v>0.58660000000000001</c:v>
                </c:pt>
                <c:pt idx="1212">
                  <c:v>0.58660000000000001</c:v>
                </c:pt>
                <c:pt idx="1213">
                  <c:v>0.58260000000000001</c:v>
                </c:pt>
                <c:pt idx="1214">
                  <c:v>0.57940000000000003</c:v>
                </c:pt>
                <c:pt idx="1215">
                  <c:v>0.5786</c:v>
                </c:pt>
                <c:pt idx="1216">
                  <c:v>0.5746</c:v>
                </c:pt>
                <c:pt idx="1217">
                  <c:v>0.57620000000000005</c:v>
                </c:pt>
                <c:pt idx="1218">
                  <c:v>0.56820000000000004</c:v>
                </c:pt>
                <c:pt idx="1219">
                  <c:v>0.57220000000000004</c:v>
                </c:pt>
                <c:pt idx="1220">
                  <c:v>0.56499999999999995</c:v>
                </c:pt>
                <c:pt idx="1221">
                  <c:v>0.5706</c:v>
                </c:pt>
                <c:pt idx="1222">
                  <c:v>0.56899999999999995</c:v>
                </c:pt>
                <c:pt idx="1223">
                  <c:v>0.56820000000000004</c:v>
                </c:pt>
                <c:pt idx="1224">
                  <c:v>0.5706</c:v>
                </c:pt>
                <c:pt idx="1225">
                  <c:v>0.58579999999999999</c:v>
                </c:pt>
                <c:pt idx="1226">
                  <c:v>0.5786</c:v>
                </c:pt>
                <c:pt idx="1227">
                  <c:v>0.5706</c:v>
                </c:pt>
                <c:pt idx="1228">
                  <c:v>0.5786</c:v>
                </c:pt>
                <c:pt idx="1229">
                  <c:v>0.58260000000000001</c:v>
                </c:pt>
                <c:pt idx="1230">
                  <c:v>0.58260000000000001</c:v>
                </c:pt>
                <c:pt idx="1231">
                  <c:v>0.5786</c:v>
                </c:pt>
                <c:pt idx="1232">
                  <c:v>0.57140000000000002</c:v>
                </c:pt>
                <c:pt idx="1233">
                  <c:v>0.5706</c:v>
                </c:pt>
                <c:pt idx="1234">
                  <c:v>0.57620000000000005</c:v>
                </c:pt>
                <c:pt idx="1235">
                  <c:v>0.57220000000000004</c:v>
                </c:pt>
                <c:pt idx="1236">
                  <c:v>0.57299999999999995</c:v>
                </c:pt>
                <c:pt idx="1237">
                  <c:v>0.57699999999999996</c:v>
                </c:pt>
                <c:pt idx="1238">
                  <c:v>0.5746</c:v>
                </c:pt>
                <c:pt idx="1239">
                  <c:v>0.5706</c:v>
                </c:pt>
                <c:pt idx="1240">
                  <c:v>0.56740000000000002</c:v>
                </c:pt>
                <c:pt idx="1241">
                  <c:v>0.57299999999999995</c:v>
                </c:pt>
                <c:pt idx="1242">
                  <c:v>0.56659999999999999</c:v>
                </c:pt>
                <c:pt idx="1243">
                  <c:v>0.5746</c:v>
                </c:pt>
                <c:pt idx="1244">
                  <c:v>0.57220000000000004</c:v>
                </c:pt>
                <c:pt idx="1245">
                  <c:v>0.5706</c:v>
                </c:pt>
                <c:pt idx="1246">
                  <c:v>0.55859999999999999</c:v>
                </c:pt>
                <c:pt idx="1247">
                  <c:v>0.56420000000000003</c:v>
                </c:pt>
                <c:pt idx="1248">
                  <c:v>0.55459999999999998</c:v>
                </c:pt>
                <c:pt idx="1249">
                  <c:v>0.55859999999999999</c:v>
                </c:pt>
                <c:pt idx="1250">
                  <c:v>0.56820000000000004</c:v>
                </c:pt>
                <c:pt idx="1251">
                  <c:v>0.56979999999999997</c:v>
                </c:pt>
                <c:pt idx="1252">
                  <c:v>0.56420000000000003</c:v>
                </c:pt>
                <c:pt idx="1253">
                  <c:v>0.5746</c:v>
                </c:pt>
                <c:pt idx="1254">
                  <c:v>0.5786</c:v>
                </c:pt>
                <c:pt idx="1255">
                  <c:v>0.57540000000000002</c:v>
                </c:pt>
                <c:pt idx="1256">
                  <c:v>0.57220000000000004</c:v>
                </c:pt>
                <c:pt idx="1257">
                  <c:v>0.57379999999999998</c:v>
                </c:pt>
                <c:pt idx="1258">
                  <c:v>0.57620000000000005</c:v>
                </c:pt>
                <c:pt idx="1259">
                  <c:v>0.58499999999999996</c:v>
                </c:pt>
                <c:pt idx="1260">
                  <c:v>0.57940000000000003</c:v>
                </c:pt>
                <c:pt idx="1261">
                  <c:v>0.57779999999999998</c:v>
                </c:pt>
                <c:pt idx="1262">
                  <c:v>0.56579999999999997</c:v>
                </c:pt>
                <c:pt idx="1263">
                  <c:v>0.57220000000000004</c:v>
                </c:pt>
                <c:pt idx="1264">
                  <c:v>0.58660000000000001</c:v>
                </c:pt>
                <c:pt idx="1265">
                  <c:v>0.58499999999999996</c:v>
                </c:pt>
                <c:pt idx="1266">
                  <c:v>0.57379999999999998</c:v>
                </c:pt>
                <c:pt idx="1267">
                  <c:v>0.57540000000000002</c:v>
                </c:pt>
                <c:pt idx="1268">
                  <c:v>0.57940000000000003</c:v>
                </c:pt>
                <c:pt idx="1269">
                  <c:v>0.57699999999999996</c:v>
                </c:pt>
                <c:pt idx="1270">
                  <c:v>0.56820000000000004</c:v>
                </c:pt>
                <c:pt idx="1271">
                  <c:v>0.56320000000000003</c:v>
                </c:pt>
                <c:pt idx="1272">
                  <c:v>0.56320000000000003</c:v>
                </c:pt>
                <c:pt idx="1273">
                  <c:v>0.56940000000000002</c:v>
                </c:pt>
                <c:pt idx="1274">
                  <c:v>0.55620000000000003</c:v>
                </c:pt>
                <c:pt idx="1275">
                  <c:v>0.56159999999999999</c:v>
                </c:pt>
                <c:pt idx="1276">
                  <c:v>0.5585</c:v>
                </c:pt>
                <c:pt idx="1277">
                  <c:v>0.56010000000000004</c:v>
                </c:pt>
                <c:pt idx="1278">
                  <c:v>0.5655</c:v>
                </c:pt>
                <c:pt idx="1279">
                  <c:v>0.55769999999999997</c:v>
                </c:pt>
                <c:pt idx="1280">
                  <c:v>0.56010000000000004</c:v>
                </c:pt>
                <c:pt idx="1281">
                  <c:v>0.55769999999999997</c:v>
                </c:pt>
                <c:pt idx="1282">
                  <c:v>0.55379999999999996</c:v>
                </c:pt>
                <c:pt idx="1283">
                  <c:v>0.56159999999999999</c:v>
                </c:pt>
                <c:pt idx="1284">
                  <c:v>0.56399999999999995</c:v>
                </c:pt>
                <c:pt idx="1285">
                  <c:v>0.56320000000000003</c:v>
                </c:pt>
                <c:pt idx="1286">
                  <c:v>0.56240000000000001</c:v>
                </c:pt>
                <c:pt idx="1287">
                  <c:v>0.5585</c:v>
                </c:pt>
                <c:pt idx="1288">
                  <c:v>0.56010000000000004</c:v>
                </c:pt>
                <c:pt idx="1289">
                  <c:v>0.56159999999999999</c:v>
                </c:pt>
                <c:pt idx="1290">
                  <c:v>0.56010000000000004</c:v>
                </c:pt>
                <c:pt idx="1291">
                  <c:v>0.56399999999999995</c:v>
                </c:pt>
                <c:pt idx="1292">
                  <c:v>0.5585</c:v>
                </c:pt>
                <c:pt idx="1293">
                  <c:v>0.56240000000000001</c:v>
                </c:pt>
                <c:pt idx="1294">
                  <c:v>0.56940000000000002</c:v>
                </c:pt>
                <c:pt idx="1295">
                  <c:v>0.57099999999999995</c:v>
                </c:pt>
                <c:pt idx="1296">
                  <c:v>0.56789999999999996</c:v>
                </c:pt>
                <c:pt idx="1297">
                  <c:v>0.56940000000000002</c:v>
                </c:pt>
                <c:pt idx="1298">
                  <c:v>0.57330000000000003</c:v>
                </c:pt>
                <c:pt idx="1299">
                  <c:v>0.56940000000000002</c:v>
                </c:pt>
                <c:pt idx="1300">
                  <c:v>0.56710000000000005</c:v>
                </c:pt>
                <c:pt idx="1301">
                  <c:v>0.56479999999999997</c:v>
                </c:pt>
                <c:pt idx="1302">
                  <c:v>0.56869999999999998</c:v>
                </c:pt>
                <c:pt idx="1303">
                  <c:v>0.57179999999999997</c:v>
                </c:pt>
                <c:pt idx="1304">
                  <c:v>0.57020000000000004</c:v>
                </c:pt>
                <c:pt idx="1305">
                  <c:v>0.56710000000000005</c:v>
                </c:pt>
                <c:pt idx="1306">
                  <c:v>0.57179999999999997</c:v>
                </c:pt>
                <c:pt idx="1307">
                  <c:v>0.58499999999999996</c:v>
                </c:pt>
                <c:pt idx="1308">
                  <c:v>0.58499999999999996</c:v>
                </c:pt>
                <c:pt idx="1309">
                  <c:v>0.59050000000000002</c:v>
                </c:pt>
                <c:pt idx="1310">
                  <c:v>0.58819999999999995</c:v>
                </c:pt>
                <c:pt idx="1311">
                  <c:v>0.59209999999999996</c:v>
                </c:pt>
                <c:pt idx="1312">
                  <c:v>0.59670000000000001</c:v>
                </c:pt>
                <c:pt idx="1313">
                  <c:v>0.61550000000000005</c:v>
                </c:pt>
                <c:pt idx="1314">
                  <c:v>0.61780000000000002</c:v>
                </c:pt>
                <c:pt idx="1315">
                  <c:v>0.6139</c:v>
                </c:pt>
                <c:pt idx="1316">
                  <c:v>0.61229999999999996</c:v>
                </c:pt>
                <c:pt idx="1317">
                  <c:v>0.61160000000000003</c:v>
                </c:pt>
                <c:pt idx="1318">
                  <c:v>0.6069</c:v>
                </c:pt>
                <c:pt idx="1319">
                  <c:v>0.60529999999999995</c:v>
                </c:pt>
                <c:pt idx="1320">
                  <c:v>0.60450000000000004</c:v>
                </c:pt>
                <c:pt idx="1321">
                  <c:v>0.6038</c:v>
                </c:pt>
                <c:pt idx="1322">
                  <c:v>0.60840000000000005</c:v>
                </c:pt>
                <c:pt idx="1323">
                  <c:v>0.60840000000000005</c:v>
                </c:pt>
                <c:pt idx="1324">
                  <c:v>0.61699999999999999</c:v>
                </c:pt>
                <c:pt idx="1325">
                  <c:v>0.62719999999999998</c:v>
                </c:pt>
                <c:pt idx="1326">
                  <c:v>0.62870000000000004</c:v>
                </c:pt>
                <c:pt idx="1327">
                  <c:v>0.62170000000000003</c:v>
                </c:pt>
                <c:pt idx="1328">
                  <c:v>0.63649999999999995</c:v>
                </c:pt>
                <c:pt idx="1329">
                  <c:v>0.65059999999999996</c:v>
                </c:pt>
                <c:pt idx="1330">
                  <c:v>0.64280000000000004</c:v>
                </c:pt>
                <c:pt idx="1331">
                  <c:v>0.64349999999999996</c:v>
                </c:pt>
                <c:pt idx="1332">
                  <c:v>0.65139999999999998</c:v>
                </c:pt>
                <c:pt idx="1333">
                  <c:v>0.65269999999999995</c:v>
                </c:pt>
                <c:pt idx="1334">
                  <c:v>0.65190000000000003</c:v>
                </c:pt>
                <c:pt idx="1335">
                  <c:v>0.6472</c:v>
                </c:pt>
                <c:pt idx="1336">
                  <c:v>0.64959999999999996</c:v>
                </c:pt>
                <c:pt idx="1337">
                  <c:v>0.64570000000000005</c:v>
                </c:pt>
                <c:pt idx="1338">
                  <c:v>0.65339999999999998</c:v>
                </c:pt>
                <c:pt idx="1339">
                  <c:v>0.65580000000000005</c:v>
                </c:pt>
                <c:pt idx="1340">
                  <c:v>0.65659999999999996</c:v>
                </c:pt>
                <c:pt idx="1341">
                  <c:v>0.66120000000000001</c:v>
                </c:pt>
                <c:pt idx="1342">
                  <c:v>0.66900000000000004</c:v>
                </c:pt>
                <c:pt idx="1343">
                  <c:v>0.66669999999999996</c:v>
                </c:pt>
                <c:pt idx="1344">
                  <c:v>0.65580000000000005</c:v>
                </c:pt>
                <c:pt idx="1345">
                  <c:v>0.65339999999999998</c:v>
                </c:pt>
                <c:pt idx="1346">
                  <c:v>0.66900000000000004</c:v>
                </c:pt>
                <c:pt idx="1347">
                  <c:v>0.66200000000000003</c:v>
                </c:pt>
                <c:pt idx="1348">
                  <c:v>0.66200000000000003</c:v>
                </c:pt>
                <c:pt idx="1349">
                  <c:v>0.66120000000000001</c:v>
                </c:pt>
                <c:pt idx="1350">
                  <c:v>0.67130000000000001</c:v>
                </c:pt>
                <c:pt idx="1351">
                  <c:v>0.65969999999999995</c:v>
                </c:pt>
                <c:pt idx="1352">
                  <c:v>0.6573</c:v>
                </c:pt>
                <c:pt idx="1353">
                  <c:v>0.66900000000000004</c:v>
                </c:pt>
                <c:pt idx="1354">
                  <c:v>0.66120000000000001</c:v>
                </c:pt>
                <c:pt idx="1355">
                  <c:v>0.66279999999999994</c:v>
                </c:pt>
                <c:pt idx="1356">
                  <c:v>0.66039999999999999</c:v>
                </c:pt>
                <c:pt idx="1357">
                  <c:v>0.6643</c:v>
                </c:pt>
                <c:pt idx="1358">
                  <c:v>0.66590000000000005</c:v>
                </c:pt>
                <c:pt idx="1359">
                  <c:v>0.67830000000000001</c:v>
                </c:pt>
                <c:pt idx="1360">
                  <c:v>0.66510000000000002</c:v>
                </c:pt>
                <c:pt idx="1361">
                  <c:v>0.66739999999999999</c:v>
                </c:pt>
                <c:pt idx="1362">
                  <c:v>0.67290000000000005</c:v>
                </c:pt>
                <c:pt idx="1363">
                  <c:v>0.67290000000000005</c:v>
                </c:pt>
                <c:pt idx="1364">
                  <c:v>0.67679999999999996</c:v>
                </c:pt>
                <c:pt idx="1365">
                  <c:v>0.67679999999999996</c:v>
                </c:pt>
                <c:pt idx="1366">
                  <c:v>0.68220000000000003</c:v>
                </c:pt>
                <c:pt idx="1367">
                  <c:v>0.68140000000000001</c:v>
                </c:pt>
                <c:pt idx="1368">
                  <c:v>0.70630000000000004</c:v>
                </c:pt>
                <c:pt idx="1369">
                  <c:v>0.72660000000000002</c:v>
                </c:pt>
                <c:pt idx="1370">
                  <c:v>0.72729999999999995</c:v>
                </c:pt>
                <c:pt idx="1371">
                  <c:v>0.69620000000000004</c:v>
                </c:pt>
                <c:pt idx="1372">
                  <c:v>0.6885</c:v>
                </c:pt>
                <c:pt idx="1373">
                  <c:v>0.68220000000000003</c:v>
                </c:pt>
                <c:pt idx="1374">
                  <c:v>0.66039999999999999</c:v>
                </c:pt>
                <c:pt idx="1375">
                  <c:v>0.65339999999999998</c:v>
                </c:pt>
                <c:pt idx="1376">
                  <c:v>0.65810000000000002</c:v>
                </c:pt>
                <c:pt idx="1377">
                  <c:v>0.67290000000000005</c:v>
                </c:pt>
                <c:pt idx="1378">
                  <c:v>0.66039999999999999</c:v>
                </c:pt>
                <c:pt idx="1379">
                  <c:v>0.66510000000000002</c:v>
                </c:pt>
                <c:pt idx="1380">
                  <c:v>0.65110000000000001</c:v>
                </c:pt>
                <c:pt idx="1381">
                  <c:v>0.61529999999999996</c:v>
                </c:pt>
                <c:pt idx="1382">
                  <c:v>0.61380000000000001</c:v>
                </c:pt>
                <c:pt idx="1383">
                  <c:v>0.59279999999999999</c:v>
                </c:pt>
                <c:pt idx="1384">
                  <c:v>0.52900000000000003</c:v>
                </c:pt>
                <c:pt idx="1385">
                  <c:v>0.51959999999999995</c:v>
                </c:pt>
                <c:pt idx="1386">
                  <c:v>0.43559999999999999</c:v>
                </c:pt>
                <c:pt idx="1387">
                  <c:v>0.42009999999999997</c:v>
                </c:pt>
                <c:pt idx="1388">
                  <c:v>0.35670000000000002</c:v>
                </c:pt>
                <c:pt idx="1389">
                  <c:v>0.34620000000000001</c:v>
                </c:pt>
                <c:pt idx="1390">
                  <c:v>0.35859999999999997</c:v>
                </c:pt>
                <c:pt idx="1391">
                  <c:v>0.33410000000000001</c:v>
                </c:pt>
                <c:pt idx="1392">
                  <c:v>0.36099999999999999</c:v>
                </c:pt>
                <c:pt idx="1393">
                  <c:v>0.37530000000000002</c:v>
                </c:pt>
                <c:pt idx="1394">
                  <c:v>0.38550000000000001</c:v>
                </c:pt>
                <c:pt idx="1395">
                  <c:v>0.40139999999999998</c:v>
                </c:pt>
                <c:pt idx="1396">
                  <c:v>0.41149999999999998</c:v>
                </c:pt>
                <c:pt idx="1397">
                  <c:v>0.47260000000000002</c:v>
                </c:pt>
                <c:pt idx="1398">
                  <c:v>0.45800000000000002</c:v>
                </c:pt>
                <c:pt idx="1399">
                  <c:v>0.4768</c:v>
                </c:pt>
                <c:pt idx="1400">
                  <c:v>0.49349999999999999</c:v>
                </c:pt>
                <c:pt idx="1401">
                  <c:v>0.49980000000000002</c:v>
                </c:pt>
                <c:pt idx="1402">
                  <c:v>0.50819999999999999</c:v>
                </c:pt>
                <c:pt idx="1403">
                  <c:v>0.49559999999999998</c:v>
                </c:pt>
                <c:pt idx="1404">
                  <c:v>0.52700000000000002</c:v>
                </c:pt>
                <c:pt idx="1405">
                  <c:v>0.51859999999999995</c:v>
                </c:pt>
                <c:pt idx="1406">
                  <c:v>0.5333</c:v>
                </c:pt>
                <c:pt idx="1407">
                  <c:v>0.53739999999999999</c:v>
                </c:pt>
                <c:pt idx="1408">
                  <c:v>0.52910000000000001</c:v>
                </c:pt>
                <c:pt idx="1409">
                  <c:v>0.51439999999999997</c:v>
                </c:pt>
                <c:pt idx="1410">
                  <c:v>0.52280000000000004</c:v>
                </c:pt>
                <c:pt idx="1411">
                  <c:v>0.52280000000000004</c:v>
                </c:pt>
                <c:pt idx="1412">
                  <c:v>0.51439999999999997</c:v>
                </c:pt>
                <c:pt idx="1413">
                  <c:v>0.52280000000000004</c:v>
                </c:pt>
                <c:pt idx="1414">
                  <c:v>0.52070000000000005</c:v>
                </c:pt>
                <c:pt idx="1415">
                  <c:v>0.52910000000000001</c:v>
                </c:pt>
                <c:pt idx="1416">
                  <c:v>0.55210000000000004</c:v>
                </c:pt>
                <c:pt idx="1417">
                  <c:v>0.55630000000000002</c:v>
                </c:pt>
                <c:pt idx="1418">
                  <c:v>0.55210000000000004</c:v>
                </c:pt>
                <c:pt idx="1419">
                  <c:v>0.54579999999999995</c:v>
                </c:pt>
                <c:pt idx="1420">
                  <c:v>0.55000000000000004</c:v>
                </c:pt>
                <c:pt idx="1421">
                  <c:v>0.58350000000000002</c:v>
                </c:pt>
                <c:pt idx="1422">
                  <c:v>0.57299999999999995</c:v>
                </c:pt>
                <c:pt idx="1423">
                  <c:v>0.59389999999999998</c:v>
                </c:pt>
                <c:pt idx="1424">
                  <c:v>0.56669999999999998</c:v>
                </c:pt>
                <c:pt idx="1425">
                  <c:v>0.52910000000000001</c:v>
                </c:pt>
                <c:pt idx="1426">
                  <c:v>0.54159999999999997</c:v>
                </c:pt>
                <c:pt idx="1427">
                  <c:v>0.55210000000000004</c:v>
                </c:pt>
                <c:pt idx="1428">
                  <c:v>0.54579999999999995</c:v>
                </c:pt>
                <c:pt idx="1429">
                  <c:v>0.55210000000000004</c:v>
                </c:pt>
                <c:pt idx="1430">
                  <c:v>0.54790000000000005</c:v>
                </c:pt>
                <c:pt idx="1431">
                  <c:v>0.54159999999999997</c:v>
                </c:pt>
                <c:pt idx="1432">
                  <c:v>0.58350000000000002</c:v>
                </c:pt>
                <c:pt idx="1433">
                  <c:v>0.58550000000000002</c:v>
                </c:pt>
                <c:pt idx="1434">
                  <c:v>0.58760000000000001</c:v>
                </c:pt>
                <c:pt idx="1435">
                  <c:v>0.59389999999999998</c:v>
                </c:pt>
                <c:pt idx="1436">
                  <c:v>0.58350000000000002</c:v>
                </c:pt>
                <c:pt idx="1437">
                  <c:v>0.58140000000000003</c:v>
                </c:pt>
                <c:pt idx="1438">
                  <c:v>0.58140000000000003</c:v>
                </c:pt>
                <c:pt idx="1439">
                  <c:v>0.58550000000000002</c:v>
                </c:pt>
                <c:pt idx="1440">
                  <c:v>0.60850000000000004</c:v>
                </c:pt>
                <c:pt idx="1441">
                  <c:v>0.58350000000000002</c:v>
                </c:pt>
                <c:pt idx="1442">
                  <c:v>0.59599999999999997</c:v>
                </c:pt>
                <c:pt idx="1443">
                  <c:v>0.57509999999999994</c:v>
                </c:pt>
                <c:pt idx="1444">
                  <c:v>0.58350000000000002</c:v>
                </c:pt>
                <c:pt idx="1445">
                  <c:v>0.58350000000000002</c:v>
                </c:pt>
                <c:pt idx="1446">
                  <c:v>0.58140000000000003</c:v>
                </c:pt>
                <c:pt idx="1447">
                  <c:v>0.58550000000000002</c:v>
                </c:pt>
                <c:pt idx="1448">
                  <c:v>0.57930000000000004</c:v>
                </c:pt>
                <c:pt idx="1449">
                  <c:v>0.58550000000000002</c:v>
                </c:pt>
                <c:pt idx="1450">
                  <c:v>0.58140000000000003</c:v>
                </c:pt>
                <c:pt idx="1451">
                  <c:v>0.57720000000000005</c:v>
                </c:pt>
                <c:pt idx="1452">
                  <c:v>0.58140000000000003</c:v>
                </c:pt>
                <c:pt idx="1453">
                  <c:v>0.57930000000000004</c:v>
                </c:pt>
                <c:pt idx="1454">
                  <c:v>0.58550000000000002</c:v>
                </c:pt>
                <c:pt idx="1455">
                  <c:v>0.58550000000000002</c:v>
                </c:pt>
                <c:pt idx="1456">
                  <c:v>0.57020000000000004</c:v>
                </c:pt>
                <c:pt idx="1457">
                  <c:v>0.57430000000000003</c:v>
                </c:pt>
                <c:pt idx="1458">
                  <c:v>0.57840000000000003</c:v>
                </c:pt>
                <c:pt idx="1459">
                  <c:v>0.57840000000000003</c:v>
                </c:pt>
                <c:pt idx="1460">
                  <c:v>0.57220000000000004</c:v>
                </c:pt>
                <c:pt idx="1461">
                  <c:v>0.57630000000000003</c:v>
                </c:pt>
                <c:pt idx="1462">
                  <c:v>0.57220000000000004</c:v>
                </c:pt>
                <c:pt idx="1463">
                  <c:v>0.57840000000000003</c:v>
                </c:pt>
                <c:pt idx="1464">
                  <c:v>0.58040000000000003</c:v>
                </c:pt>
                <c:pt idx="1465">
                  <c:v>0.58040000000000003</c:v>
                </c:pt>
                <c:pt idx="1466">
                  <c:v>0.58650000000000002</c:v>
                </c:pt>
                <c:pt idx="1467">
                  <c:v>0.59460000000000002</c:v>
                </c:pt>
                <c:pt idx="1468">
                  <c:v>0.59870000000000001</c:v>
                </c:pt>
                <c:pt idx="1469">
                  <c:v>0.6028</c:v>
                </c:pt>
                <c:pt idx="1470">
                  <c:v>0.59260000000000002</c:v>
                </c:pt>
                <c:pt idx="1471">
                  <c:v>0.6008</c:v>
                </c:pt>
                <c:pt idx="1472">
                  <c:v>0.6008</c:v>
                </c:pt>
                <c:pt idx="1473">
                  <c:v>0.6008</c:v>
                </c:pt>
                <c:pt idx="1474">
                  <c:v>0.6008</c:v>
                </c:pt>
                <c:pt idx="1475">
                  <c:v>0.6109</c:v>
                </c:pt>
                <c:pt idx="1476">
                  <c:v>0.6028</c:v>
                </c:pt>
                <c:pt idx="1477">
                  <c:v>0.61909999999999998</c:v>
                </c:pt>
                <c:pt idx="1478">
                  <c:v>0.61499999999999999</c:v>
                </c:pt>
                <c:pt idx="1479">
                  <c:v>0.62519999999999998</c:v>
                </c:pt>
                <c:pt idx="1480">
                  <c:v>0.61909999999999998</c:v>
                </c:pt>
                <c:pt idx="1481">
                  <c:v>0.63129999999999997</c:v>
                </c:pt>
                <c:pt idx="1482">
                  <c:v>0.63329999999999997</c:v>
                </c:pt>
                <c:pt idx="1483">
                  <c:v>0.63739999999999997</c:v>
                </c:pt>
                <c:pt idx="1484">
                  <c:v>0.63129999999999997</c:v>
                </c:pt>
                <c:pt idx="1485">
                  <c:v>0.63739999999999997</c:v>
                </c:pt>
                <c:pt idx="1486">
                  <c:v>0.64559999999999995</c:v>
                </c:pt>
                <c:pt idx="1487">
                  <c:v>0.64149999999999996</c:v>
                </c:pt>
                <c:pt idx="1488">
                  <c:v>0.65169999999999995</c:v>
                </c:pt>
                <c:pt idx="1489">
                  <c:v>0.65369999999999995</c:v>
                </c:pt>
                <c:pt idx="1490">
                  <c:v>0.65169999999999995</c:v>
                </c:pt>
                <c:pt idx="1491">
                  <c:v>0.64559999999999995</c:v>
                </c:pt>
                <c:pt idx="1492">
                  <c:v>0.63939999999999997</c:v>
                </c:pt>
                <c:pt idx="1493">
                  <c:v>0.63539999999999996</c:v>
                </c:pt>
                <c:pt idx="1494">
                  <c:v>0.63939999999999997</c:v>
                </c:pt>
                <c:pt idx="1495">
                  <c:v>0.64559999999999995</c:v>
                </c:pt>
                <c:pt idx="1496">
                  <c:v>0.64759999999999995</c:v>
                </c:pt>
                <c:pt idx="1497">
                  <c:v>0.63129999999999997</c:v>
                </c:pt>
                <c:pt idx="1498">
                  <c:v>0.63939999999999997</c:v>
                </c:pt>
                <c:pt idx="1499">
                  <c:v>0.62719999999999998</c:v>
                </c:pt>
                <c:pt idx="1500">
                  <c:v>0.62929999999999997</c:v>
                </c:pt>
                <c:pt idx="1501">
                  <c:v>0.62719999999999998</c:v>
                </c:pt>
                <c:pt idx="1502">
                  <c:v>0.61909999999999998</c:v>
                </c:pt>
                <c:pt idx="1503">
                  <c:v>0.61699999999999999</c:v>
                </c:pt>
                <c:pt idx="1504">
                  <c:v>0.61499999999999999</c:v>
                </c:pt>
                <c:pt idx="1505">
                  <c:v>0.61499999999999999</c:v>
                </c:pt>
                <c:pt idx="1506">
                  <c:v>0.61299999999999999</c:v>
                </c:pt>
                <c:pt idx="1507">
                  <c:v>0.6069</c:v>
                </c:pt>
                <c:pt idx="1508">
                  <c:v>0.6089</c:v>
                </c:pt>
                <c:pt idx="1509">
                  <c:v>0.6069</c:v>
                </c:pt>
                <c:pt idx="1510">
                  <c:v>0.61499999999999999</c:v>
                </c:pt>
                <c:pt idx="1511">
                  <c:v>0.6089</c:v>
                </c:pt>
                <c:pt idx="1512">
                  <c:v>0.62109999999999999</c:v>
                </c:pt>
                <c:pt idx="1513">
                  <c:v>0.61499999999999999</c:v>
                </c:pt>
                <c:pt idx="1514">
                  <c:v>0.59870000000000001</c:v>
                </c:pt>
                <c:pt idx="1515">
                  <c:v>0.59060000000000001</c:v>
                </c:pt>
                <c:pt idx="1516">
                  <c:v>0.6008</c:v>
                </c:pt>
                <c:pt idx="1517">
                  <c:v>0.58650000000000002</c:v>
                </c:pt>
                <c:pt idx="1518">
                  <c:v>0.58240000000000003</c:v>
                </c:pt>
                <c:pt idx="1519">
                  <c:v>0.57020000000000004</c:v>
                </c:pt>
                <c:pt idx="1520">
                  <c:v>0.56610000000000005</c:v>
                </c:pt>
                <c:pt idx="1521">
                  <c:v>0.56410000000000005</c:v>
                </c:pt>
                <c:pt idx="1522">
                  <c:v>0.55359999999999998</c:v>
                </c:pt>
                <c:pt idx="1523">
                  <c:v>0.55359999999999998</c:v>
                </c:pt>
                <c:pt idx="1524">
                  <c:v>0.54959999999999998</c:v>
                </c:pt>
                <c:pt idx="1525">
                  <c:v>0.54159999999999997</c:v>
                </c:pt>
                <c:pt idx="1526">
                  <c:v>0.53959999999999997</c:v>
                </c:pt>
                <c:pt idx="1527">
                  <c:v>0.53959999999999997</c:v>
                </c:pt>
                <c:pt idx="1528">
                  <c:v>0.53569999999999995</c:v>
                </c:pt>
                <c:pt idx="1529">
                  <c:v>0.52969999999999995</c:v>
                </c:pt>
                <c:pt idx="1530">
                  <c:v>0.53369999999999995</c:v>
                </c:pt>
                <c:pt idx="1531">
                  <c:v>0.54759999999999998</c:v>
                </c:pt>
                <c:pt idx="1532">
                  <c:v>0.57750000000000001</c:v>
                </c:pt>
                <c:pt idx="1533">
                  <c:v>0.5635</c:v>
                </c:pt>
                <c:pt idx="1534">
                  <c:v>0.55759999999999998</c:v>
                </c:pt>
                <c:pt idx="1535">
                  <c:v>0.55559999999999998</c:v>
                </c:pt>
                <c:pt idx="1536">
                  <c:v>0.55759999999999998</c:v>
                </c:pt>
                <c:pt idx="1537">
                  <c:v>0.55759999999999998</c:v>
                </c:pt>
                <c:pt idx="1538">
                  <c:v>0.54759999999999998</c:v>
                </c:pt>
                <c:pt idx="1539">
                  <c:v>0.54359999999999997</c:v>
                </c:pt>
                <c:pt idx="1540">
                  <c:v>0.53369999999999995</c:v>
                </c:pt>
                <c:pt idx="1541">
                  <c:v>0.53369999999999995</c:v>
                </c:pt>
                <c:pt idx="1542">
                  <c:v>0.51970000000000005</c:v>
                </c:pt>
                <c:pt idx="1543">
                  <c:v>0.52370000000000005</c:v>
                </c:pt>
                <c:pt idx="1544">
                  <c:v>0.52769999999999995</c:v>
                </c:pt>
                <c:pt idx="1545">
                  <c:v>0.52969999999999995</c:v>
                </c:pt>
                <c:pt idx="1546">
                  <c:v>0.53569999999999995</c:v>
                </c:pt>
                <c:pt idx="1547">
                  <c:v>0.53369999999999995</c:v>
                </c:pt>
                <c:pt idx="1548">
                  <c:v>0.54759999999999998</c:v>
                </c:pt>
                <c:pt idx="1549">
                  <c:v>0.53169999999999995</c:v>
                </c:pt>
                <c:pt idx="1550">
                  <c:v>0.57150000000000001</c:v>
                </c:pt>
                <c:pt idx="1551">
                  <c:v>0.5615</c:v>
                </c:pt>
                <c:pt idx="1552">
                  <c:v>0.56950000000000001</c:v>
                </c:pt>
                <c:pt idx="1553">
                  <c:v>0.59540000000000004</c:v>
                </c:pt>
                <c:pt idx="1554">
                  <c:v>0.58940000000000003</c:v>
                </c:pt>
                <c:pt idx="1555">
                  <c:v>0.61529999999999996</c:v>
                </c:pt>
                <c:pt idx="1556">
                  <c:v>0.61529999999999996</c:v>
                </c:pt>
                <c:pt idx="1557">
                  <c:v>0.62129999999999996</c:v>
                </c:pt>
                <c:pt idx="1558">
                  <c:v>0.61329999999999996</c:v>
                </c:pt>
                <c:pt idx="1559">
                  <c:v>0.61129999999999995</c:v>
                </c:pt>
                <c:pt idx="1560">
                  <c:v>0.60340000000000005</c:v>
                </c:pt>
                <c:pt idx="1561">
                  <c:v>0.60729999999999995</c:v>
                </c:pt>
                <c:pt idx="1562">
                  <c:v>0.61329999999999996</c:v>
                </c:pt>
                <c:pt idx="1563">
                  <c:v>0.63119999999999998</c:v>
                </c:pt>
                <c:pt idx="1564">
                  <c:v>0.63719999999999999</c:v>
                </c:pt>
                <c:pt idx="1565">
                  <c:v>0.62529999999999997</c:v>
                </c:pt>
                <c:pt idx="1566">
                  <c:v>0.62529999999999997</c:v>
                </c:pt>
                <c:pt idx="1567">
                  <c:v>0.63919999999999999</c:v>
                </c:pt>
                <c:pt idx="1568">
                  <c:v>0.6472</c:v>
                </c:pt>
                <c:pt idx="1569">
                  <c:v>0.66710000000000003</c:v>
                </c:pt>
                <c:pt idx="1570">
                  <c:v>0.67900000000000005</c:v>
                </c:pt>
                <c:pt idx="1571">
                  <c:v>0.69299999999999995</c:v>
                </c:pt>
                <c:pt idx="1572">
                  <c:v>0.68700000000000006</c:v>
                </c:pt>
                <c:pt idx="1573">
                  <c:v>0.69299999999999995</c:v>
                </c:pt>
                <c:pt idx="1574">
                  <c:v>0.68100000000000005</c:v>
                </c:pt>
                <c:pt idx="1575">
                  <c:v>0.67700000000000005</c:v>
                </c:pt>
                <c:pt idx="1576">
                  <c:v>0.68500000000000005</c:v>
                </c:pt>
                <c:pt idx="1577">
                  <c:v>0.67510000000000003</c:v>
                </c:pt>
                <c:pt idx="1578">
                  <c:v>0.67700000000000005</c:v>
                </c:pt>
                <c:pt idx="1579">
                  <c:v>0.68500000000000005</c:v>
                </c:pt>
                <c:pt idx="1580">
                  <c:v>0.67110000000000003</c:v>
                </c:pt>
                <c:pt idx="1581">
                  <c:v>0.67900000000000005</c:v>
                </c:pt>
                <c:pt idx="1582">
                  <c:v>0.67700000000000005</c:v>
                </c:pt>
                <c:pt idx="1583">
                  <c:v>0.69699999999999995</c:v>
                </c:pt>
                <c:pt idx="1584">
                  <c:v>0.7248</c:v>
                </c:pt>
                <c:pt idx="1585">
                  <c:v>0.68579999999999997</c:v>
                </c:pt>
                <c:pt idx="1586">
                  <c:v>0.6653</c:v>
                </c:pt>
                <c:pt idx="1587">
                  <c:v>0.65410000000000001</c:v>
                </c:pt>
                <c:pt idx="1588">
                  <c:v>0.63160000000000005</c:v>
                </c:pt>
                <c:pt idx="1589">
                  <c:v>0.63719999999999999</c:v>
                </c:pt>
                <c:pt idx="1590">
                  <c:v>0.64100000000000001</c:v>
                </c:pt>
                <c:pt idx="1591">
                  <c:v>0.63349999999999995</c:v>
                </c:pt>
                <c:pt idx="1592">
                  <c:v>0.6391</c:v>
                </c:pt>
                <c:pt idx="1593">
                  <c:v>0.64290000000000003</c:v>
                </c:pt>
                <c:pt idx="1594">
                  <c:v>0.63539999999999996</c:v>
                </c:pt>
                <c:pt idx="1595">
                  <c:v>0.63719999999999999</c:v>
                </c:pt>
                <c:pt idx="1596">
                  <c:v>0.62419999999999998</c:v>
                </c:pt>
                <c:pt idx="1597">
                  <c:v>0.63539999999999996</c:v>
                </c:pt>
                <c:pt idx="1598">
                  <c:v>0.6391</c:v>
                </c:pt>
                <c:pt idx="1599">
                  <c:v>0.65029999999999999</c:v>
                </c:pt>
                <c:pt idx="1600">
                  <c:v>0.64470000000000005</c:v>
                </c:pt>
                <c:pt idx="1601">
                  <c:v>0.626</c:v>
                </c:pt>
                <c:pt idx="1602">
                  <c:v>0.62229999999999996</c:v>
                </c:pt>
                <c:pt idx="1603">
                  <c:v>0.63160000000000005</c:v>
                </c:pt>
                <c:pt idx="1604">
                  <c:v>0.6391</c:v>
                </c:pt>
                <c:pt idx="1605">
                  <c:v>0.63719999999999999</c:v>
                </c:pt>
                <c:pt idx="1606">
                  <c:v>0.64470000000000005</c:v>
                </c:pt>
                <c:pt idx="1607">
                  <c:v>0.64100000000000001</c:v>
                </c:pt>
                <c:pt idx="1608">
                  <c:v>0.6391</c:v>
                </c:pt>
                <c:pt idx="1609">
                  <c:v>0.63719999999999999</c:v>
                </c:pt>
                <c:pt idx="1610">
                  <c:v>0.64290000000000003</c:v>
                </c:pt>
                <c:pt idx="1611">
                  <c:v>0.64290000000000003</c:v>
                </c:pt>
                <c:pt idx="1612">
                  <c:v>0.64659999999999995</c:v>
                </c:pt>
                <c:pt idx="1613">
                  <c:v>0.65780000000000005</c:v>
                </c:pt>
                <c:pt idx="1614">
                  <c:v>0.64849999999999997</c:v>
                </c:pt>
                <c:pt idx="1615">
                  <c:v>0.63719999999999999</c:v>
                </c:pt>
                <c:pt idx="1616">
                  <c:v>0.63160000000000005</c:v>
                </c:pt>
                <c:pt idx="1617">
                  <c:v>0.64290000000000003</c:v>
                </c:pt>
                <c:pt idx="1618">
                  <c:v>0.63160000000000005</c:v>
                </c:pt>
                <c:pt idx="1619">
                  <c:v>0.6391</c:v>
                </c:pt>
                <c:pt idx="1620">
                  <c:v>0.63719999999999999</c:v>
                </c:pt>
                <c:pt idx="1621">
                  <c:v>0.63349999999999995</c:v>
                </c:pt>
                <c:pt idx="1622">
                  <c:v>0.64290000000000003</c:v>
                </c:pt>
                <c:pt idx="1623">
                  <c:v>0.63539999999999996</c:v>
                </c:pt>
                <c:pt idx="1624">
                  <c:v>0.63539999999999996</c:v>
                </c:pt>
                <c:pt idx="1625">
                  <c:v>0.63160000000000005</c:v>
                </c:pt>
                <c:pt idx="1626">
                  <c:v>0.62980000000000003</c:v>
                </c:pt>
                <c:pt idx="1627">
                  <c:v>0.62790000000000001</c:v>
                </c:pt>
                <c:pt idx="1628">
                  <c:v>0.63349999999999995</c:v>
                </c:pt>
                <c:pt idx="1629">
                  <c:v>0.63349999999999995</c:v>
                </c:pt>
                <c:pt idx="1630">
                  <c:v>0.626</c:v>
                </c:pt>
                <c:pt idx="1631">
                  <c:v>0.63160000000000005</c:v>
                </c:pt>
                <c:pt idx="1632">
                  <c:v>0.65410000000000001</c:v>
                </c:pt>
                <c:pt idx="1633">
                  <c:v>0.6522</c:v>
                </c:pt>
                <c:pt idx="1634">
                  <c:v>0.62980000000000003</c:v>
                </c:pt>
                <c:pt idx="1635">
                  <c:v>0.62039999999999995</c:v>
                </c:pt>
                <c:pt idx="1636">
                  <c:v>0.62039999999999995</c:v>
                </c:pt>
                <c:pt idx="1637">
                  <c:v>0.62790000000000001</c:v>
                </c:pt>
                <c:pt idx="1638">
                  <c:v>0.626</c:v>
                </c:pt>
                <c:pt idx="1639">
                  <c:v>0.60919999999999996</c:v>
                </c:pt>
                <c:pt idx="1640">
                  <c:v>0.59430000000000005</c:v>
                </c:pt>
                <c:pt idx="1641">
                  <c:v>0.60360000000000003</c:v>
                </c:pt>
                <c:pt idx="1642">
                  <c:v>0.59989999999999999</c:v>
                </c:pt>
                <c:pt idx="1643">
                  <c:v>0.60170000000000001</c:v>
                </c:pt>
                <c:pt idx="1644">
                  <c:v>0.5887</c:v>
                </c:pt>
                <c:pt idx="1645">
                  <c:v>0.5887</c:v>
                </c:pt>
                <c:pt idx="1646">
                  <c:v>0.60170000000000001</c:v>
                </c:pt>
                <c:pt idx="1647">
                  <c:v>0.60550000000000004</c:v>
                </c:pt>
                <c:pt idx="1648">
                  <c:v>0.59419999999999995</c:v>
                </c:pt>
                <c:pt idx="1649">
                  <c:v>0.58799999999999997</c:v>
                </c:pt>
                <c:pt idx="1650">
                  <c:v>0.58879999999999999</c:v>
                </c:pt>
                <c:pt idx="1651">
                  <c:v>0.59240000000000004</c:v>
                </c:pt>
                <c:pt idx="1652">
                  <c:v>0.59389999999999998</c:v>
                </c:pt>
                <c:pt idx="1653">
                  <c:v>0.58660000000000001</c:v>
                </c:pt>
                <c:pt idx="1654">
                  <c:v>0.58879999999999999</c:v>
                </c:pt>
                <c:pt idx="1655">
                  <c:v>0.58799999999999997</c:v>
                </c:pt>
                <c:pt idx="1656">
                  <c:v>0.59089999999999998</c:v>
                </c:pt>
                <c:pt idx="1657">
                  <c:v>0.58879999999999999</c:v>
                </c:pt>
                <c:pt idx="1658">
                  <c:v>0.58299999999999996</c:v>
                </c:pt>
                <c:pt idx="1659">
                  <c:v>0.57930000000000004</c:v>
                </c:pt>
                <c:pt idx="1660">
                  <c:v>0.57930000000000004</c:v>
                </c:pt>
                <c:pt idx="1661">
                  <c:v>0.58079999999999998</c:v>
                </c:pt>
                <c:pt idx="1662">
                  <c:v>0.58730000000000004</c:v>
                </c:pt>
                <c:pt idx="1663">
                  <c:v>0.58150000000000002</c:v>
                </c:pt>
                <c:pt idx="1664">
                  <c:v>0.5837</c:v>
                </c:pt>
                <c:pt idx="1665">
                  <c:v>0.58509999999999995</c:v>
                </c:pt>
                <c:pt idx="1666">
                  <c:v>0.58440000000000003</c:v>
                </c:pt>
                <c:pt idx="1667">
                  <c:v>0.58220000000000005</c:v>
                </c:pt>
                <c:pt idx="1668">
                  <c:v>0.58079999999999998</c:v>
                </c:pt>
                <c:pt idx="1669">
                  <c:v>0.58150000000000002</c:v>
                </c:pt>
                <c:pt idx="1670">
                  <c:v>0.5837</c:v>
                </c:pt>
                <c:pt idx="1671">
                  <c:v>0.57999999999999996</c:v>
                </c:pt>
                <c:pt idx="1672">
                  <c:v>0.58440000000000003</c:v>
                </c:pt>
                <c:pt idx="1673">
                  <c:v>0.58220000000000005</c:v>
                </c:pt>
                <c:pt idx="1674">
                  <c:v>0.57640000000000002</c:v>
                </c:pt>
                <c:pt idx="1675">
                  <c:v>0.58079999999999998</c:v>
                </c:pt>
                <c:pt idx="1676">
                  <c:v>0.57999999999999996</c:v>
                </c:pt>
                <c:pt idx="1677">
                  <c:v>0.58730000000000004</c:v>
                </c:pt>
                <c:pt idx="1678">
                  <c:v>0.59599999999999997</c:v>
                </c:pt>
                <c:pt idx="1679">
                  <c:v>0.62509999999999999</c:v>
                </c:pt>
                <c:pt idx="1680">
                  <c:v>0.6542</c:v>
                </c:pt>
                <c:pt idx="1681">
                  <c:v>0.65269999999999995</c:v>
                </c:pt>
                <c:pt idx="1682">
                  <c:v>0.63529999999999998</c:v>
                </c:pt>
                <c:pt idx="1683">
                  <c:v>0.64549999999999996</c:v>
                </c:pt>
                <c:pt idx="1684">
                  <c:v>0.64759999999999995</c:v>
                </c:pt>
                <c:pt idx="1685">
                  <c:v>0.64470000000000005</c:v>
                </c:pt>
                <c:pt idx="1686">
                  <c:v>0.64180000000000004</c:v>
                </c:pt>
                <c:pt idx="1687">
                  <c:v>0.64259999999999995</c:v>
                </c:pt>
                <c:pt idx="1688">
                  <c:v>0.6542</c:v>
                </c:pt>
                <c:pt idx="1689">
                  <c:v>0.66649999999999998</c:v>
                </c:pt>
                <c:pt idx="1690">
                  <c:v>0.67020000000000002</c:v>
                </c:pt>
                <c:pt idx="1691">
                  <c:v>0.66949999999999998</c:v>
                </c:pt>
                <c:pt idx="1692">
                  <c:v>0.67090000000000005</c:v>
                </c:pt>
                <c:pt idx="1693">
                  <c:v>0.67379999999999995</c:v>
                </c:pt>
                <c:pt idx="1694">
                  <c:v>0.66869999999999996</c:v>
                </c:pt>
                <c:pt idx="1695">
                  <c:v>0.67600000000000005</c:v>
                </c:pt>
                <c:pt idx="1696">
                  <c:v>0.66949999999999998</c:v>
                </c:pt>
                <c:pt idx="1697">
                  <c:v>0.67600000000000005</c:v>
                </c:pt>
                <c:pt idx="1698">
                  <c:v>0.6724</c:v>
                </c:pt>
                <c:pt idx="1699">
                  <c:v>0.6673</c:v>
                </c:pt>
                <c:pt idx="1700">
                  <c:v>0.66</c:v>
                </c:pt>
                <c:pt idx="1701">
                  <c:v>0.65780000000000005</c:v>
                </c:pt>
                <c:pt idx="1702">
                  <c:v>0.65559999999999996</c:v>
                </c:pt>
                <c:pt idx="1703">
                  <c:v>0.65780000000000005</c:v>
                </c:pt>
                <c:pt idx="1704">
                  <c:v>0.65490000000000004</c:v>
                </c:pt>
                <c:pt idx="1705">
                  <c:v>0.65269999999999995</c:v>
                </c:pt>
                <c:pt idx="1706">
                  <c:v>0.66149999999999998</c:v>
                </c:pt>
                <c:pt idx="1707">
                  <c:v>0.63590000000000002</c:v>
                </c:pt>
                <c:pt idx="1708">
                  <c:v>0.64019999999999999</c:v>
                </c:pt>
                <c:pt idx="1709">
                  <c:v>0.64590000000000003</c:v>
                </c:pt>
                <c:pt idx="1710">
                  <c:v>0.63729999999999998</c:v>
                </c:pt>
                <c:pt idx="1711">
                  <c:v>0.63590000000000002</c:v>
                </c:pt>
                <c:pt idx="1712">
                  <c:v>0.6502</c:v>
                </c:pt>
                <c:pt idx="1713">
                  <c:v>0.65800000000000003</c:v>
                </c:pt>
                <c:pt idx="1714">
                  <c:v>0.65590000000000004</c:v>
                </c:pt>
                <c:pt idx="1715">
                  <c:v>0.6573</c:v>
                </c:pt>
                <c:pt idx="1716">
                  <c:v>0.6673</c:v>
                </c:pt>
                <c:pt idx="1717">
                  <c:v>0.66800000000000004</c:v>
                </c:pt>
                <c:pt idx="1718">
                  <c:v>0.66800000000000004</c:v>
                </c:pt>
                <c:pt idx="1719">
                  <c:v>0.68159999999999998</c:v>
                </c:pt>
                <c:pt idx="1720">
                  <c:v>0.66369999999999996</c:v>
                </c:pt>
                <c:pt idx="1721">
                  <c:v>0.67090000000000005</c:v>
                </c:pt>
                <c:pt idx="1722">
                  <c:v>0.67730000000000001</c:v>
                </c:pt>
                <c:pt idx="1723">
                  <c:v>0.67730000000000001</c:v>
                </c:pt>
                <c:pt idx="1724">
                  <c:v>0.67020000000000002</c:v>
                </c:pt>
                <c:pt idx="1725">
                  <c:v>0.68799999999999994</c:v>
                </c:pt>
                <c:pt idx="1726">
                  <c:v>0.67659999999999998</c:v>
                </c:pt>
                <c:pt idx="1727">
                  <c:v>0.68730000000000002</c:v>
                </c:pt>
                <c:pt idx="1728">
                  <c:v>0.68730000000000002</c:v>
                </c:pt>
                <c:pt idx="1729">
                  <c:v>0.6845</c:v>
                </c:pt>
                <c:pt idx="1730">
                  <c:v>0.68230000000000002</c:v>
                </c:pt>
                <c:pt idx="1731">
                  <c:v>0.68589999999999995</c:v>
                </c:pt>
                <c:pt idx="1732">
                  <c:v>0.68659999999999999</c:v>
                </c:pt>
                <c:pt idx="1733">
                  <c:v>0.69589999999999996</c:v>
                </c:pt>
                <c:pt idx="1734">
                  <c:v>0.69299999999999995</c:v>
                </c:pt>
                <c:pt idx="1735">
                  <c:v>0.69450000000000001</c:v>
                </c:pt>
                <c:pt idx="1736">
                  <c:v>0.69589999999999996</c:v>
                </c:pt>
                <c:pt idx="1737">
                  <c:v>0.69299999999999995</c:v>
                </c:pt>
                <c:pt idx="1738">
                  <c:v>0.69520000000000004</c:v>
                </c:pt>
                <c:pt idx="1739">
                  <c:v>0.7198</c:v>
                </c:pt>
                <c:pt idx="1740">
                  <c:v>0.70950000000000002</c:v>
                </c:pt>
                <c:pt idx="1741">
                  <c:v>0.69299999999999995</c:v>
                </c:pt>
                <c:pt idx="1742">
                  <c:v>0.69230000000000003</c:v>
                </c:pt>
                <c:pt idx="1743">
                  <c:v>0.69089999999999996</c:v>
                </c:pt>
                <c:pt idx="1744">
                  <c:v>0.69020000000000004</c:v>
                </c:pt>
                <c:pt idx="1745">
                  <c:v>0.6895</c:v>
                </c:pt>
                <c:pt idx="1746">
                  <c:v>0.69520000000000004</c:v>
                </c:pt>
                <c:pt idx="1747">
                  <c:v>0.69089999999999996</c:v>
                </c:pt>
                <c:pt idx="1748">
                  <c:v>0.70299999999999996</c:v>
                </c:pt>
                <c:pt idx="1749">
                  <c:v>0.70379999999999998</c:v>
                </c:pt>
                <c:pt idx="1750">
                  <c:v>0.71799999999999997</c:v>
                </c:pt>
                <c:pt idx="1751">
                  <c:v>0.75560000000000005</c:v>
                </c:pt>
                <c:pt idx="1752">
                  <c:v>0.72160000000000002</c:v>
                </c:pt>
                <c:pt idx="1753">
                  <c:v>0.71160000000000001</c:v>
                </c:pt>
                <c:pt idx="1754">
                  <c:v>0.70589999999999997</c:v>
                </c:pt>
                <c:pt idx="1755">
                  <c:v>0.70379999999999998</c:v>
                </c:pt>
                <c:pt idx="1756">
                  <c:v>0.70520000000000005</c:v>
                </c:pt>
                <c:pt idx="1757">
                  <c:v>0.70950000000000002</c:v>
                </c:pt>
                <c:pt idx="1758">
                  <c:v>0.70450000000000002</c:v>
                </c:pt>
                <c:pt idx="1759">
                  <c:v>0.69089999999999996</c:v>
                </c:pt>
                <c:pt idx="1760">
                  <c:v>0.6966</c:v>
                </c:pt>
                <c:pt idx="1761">
                  <c:v>0.69879999999999998</c:v>
                </c:pt>
                <c:pt idx="1762">
                  <c:v>0.69230000000000003</c:v>
                </c:pt>
                <c:pt idx="1763">
                  <c:v>0.68730000000000002</c:v>
                </c:pt>
                <c:pt idx="1764">
                  <c:v>0.6895</c:v>
                </c:pt>
                <c:pt idx="1765">
                  <c:v>0.68369999999999997</c:v>
                </c:pt>
                <c:pt idx="1766">
                  <c:v>0.67520000000000002</c:v>
                </c:pt>
                <c:pt idx="1767">
                  <c:v>0.67730000000000001</c:v>
                </c:pt>
                <c:pt idx="1768">
                  <c:v>0.68159999999999998</c:v>
                </c:pt>
                <c:pt idx="1769">
                  <c:v>0.67800000000000005</c:v>
                </c:pt>
                <c:pt idx="1770">
                  <c:v>0.67659999999999998</c:v>
                </c:pt>
                <c:pt idx="1771">
                  <c:v>0.67659999999999998</c:v>
                </c:pt>
                <c:pt idx="1772">
                  <c:v>0.67369999999999997</c:v>
                </c:pt>
                <c:pt idx="1773">
                  <c:v>0.6583</c:v>
                </c:pt>
                <c:pt idx="1774">
                  <c:v>0.6633</c:v>
                </c:pt>
                <c:pt idx="1775">
                  <c:v>0.65339999999999998</c:v>
                </c:pt>
                <c:pt idx="1776">
                  <c:v>0.64700000000000002</c:v>
                </c:pt>
                <c:pt idx="1777">
                  <c:v>0.64059999999999995</c:v>
                </c:pt>
                <c:pt idx="1778">
                  <c:v>0.64770000000000005</c:v>
                </c:pt>
                <c:pt idx="1779">
                  <c:v>0.64490000000000003</c:v>
                </c:pt>
                <c:pt idx="1780">
                  <c:v>0.64419999999999999</c:v>
                </c:pt>
                <c:pt idx="1781">
                  <c:v>0.63780000000000003</c:v>
                </c:pt>
                <c:pt idx="1782">
                  <c:v>0.64349999999999996</c:v>
                </c:pt>
                <c:pt idx="1783">
                  <c:v>0.64419999999999999</c:v>
                </c:pt>
                <c:pt idx="1784">
                  <c:v>0.64490000000000003</c:v>
                </c:pt>
                <c:pt idx="1785">
                  <c:v>0.64490000000000003</c:v>
                </c:pt>
                <c:pt idx="1786">
                  <c:v>0.64490000000000003</c:v>
                </c:pt>
                <c:pt idx="1787">
                  <c:v>0.65049999999999997</c:v>
                </c:pt>
                <c:pt idx="1788">
                  <c:v>0.64559999999999995</c:v>
                </c:pt>
                <c:pt idx="1789">
                  <c:v>0.66469999999999996</c:v>
                </c:pt>
                <c:pt idx="1790">
                  <c:v>0.66610000000000003</c:v>
                </c:pt>
                <c:pt idx="1791">
                  <c:v>0.6633</c:v>
                </c:pt>
                <c:pt idx="1792">
                  <c:v>0.66539999999999999</c:v>
                </c:pt>
                <c:pt idx="1793">
                  <c:v>0.66469999999999996</c:v>
                </c:pt>
                <c:pt idx="1794">
                  <c:v>0.65549999999999997</c:v>
                </c:pt>
                <c:pt idx="1795">
                  <c:v>0.65549999999999997</c:v>
                </c:pt>
                <c:pt idx="1796">
                  <c:v>0.6583</c:v>
                </c:pt>
                <c:pt idx="1797">
                  <c:v>0.6704</c:v>
                </c:pt>
                <c:pt idx="1798">
                  <c:v>0.67600000000000005</c:v>
                </c:pt>
                <c:pt idx="1799">
                  <c:v>0.68100000000000005</c:v>
                </c:pt>
                <c:pt idx="1800">
                  <c:v>0.68310000000000004</c:v>
                </c:pt>
                <c:pt idx="1801">
                  <c:v>0.68310000000000004</c:v>
                </c:pt>
                <c:pt idx="1802">
                  <c:v>0.70289999999999997</c:v>
                </c:pt>
                <c:pt idx="1803">
                  <c:v>0.7036</c:v>
                </c:pt>
                <c:pt idx="1804">
                  <c:v>0.70289999999999997</c:v>
                </c:pt>
                <c:pt idx="1805">
                  <c:v>0.69299999999999995</c:v>
                </c:pt>
                <c:pt idx="1806">
                  <c:v>0.70079999999999998</c:v>
                </c:pt>
                <c:pt idx="1807">
                  <c:v>0.70430000000000004</c:v>
                </c:pt>
                <c:pt idx="1808">
                  <c:v>0.70430000000000004</c:v>
                </c:pt>
                <c:pt idx="1809">
                  <c:v>0.70430000000000004</c:v>
                </c:pt>
                <c:pt idx="1810">
                  <c:v>0.70430000000000004</c:v>
                </c:pt>
                <c:pt idx="1811">
                  <c:v>0.70789999999999997</c:v>
                </c:pt>
                <c:pt idx="1812">
                  <c:v>0.69869999999999999</c:v>
                </c:pt>
                <c:pt idx="1813">
                  <c:v>0.69799999999999995</c:v>
                </c:pt>
                <c:pt idx="1814">
                  <c:v>0.69020000000000004</c:v>
                </c:pt>
                <c:pt idx="1815">
                  <c:v>0.69020000000000004</c:v>
                </c:pt>
                <c:pt idx="1816">
                  <c:v>0.68379999999999996</c:v>
                </c:pt>
                <c:pt idx="1817">
                  <c:v>0.69369999999999998</c:v>
                </c:pt>
                <c:pt idx="1818">
                  <c:v>0.67959999999999998</c:v>
                </c:pt>
                <c:pt idx="1819">
                  <c:v>0.67669999999999997</c:v>
                </c:pt>
                <c:pt idx="1820">
                  <c:v>0.6633</c:v>
                </c:pt>
                <c:pt idx="1821">
                  <c:v>0.67530000000000001</c:v>
                </c:pt>
                <c:pt idx="1822">
                  <c:v>0.66969999999999996</c:v>
                </c:pt>
                <c:pt idx="1823">
                  <c:v>0.66890000000000005</c:v>
                </c:pt>
                <c:pt idx="1824">
                  <c:v>0.67600000000000005</c:v>
                </c:pt>
                <c:pt idx="1825">
                  <c:v>0.66890000000000005</c:v>
                </c:pt>
                <c:pt idx="1826">
                  <c:v>0.67530000000000001</c:v>
                </c:pt>
                <c:pt idx="1827">
                  <c:v>0.66539999999999999</c:v>
                </c:pt>
                <c:pt idx="1828">
                  <c:v>0.67249999999999999</c:v>
                </c:pt>
                <c:pt idx="1829">
                  <c:v>0.6845</c:v>
                </c:pt>
                <c:pt idx="1830">
                  <c:v>0.67959999999999998</c:v>
                </c:pt>
                <c:pt idx="1831">
                  <c:v>0.67959999999999998</c:v>
                </c:pt>
                <c:pt idx="1832">
                  <c:v>0.68659999999999999</c:v>
                </c:pt>
                <c:pt idx="1833">
                  <c:v>0.68379999999999996</c:v>
                </c:pt>
                <c:pt idx="1834">
                  <c:v>0.67959999999999998</c:v>
                </c:pt>
                <c:pt idx="1835">
                  <c:v>0.6704</c:v>
                </c:pt>
                <c:pt idx="1836">
                  <c:v>0.70220000000000005</c:v>
                </c:pt>
                <c:pt idx="1837">
                  <c:v>0.65580000000000005</c:v>
                </c:pt>
                <c:pt idx="1838">
                  <c:v>0.64780000000000004</c:v>
                </c:pt>
                <c:pt idx="1839">
                  <c:v>0.66049999999999998</c:v>
                </c:pt>
                <c:pt idx="1840">
                  <c:v>0.66049999999999998</c:v>
                </c:pt>
                <c:pt idx="1841">
                  <c:v>0.65649999999999997</c:v>
                </c:pt>
                <c:pt idx="1842">
                  <c:v>0.65849999999999997</c:v>
                </c:pt>
                <c:pt idx="1843">
                  <c:v>0.65110000000000001</c:v>
                </c:pt>
                <c:pt idx="1844">
                  <c:v>0.64980000000000004</c:v>
                </c:pt>
                <c:pt idx="1845">
                  <c:v>0.65720000000000001</c:v>
                </c:pt>
                <c:pt idx="1846">
                  <c:v>0.65380000000000005</c:v>
                </c:pt>
                <c:pt idx="1847">
                  <c:v>0.65380000000000005</c:v>
                </c:pt>
                <c:pt idx="1848">
                  <c:v>0.65180000000000005</c:v>
                </c:pt>
                <c:pt idx="1849">
                  <c:v>0.65049999999999997</c:v>
                </c:pt>
                <c:pt idx="1850">
                  <c:v>0.64370000000000005</c:v>
                </c:pt>
                <c:pt idx="1851">
                  <c:v>0.65049999999999997</c:v>
                </c:pt>
                <c:pt idx="1852">
                  <c:v>0.65380000000000005</c:v>
                </c:pt>
                <c:pt idx="1853">
                  <c:v>0.63770000000000004</c:v>
                </c:pt>
                <c:pt idx="1854">
                  <c:v>0.64639999999999997</c:v>
                </c:pt>
                <c:pt idx="1855">
                  <c:v>0.64710000000000001</c:v>
                </c:pt>
                <c:pt idx="1856">
                  <c:v>0.65380000000000005</c:v>
                </c:pt>
                <c:pt idx="1857">
                  <c:v>0.64639999999999997</c:v>
                </c:pt>
                <c:pt idx="1858">
                  <c:v>0.64839999999999998</c:v>
                </c:pt>
                <c:pt idx="1859">
                  <c:v>0.65380000000000005</c:v>
                </c:pt>
                <c:pt idx="1860">
                  <c:v>0.65720000000000001</c:v>
                </c:pt>
                <c:pt idx="1861">
                  <c:v>0.65310000000000001</c:v>
                </c:pt>
                <c:pt idx="1862">
                  <c:v>0.64510000000000001</c:v>
                </c:pt>
                <c:pt idx="1863">
                  <c:v>0.64839999999999998</c:v>
                </c:pt>
                <c:pt idx="1864">
                  <c:v>0.64710000000000001</c:v>
                </c:pt>
                <c:pt idx="1865">
                  <c:v>0.64510000000000001</c:v>
                </c:pt>
                <c:pt idx="1866">
                  <c:v>0.64370000000000005</c:v>
                </c:pt>
                <c:pt idx="1867">
                  <c:v>0.64580000000000004</c:v>
                </c:pt>
                <c:pt idx="1868">
                  <c:v>0.64039999999999997</c:v>
                </c:pt>
                <c:pt idx="1869">
                  <c:v>0.64370000000000005</c:v>
                </c:pt>
                <c:pt idx="1870">
                  <c:v>0.64039999999999997</c:v>
                </c:pt>
                <c:pt idx="1871">
                  <c:v>0.65649999999999997</c:v>
                </c:pt>
                <c:pt idx="1872">
                  <c:v>0.65049999999999997</c:v>
                </c:pt>
                <c:pt idx="1873">
                  <c:v>0.6431</c:v>
                </c:pt>
                <c:pt idx="1874">
                  <c:v>0.64370000000000005</c:v>
                </c:pt>
                <c:pt idx="1875">
                  <c:v>0.64370000000000005</c:v>
                </c:pt>
                <c:pt idx="1876">
                  <c:v>0.64439999999999997</c:v>
                </c:pt>
                <c:pt idx="1877">
                  <c:v>0.64639999999999997</c:v>
                </c:pt>
                <c:pt idx="1878">
                  <c:v>0.63570000000000004</c:v>
                </c:pt>
                <c:pt idx="1879">
                  <c:v>0.63700000000000001</c:v>
                </c:pt>
                <c:pt idx="1880">
                  <c:v>0.63029999999999997</c:v>
                </c:pt>
                <c:pt idx="1881">
                  <c:v>0.62160000000000004</c:v>
                </c:pt>
                <c:pt idx="1882">
                  <c:v>0.6169</c:v>
                </c:pt>
                <c:pt idx="1883">
                  <c:v>0.59809999999999997</c:v>
                </c:pt>
                <c:pt idx="1884">
                  <c:v>0.60350000000000004</c:v>
                </c:pt>
                <c:pt idx="1885">
                  <c:v>0.61360000000000003</c:v>
                </c:pt>
                <c:pt idx="1886">
                  <c:v>0.61629999999999996</c:v>
                </c:pt>
                <c:pt idx="1887">
                  <c:v>0.63229999999999997</c:v>
                </c:pt>
                <c:pt idx="1888">
                  <c:v>0.63370000000000004</c:v>
                </c:pt>
                <c:pt idx="1889">
                  <c:v>0.63500000000000001</c:v>
                </c:pt>
                <c:pt idx="1890">
                  <c:v>0.63170000000000004</c:v>
                </c:pt>
                <c:pt idx="1891">
                  <c:v>0.63029999999999997</c:v>
                </c:pt>
                <c:pt idx="1892">
                  <c:v>0.63029999999999997</c:v>
                </c:pt>
                <c:pt idx="1893">
                  <c:v>0.62560000000000004</c:v>
                </c:pt>
                <c:pt idx="1894">
                  <c:v>0.63029999999999997</c:v>
                </c:pt>
                <c:pt idx="1895">
                  <c:v>0.629</c:v>
                </c:pt>
                <c:pt idx="1896">
                  <c:v>0.63029999999999997</c:v>
                </c:pt>
                <c:pt idx="1897">
                  <c:v>0.63029999999999997</c:v>
                </c:pt>
                <c:pt idx="1898">
                  <c:v>0.63029999999999997</c:v>
                </c:pt>
                <c:pt idx="1899">
                  <c:v>0.63029999999999997</c:v>
                </c:pt>
                <c:pt idx="1900">
                  <c:v>0.63029999999999997</c:v>
                </c:pt>
                <c:pt idx="1901">
                  <c:v>0.59419999999999995</c:v>
                </c:pt>
                <c:pt idx="1902">
                  <c:v>0.60050000000000003</c:v>
                </c:pt>
                <c:pt idx="1903">
                  <c:v>0.59099999999999997</c:v>
                </c:pt>
                <c:pt idx="1904">
                  <c:v>0.59260000000000002</c:v>
                </c:pt>
                <c:pt idx="1905">
                  <c:v>0.60050000000000003</c:v>
                </c:pt>
                <c:pt idx="1906">
                  <c:v>0.59099999999999997</c:v>
                </c:pt>
                <c:pt idx="1907">
                  <c:v>0.59419999999999995</c:v>
                </c:pt>
                <c:pt idx="1908">
                  <c:v>0.59889999999999999</c:v>
                </c:pt>
                <c:pt idx="1909">
                  <c:v>0.5958</c:v>
                </c:pt>
                <c:pt idx="1910">
                  <c:v>0.59740000000000004</c:v>
                </c:pt>
                <c:pt idx="1911">
                  <c:v>0.58950000000000002</c:v>
                </c:pt>
                <c:pt idx="1912">
                  <c:v>0.59099999999999997</c:v>
                </c:pt>
                <c:pt idx="1913">
                  <c:v>0.58950000000000002</c:v>
                </c:pt>
                <c:pt idx="1914">
                  <c:v>0.5958</c:v>
                </c:pt>
                <c:pt idx="1915">
                  <c:v>0.5847</c:v>
                </c:pt>
                <c:pt idx="1916">
                  <c:v>0.59260000000000002</c:v>
                </c:pt>
                <c:pt idx="1917">
                  <c:v>0.57999999999999996</c:v>
                </c:pt>
                <c:pt idx="1918">
                  <c:v>0.57999999999999996</c:v>
                </c:pt>
                <c:pt idx="1919">
                  <c:v>0.59889999999999999</c:v>
                </c:pt>
                <c:pt idx="1920">
                  <c:v>0.59889999999999999</c:v>
                </c:pt>
                <c:pt idx="1921">
                  <c:v>0.59740000000000004</c:v>
                </c:pt>
                <c:pt idx="1922">
                  <c:v>0.58630000000000004</c:v>
                </c:pt>
                <c:pt idx="1923">
                  <c:v>0.58630000000000004</c:v>
                </c:pt>
                <c:pt idx="1924">
                  <c:v>0.58789999999999998</c:v>
                </c:pt>
                <c:pt idx="1925">
                  <c:v>0.59099999999999997</c:v>
                </c:pt>
                <c:pt idx="1926">
                  <c:v>0.57210000000000005</c:v>
                </c:pt>
                <c:pt idx="1927">
                  <c:v>0.57520000000000004</c:v>
                </c:pt>
                <c:pt idx="1928">
                  <c:v>0.56569999999999998</c:v>
                </c:pt>
                <c:pt idx="1929">
                  <c:v>0.57999999999999996</c:v>
                </c:pt>
                <c:pt idx="1930">
                  <c:v>0.5847</c:v>
                </c:pt>
                <c:pt idx="1931">
                  <c:v>0.5847</c:v>
                </c:pt>
                <c:pt idx="1932">
                  <c:v>0.59419999999999995</c:v>
                </c:pt>
                <c:pt idx="1933">
                  <c:v>0.57210000000000005</c:v>
                </c:pt>
                <c:pt idx="1934">
                  <c:v>0.57840000000000003</c:v>
                </c:pt>
                <c:pt idx="1935">
                  <c:v>0.5736</c:v>
                </c:pt>
                <c:pt idx="1936">
                  <c:v>0.57520000000000004</c:v>
                </c:pt>
                <c:pt idx="1937">
                  <c:v>0.57050000000000001</c:v>
                </c:pt>
                <c:pt idx="1938">
                  <c:v>0.56889999999999996</c:v>
                </c:pt>
                <c:pt idx="1939">
                  <c:v>0.56259999999999999</c:v>
                </c:pt>
                <c:pt idx="1940">
                  <c:v>0.56569999999999998</c:v>
                </c:pt>
                <c:pt idx="1941">
                  <c:v>0.57050000000000001</c:v>
                </c:pt>
                <c:pt idx="1942">
                  <c:v>0.56730000000000003</c:v>
                </c:pt>
                <c:pt idx="1943">
                  <c:v>0.56569999999999998</c:v>
                </c:pt>
                <c:pt idx="1944">
                  <c:v>0.55469999999999997</c:v>
                </c:pt>
                <c:pt idx="1945">
                  <c:v>0.56730000000000003</c:v>
                </c:pt>
                <c:pt idx="1946">
                  <c:v>0.56259999999999999</c:v>
                </c:pt>
                <c:pt idx="1947">
                  <c:v>0.55630000000000002</c:v>
                </c:pt>
                <c:pt idx="1948">
                  <c:v>0.55779999999999996</c:v>
                </c:pt>
                <c:pt idx="1949">
                  <c:v>0.54359999999999997</c:v>
                </c:pt>
                <c:pt idx="1950">
                  <c:v>0.54049999999999998</c:v>
                </c:pt>
                <c:pt idx="1951">
                  <c:v>0.54679999999999995</c:v>
                </c:pt>
                <c:pt idx="1952">
                  <c:v>0.53569999999999995</c:v>
                </c:pt>
                <c:pt idx="1953">
                  <c:v>0.53100000000000003</c:v>
                </c:pt>
                <c:pt idx="1954">
                  <c:v>0.52939999999999998</c:v>
                </c:pt>
                <c:pt idx="1955">
                  <c:v>0.53100000000000003</c:v>
                </c:pt>
                <c:pt idx="1956">
                  <c:v>0.53259999999999996</c:v>
                </c:pt>
                <c:pt idx="1957">
                  <c:v>0.53569999999999995</c:v>
                </c:pt>
                <c:pt idx="1958">
                  <c:v>0.53410000000000002</c:v>
                </c:pt>
                <c:pt idx="1959">
                  <c:v>0.53259999999999996</c:v>
                </c:pt>
                <c:pt idx="1960">
                  <c:v>0.51890000000000003</c:v>
                </c:pt>
                <c:pt idx="1961">
                  <c:v>0.51429999999999998</c:v>
                </c:pt>
                <c:pt idx="1962">
                  <c:v>0.52359999999999995</c:v>
                </c:pt>
                <c:pt idx="1963">
                  <c:v>0.52049999999999996</c:v>
                </c:pt>
                <c:pt idx="1964">
                  <c:v>0.51739999999999997</c:v>
                </c:pt>
                <c:pt idx="1965">
                  <c:v>0.52200000000000002</c:v>
                </c:pt>
                <c:pt idx="1966">
                  <c:v>0.51739999999999997</c:v>
                </c:pt>
                <c:pt idx="1967">
                  <c:v>0.52669999999999995</c:v>
                </c:pt>
                <c:pt idx="1968">
                  <c:v>0.52200000000000002</c:v>
                </c:pt>
                <c:pt idx="1969">
                  <c:v>0.52669999999999995</c:v>
                </c:pt>
                <c:pt idx="1970">
                  <c:v>0.52669999999999995</c:v>
                </c:pt>
                <c:pt idx="1971">
                  <c:v>0.53139999999999998</c:v>
                </c:pt>
                <c:pt idx="1972">
                  <c:v>0.54390000000000005</c:v>
                </c:pt>
                <c:pt idx="1973">
                  <c:v>0.5423</c:v>
                </c:pt>
                <c:pt idx="1974">
                  <c:v>0.53300000000000003</c:v>
                </c:pt>
                <c:pt idx="1975">
                  <c:v>0.53449999999999998</c:v>
                </c:pt>
                <c:pt idx="1976">
                  <c:v>0.5423</c:v>
                </c:pt>
                <c:pt idx="1977">
                  <c:v>0.53300000000000003</c:v>
                </c:pt>
                <c:pt idx="1978">
                  <c:v>0.53300000000000003</c:v>
                </c:pt>
                <c:pt idx="1979">
                  <c:v>0.53610000000000002</c:v>
                </c:pt>
                <c:pt idx="1980">
                  <c:v>0.53300000000000003</c:v>
                </c:pt>
                <c:pt idx="1981">
                  <c:v>0.5454</c:v>
                </c:pt>
                <c:pt idx="1982">
                  <c:v>0.55789999999999995</c:v>
                </c:pt>
                <c:pt idx="1983">
                  <c:v>0.54849999999999999</c:v>
                </c:pt>
                <c:pt idx="1984">
                  <c:v>0.55940000000000001</c:v>
                </c:pt>
                <c:pt idx="1985">
                  <c:v>0.55940000000000001</c:v>
                </c:pt>
                <c:pt idx="1986">
                  <c:v>0.55630000000000002</c:v>
                </c:pt>
                <c:pt idx="1987">
                  <c:v>0.55169999999999997</c:v>
                </c:pt>
                <c:pt idx="1988">
                  <c:v>0.55630000000000002</c:v>
                </c:pt>
                <c:pt idx="1989">
                  <c:v>0.54849999999999999</c:v>
                </c:pt>
                <c:pt idx="1990">
                  <c:v>0.56569999999999998</c:v>
                </c:pt>
                <c:pt idx="1991">
                  <c:v>0.57189999999999996</c:v>
                </c:pt>
                <c:pt idx="1992">
                  <c:v>0.57350000000000001</c:v>
                </c:pt>
                <c:pt idx="1993">
                  <c:v>0.57189999999999996</c:v>
                </c:pt>
                <c:pt idx="1994">
                  <c:v>0.56410000000000005</c:v>
                </c:pt>
                <c:pt idx="1995">
                  <c:v>0.56879999999999997</c:v>
                </c:pt>
                <c:pt idx="1996">
                  <c:v>0.57189999999999996</c:v>
                </c:pt>
                <c:pt idx="1997">
                  <c:v>0.56720000000000004</c:v>
                </c:pt>
                <c:pt idx="1998">
                  <c:v>0.56569999999999998</c:v>
                </c:pt>
                <c:pt idx="1999">
                  <c:v>0.55630000000000002</c:v>
                </c:pt>
                <c:pt idx="2000">
                  <c:v>0.56100000000000005</c:v>
                </c:pt>
                <c:pt idx="2001">
                  <c:v>0.56410000000000005</c:v>
                </c:pt>
                <c:pt idx="2002">
                  <c:v>0.56410000000000005</c:v>
                </c:pt>
                <c:pt idx="2003">
                  <c:v>0.56720000000000004</c:v>
                </c:pt>
                <c:pt idx="2004">
                  <c:v>0.55169999999999997</c:v>
                </c:pt>
                <c:pt idx="2005">
                  <c:v>0.55479999999999996</c:v>
                </c:pt>
                <c:pt idx="2006">
                  <c:v>0.55320000000000003</c:v>
                </c:pt>
                <c:pt idx="2007">
                  <c:v>0.54700000000000004</c:v>
                </c:pt>
                <c:pt idx="2008">
                  <c:v>0.5423</c:v>
                </c:pt>
                <c:pt idx="2009">
                  <c:v>0.5423</c:v>
                </c:pt>
                <c:pt idx="2010">
                  <c:v>0.5423</c:v>
                </c:pt>
                <c:pt idx="2011">
                  <c:v>0.54069999999999996</c:v>
                </c:pt>
                <c:pt idx="2012">
                  <c:v>0.53449999999999998</c:v>
                </c:pt>
                <c:pt idx="2013">
                  <c:v>0.58130000000000004</c:v>
                </c:pt>
                <c:pt idx="2014">
                  <c:v>0.57499999999999996</c:v>
                </c:pt>
                <c:pt idx="2015">
                  <c:v>0.57499999999999996</c:v>
                </c:pt>
                <c:pt idx="2016">
                  <c:v>0.57040000000000002</c:v>
                </c:pt>
                <c:pt idx="2017">
                  <c:v>0.57809999999999995</c:v>
                </c:pt>
                <c:pt idx="2018">
                  <c:v>0.57969999999999999</c:v>
                </c:pt>
                <c:pt idx="2019">
                  <c:v>0.56879999999999997</c:v>
                </c:pt>
                <c:pt idx="2020">
                  <c:v>0.5766</c:v>
                </c:pt>
                <c:pt idx="2021">
                  <c:v>0.57189999999999996</c:v>
                </c:pt>
                <c:pt idx="2022">
                  <c:v>0.55940000000000001</c:v>
                </c:pt>
                <c:pt idx="2023">
                  <c:v>0.55940000000000001</c:v>
                </c:pt>
                <c:pt idx="2024">
                  <c:v>0.54849999999999999</c:v>
                </c:pt>
                <c:pt idx="2025">
                  <c:v>0.55630000000000002</c:v>
                </c:pt>
                <c:pt idx="2026">
                  <c:v>0.55369999999999997</c:v>
                </c:pt>
                <c:pt idx="2027">
                  <c:v>0.55369999999999997</c:v>
                </c:pt>
                <c:pt idx="2028">
                  <c:v>0.54749999999999999</c:v>
                </c:pt>
                <c:pt idx="2029">
                  <c:v>0.53359999999999996</c:v>
                </c:pt>
                <c:pt idx="2030">
                  <c:v>0.53359999999999996</c:v>
                </c:pt>
                <c:pt idx="2031">
                  <c:v>0.53979999999999995</c:v>
                </c:pt>
                <c:pt idx="2032">
                  <c:v>0.53210000000000002</c:v>
                </c:pt>
                <c:pt idx="2033">
                  <c:v>0.52439999999999998</c:v>
                </c:pt>
                <c:pt idx="2034">
                  <c:v>0.51670000000000005</c:v>
                </c:pt>
                <c:pt idx="2035">
                  <c:v>0.5151</c:v>
                </c:pt>
                <c:pt idx="2036">
                  <c:v>0.5151</c:v>
                </c:pt>
                <c:pt idx="2037">
                  <c:v>0.53520000000000001</c:v>
                </c:pt>
                <c:pt idx="2038">
                  <c:v>0.52749999999999997</c:v>
                </c:pt>
                <c:pt idx="2039">
                  <c:v>0.54749999999999999</c:v>
                </c:pt>
                <c:pt idx="2040">
                  <c:v>0.54600000000000004</c:v>
                </c:pt>
                <c:pt idx="2041">
                  <c:v>0.53669999999999995</c:v>
                </c:pt>
                <c:pt idx="2042">
                  <c:v>0.53520000000000001</c:v>
                </c:pt>
                <c:pt idx="2043">
                  <c:v>0.53210000000000002</c:v>
                </c:pt>
                <c:pt idx="2044">
                  <c:v>0.5413</c:v>
                </c:pt>
                <c:pt idx="2045">
                  <c:v>0.53049999999999997</c:v>
                </c:pt>
                <c:pt idx="2046">
                  <c:v>0.53520000000000001</c:v>
                </c:pt>
                <c:pt idx="2047">
                  <c:v>0.53669999999999995</c:v>
                </c:pt>
                <c:pt idx="2048">
                  <c:v>0.53979999999999995</c:v>
                </c:pt>
                <c:pt idx="2049">
                  <c:v>0.54600000000000004</c:v>
                </c:pt>
                <c:pt idx="2050">
                  <c:v>0.54600000000000004</c:v>
                </c:pt>
                <c:pt idx="2051">
                  <c:v>0.53979999999999995</c:v>
                </c:pt>
                <c:pt idx="2052">
                  <c:v>0.54290000000000005</c:v>
                </c:pt>
                <c:pt idx="2053">
                  <c:v>0.5444</c:v>
                </c:pt>
                <c:pt idx="2054">
                  <c:v>0.55059999999999998</c:v>
                </c:pt>
                <c:pt idx="2055">
                  <c:v>0.55210000000000004</c:v>
                </c:pt>
                <c:pt idx="2056">
                  <c:v>0.55210000000000004</c:v>
                </c:pt>
                <c:pt idx="2057">
                  <c:v>0.54910000000000003</c:v>
                </c:pt>
                <c:pt idx="2058">
                  <c:v>0.54290000000000005</c:v>
                </c:pt>
                <c:pt idx="2059">
                  <c:v>0.55520000000000003</c:v>
                </c:pt>
                <c:pt idx="2060">
                  <c:v>0.54290000000000005</c:v>
                </c:pt>
                <c:pt idx="2061">
                  <c:v>0.54600000000000004</c:v>
                </c:pt>
                <c:pt idx="2062">
                  <c:v>0.54290000000000005</c:v>
                </c:pt>
                <c:pt idx="2063">
                  <c:v>0.5413</c:v>
                </c:pt>
                <c:pt idx="2064">
                  <c:v>0.5413</c:v>
                </c:pt>
                <c:pt idx="2065">
                  <c:v>0.54910000000000003</c:v>
                </c:pt>
                <c:pt idx="2066">
                  <c:v>0.54290000000000005</c:v>
                </c:pt>
                <c:pt idx="2067">
                  <c:v>0.5413</c:v>
                </c:pt>
                <c:pt idx="2068">
                  <c:v>0.53979999999999995</c:v>
                </c:pt>
                <c:pt idx="2069">
                  <c:v>0.54749999999999999</c:v>
                </c:pt>
                <c:pt idx="2070">
                  <c:v>0.53669999999999995</c:v>
                </c:pt>
                <c:pt idx="2071">
                  <c:v>0.52439999999999998</c:v>
                </c:pt>
                <c:pt idx="2072">
                  <c:v>0.52590000000000003</c:v>
                </c:pt>
                <c:pt idx="2073">
                  <c:v>0.5151</c:v>
                </c:pt>
                <c:pt idx="2074">
                  <c:v>0.5151</c:v>
                </c:pt>
                <c:pt idx="2075">
                  <c:v>0.51359999999999995</c:v>
                </c:pt>
                <c:pt idx="2076">
                  <c:v>0.51819999999999999</c:v>
                </c:pt>
                <c:pt idx="2077">
                  <c:v>0.52439999999999998</c:v>
                </c:pt>
                <c:pt idx="2078">
                  <c:v>0.53049999999999997</c:v>
                </c:pt>
                <c:pt idx="2079">
                  <c:v>0.52749999999999997</c:v>
                </c:pt>
                <c:pt idx="2080">
                  <c:v>0.51970000000000005</c:v>
                </c:pt>
                <c:pt idx="2081">
                  <c:v>0.51970000000000005</c:v>
                </c:pt>
                <c:pt idx="2082">
                  <c:v>0.52439999999999998</c:v>
                </c:pt>
                <c:pt idx="2083">
                  <c:v>0.51819999999999999</c:v>
                </c:pt>
                <c:pt idx="2084">
                  <c:v>0.52129999999999999</c:v>
                </c:pt>
                <c:pt idx="2085">
                  <c:v>0.52439999999999998</c:v>
                </c:pt>
                <c:pt idx="2086">
                  <c:v>0.52900000000000003</c:v>
                </c:pt>
                <c:pt idx="2087">
                  <c:v>0.53520000000000001</c:v>
                </c:pt>
                <c:pt idx="2088">
                  <c:v>0.53979999999999995</c:v>
                </c:pt>
                <c:pt idx="2089">
                  <c:v>0.53979999999999995</c:v>
                </c:pt>
                <c:pt idx="2090">
                  <c:v>0.55210000000000004</c:v>
                </c:pt>
                <c:pt idx="2091">
                  <c:v>0.56159999999999999</c:v>
                </c:pt>
                <c:pt idx="2092">
                  <c:v>0.54900000000000004</c:v>
                </c:pt>
                <c:pt idx="2093">
                  <c:v>0.54430000000000001</c:v>
                </c:pt>
                <c:pt idx="2094">
                  <c:v>0.55530000000000002</c:v>
                </c:pt>
                <c:pt idx="2095">
                  <c:v>0.55369999999999997</c:v>
                </c:pt>
                <c:pt idx="2096">
                  <c:v>0.54590000000000005</c:v>
                </c:pt>
                <c:pt idx="2097">
                  <c:v>0.54590000000000005</c:v>
                </c:pt>
                <c:pt idx="2098">
                  <c:v>0.55059999999999998</c:v>
                </c:pt>
                <c:pt idx="2099">
                  <c:v>0.55369999999999997</c:v>
                </c:pt>
                <c:pt idx="2100">
                  <c:v>0.56000000000000005</c:v>
                </c:pt>
                <c:pt idx="2101">
                  <c:v>0.55059999999999998</c:v>
                </c:pt>
                <c:pt idx="2102">
                  <c:v>0.55210000000000004</c:v>
                </c:pt>
                <c:pt idx="2103">
                  <c:v>0.56159999999999999</c:v>
                </c:pt>
                <c:pt idx="2104">
                  <c:v>0.55530000000000002</c:v>
                </c:pt>
                <c:pt idx="2105">
                  <c:v>0.54900000000000004</c:v>
                </c:pt>
                <c:pt idx="2106">
                  <c:v>0.56159999999999999</c:v>
                </c:pt>
                <c:pt idx="2107">
                  <c:v>0.54900000000000004</c:v>
                </c:pt>
                <c:pt idx="2108">
                  <c:v>0.55369999999999997</c:v>
                </c:pt>
                <c:pt idx="2109">
                  <c:v>0.55689999999999995</c:v>
                </c:pt>
                <c:pt idx="2110">
                  <c:v>0.55369999999999997</c:v>
                </c:pt>
                <c:pt idx="2111">
                  <c:v>0.55530000000000002</c:v>
                </c:pt>
                <c:pt idx="2112">
                  <c:v>0.55530000000000002</c:v>
                </c:pt>
                <c:pt idx="2113">
                  <c:v>0.55369999999999997</c:v>
                </c:pt>
                <c:pt idx="2114">
                  <c:v>0.55369999999999997</c:v>
                </c:pt>
                <c:pt idx="2115">
                  <c:v>0.56159999999999999</c:v>
                </c:pt>
                <c:pt idx="2116">
                  <c:v>0.55689999999999995</c:v>
                </c:pt>
                <c:pt idx="2117">
                  <c:v>0.54590000000000005</c:v>
                </c:pt>
                <c:pt idx="2118">
                  <c:v>0.56159999999999999</c:v>
                </c:pt>
                <c:pt idx="2119">
                  <c:v>0.55210000000000004</c:v>
                </c:pt>
                <c:pt idx="2120">
                  <c:v>0.56320000000000003</c:v>
                </c:pt>
                <c:pt idx="2121">
                  <c:v>0.56159999999999999</c:v>
                </c:pt>
                <c:pt idx="2122">
                  <c:v>0.56000000000000005</c:v>
                </c:pt>
                <c:pt idx="2123">
                  <c:v>0.56159999999999999</c:v>
                </c:pt>
                <c:pt idx="2124">
                  <c:v>0.55369999999999997</c:v>
                </c:pt>
                <c:pt idx="2125">
                  <c:v>0.55530000000000002</c:v>
                </c:pt>
                <c:pt idx="2126">
                  <c:v>0.55840000000000001</c:v>
                </c:pt>
                <c:pt idx="2127">
                  <c:v>0.55210000000000004</c:v>
                </c:pt>
                <c:pt idx="2128">
                  <c:v>0.56320000000000003</c:v>
                </c:pt>
                <c:pt idx="2129">
                  <c:v>0.56000000000000005</c:v>
                </c:pt>
                <c:pt idx="2130">
                  <c:v>0.55689999999999995</c:v>
                </c:pt>
                <c:pt idx="2131">
                  <c:v>0.55369999999999997</c:v>
                </c:pt>
                <c:pt idx="2132">
                  <c:v>0.55059999999999998</c:v>
                </c:pt>
                <c:pt idx="2133">
                  <c:v>0.56320000000000003</c:v>
                </c:pt>
                <c:pt idx="2134">
                  <c:v>0.56159999999999999</c:v>
                </c:pt>
                <c:pt idx="2135">
                  <c:v>0.56159999999999999</c:v>
                </c:pt>
                <c:pt idx="2136">
                  <c:v>0.56000000000000005</c:v>
                </c:pt>
                <c:pt idx="2137">
                  <c:v>0.56469999999999998</c:v>
                </c:pt>
                <c:pt idx="2138">
                  <c:v>0.56000000000000005</c:v>
                </c:pt>
                <c:pt idx="2139">
                  <c:v>0.55689999999999995</c:v>
                </c:pt>
                <c:pt idx="2140">
                  <c:v>0.55210000000000004</c:v>
                </c:pt>
                <c:pt idx="2141">
                  <c:v>0.54590000000000005</c:v>
                </c:pt>
                <c:pt idx="2142">
                  <c:v>0.55530000000000002</c:v>
                </c:pt>
                <c:pt idx="2143">
                  <c:v>0.53800000000000003</c:v>
                </c:pt>
                <c:pt idx="2144">
                  <c:v>0.53169999999999995</c:v>
                </c:pt>
                <c:pt idx="2145">
                  <c:v>0.53800000000000003</c:v>
                </c:pt>
                <c:pt idx="2146">
                  <c:v>0.54430000000000001</c:v>
                </c:pt>
                <c:pt idx="2147">
                  <c:v>0.54900000000000004</c:v>
                </c:pt>
                <c:pt idx="2148">
                  <c:v>0.54590000000000005</c:v>
                </c:pt>
                <c:pt idx="2149">
                  <c:v>0.54590000000000005</c:v>
                </c:pt>
                <c:pt idx="2150">
                  <c:v>0.54110000000000003</c:v>
                </c:pt>
                <c:pt idx="2151">
                  <c:v>0.53480000000000005</c:v>
                </c:pt>
                <c:pt idx="2152">
                  <c:v>0.52859999999999996</c:v>
                </c:pt>
                <c:pt idx="2153">
                  <c:v>0.5333</c:v>
                </c:pt>
                <c:pt idx="2154">
                  <c:v>0.53480000000000005</c:v>
                </c:pt>
                <c:pt idx="2155">
                  <c:v>0.53800000000000003</c:v>
                </c:pt>
                <c:pt idx="2156">
                  <c:v>0.53480000000000005</c:v>
                </c:pt>
                <c:pt idx="2157">
                  <c:v>0.54590000000000005</c:v>
                </c:pt>
                <c:pt idx="2158">
                  <c:v>0.54430000000000001</c:v>
                </c:pt>
                <c:pt idx="2159">
                  <c:v>0.53639999999999999</c:v>
                </c:pt>
                <c:pt idx="2160">
                  <c:v>0.54430000000000001</c:v>
                </c:pt>
                <c:pt idx="2161">
                  <c:v>0.5474</c:v>
                </c:pt>
                <c:pt idx="2162">
                  <c:v>0.55059999999999998</c:v>
                </c:pt>
                <c:pt idx="2163">
                  <c:v>0.55210000000000004</c:v>
                </c:pt>
                <c:pt idx="2164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2-4C85-BE29-1953FB29A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023200"/>
        <c:axId val="1264695248"/>
      </c:areaChart>
      <c:dateAx>
        <c:axId val="1128023200"/>
        <c:scaling>
          <c:orientation val="minMax"/>
        </c:scaling>
        <c:delete val="0"/>
        <c:axPos val="b"/>
        <c:numFmt formatCode="[$-414]mmm\.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4695248"/>
        <c:crosses val="autoZero"/>
        <c:auto val="1"/>
        <c:lblOffset val="100"/>
        <c:baseTimeUnit val="days"/>
      </c:dateAx>
      <c:valAx>
        <c:axId val="126469524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2802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Oslo </a:t>
            </a:r>
            <a:r>
              <a:rPr lang="en-US" sz="1600" dirty="0" err="1"/>
              <a:t>Børs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baseline="0" dirty="0"/>
              <a:t> – </a:t>
            </a:r>
            <a:r>
              <a:rPr lang="en-US" sz="1600" baseline="0" dirty="0" err="1"/>
              <a:t>november</a:t>
            </a:r>
            <a:r>
              <a:rPr lang="en-US" sz="1600" baseline="0" dirty="0"/>
              <a:t> 2008:</a:t>
            </a:r>
          </a:p>
          <a:p>
            <a:pPr>
              <a:defRPr/>
            </a:pPr>
            <a:r>
              <a:rPr lang="en-US" sz="1600" baseline="0" dirty="0" err="1"/>
              <a:t>Avkastning</a:t>
            </a:r>
            <a:r>
              <a:rPr lang="en-US" sz="1600" baseline="0" dirty="0"/>
              <a:t>: -64%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39590</c:v>
                </c:pt>
                <c:pt idx="1">
                  <c:v>39591</c:v>
                </c:pt>
                <c:pt idx="2">
                  <c:v>39594</c:v>
                </c:pt>
                <c:pt idx="3">
                  <c:v>39595</c:v>
                </c:pt>
                <c:pt idx="4">
                  <c:v>39596</c:v>
                </c:pt>
                <c:pt idx="5">
                  <c:v>39597</c:v>
                </c:pt>
                <c:pt idx="6">
                  <c:v>39598</c:v>
                </c:pt>
                <c:pt idx="7">
                  <c:v>39601</c:v>
                </c:pt>
                <c:pt idx="8">
                  <c:v>39602</c:v>
                </c:pt>
                <c:pt idx="9">
                  <c:v>39603</c:v>
                </c:pt>
                <c:pt idx="10">
                  <c:v>39604</c:v>
                </c:pt>
                <c:pt idx="11">
                  <c:v>39605</c:v>
                </c:pt>
                <c:pt idx="12">
                  <c:v>39608</c:v>
                </c:pt>
                <c:pt idx="13">
                  <c:v>39609</c:v>
                </c:pt>
                <c:pt idx="14">
                  <c:v>39610</c:v>
                </c:pt>
                <c:pt idx="15">
                  <c:v>39611</c:v>
                </c:pt>
                <c:pt idx="16">
                  <c:v>39612</c:v>
                </c:pt>
                <c:pt idx="17">
                  <c:v>39615</c:v>
                </c:pt>
                <c:pt idx="18">
                  <c:v>39616</c:v>
                </c:pt>
                <c:pt idx="19">
                  <c:v>39617</c:v>
                </c:pt>
                <c:pt idx="20">
                  <c:v>39618</c:v>
                </c:pt>
                <c:pt idx="21">
                  <c:v>39619</c:v>
                </c:pt>
                <c:pt idx="22">
                  <c:v>39622</c:v>
                </c:pt>
                <c:pt idx="23">
                  <c:v>39623</c:v>
                </c:pt>
                <c:pt idx="24">
                  <c:v>39624</c:v>
                </c:pt>
                <c:pt idx="25">
                  <c:v>39625</c:v>
                </c:pt>
                <c:pt idx="26">
                  <c:v>39626</c:v>
                </c:pt>
                <c:pt idx="27">
                  <c:v>39629</c:v>
                </c:pt>
                <c:pt idx="28">
                  <c:v>39630</c:v>
                </c:pt>
                <c:pt idx="29">
                  <c:v>39631</c:v>
                </c:pt>
                <c:pt idx="30">
                  <c:v>39632</c:v>
                </c:pt>
                <c:pt idx="31">
                  <c:v>39633</c:v>
                </c:pt>
                <c:pt idx="32">
                  <c:v>39636</c:v>
                </c:pt>
                <c:pt idx="33">
                  <c:v>39637</c:v>
                </c:pt>
                <c:pt idx="34">
                  <c:v>39638</c:v>
                </c:pt>
                <c:pt idx="35">
                  <c:v>39639</c:v>
                </c:pt>
                <c:pt idx="36">
                  <c:v>39640</c:v>
                </c:pt>
                <c:pt idx="37">
                  <c:v>39643</c:v>
                </c:pt>
                <c:pt idx="38">
                  <c:v>39644</c:v>
                </c:pt>
                <c:pt idx="39">
                  <c:v>39645</c:v>
                </c:pt>
                <c:pt idx="40">
                  <c:v>39646</c:v>
                </c:pt>
                <c:pt idx="41">
                  <c:v>39647</c:v>
                </c:pt>
                <c:pt idx="42">
                  <c:v>39650</c:v>
                </c:pt>
                <c:pt idx="43">
                  <c:v>39651</c:v>
                </c:pt>
                <c:pt idx="44">
                  <c:v>39652</c:v>
                </c:pt>
                <c:pt idx="45">
                  <c:v>39653</c:v>
                </c:pt>
                <c:pt idx="46">
                  <c:v>39654</c:v>
                </c:pt>
                <c:pt idx="47">
                  <c:v>39657</c:v>
                </c:pt>
                <c:pt idx="48">
                  <c:v>39658</c:v>
                </c:pt>
                <c:pt idx="49">
                  <c:v>39659</c:v>
                </c:pt>
                <c:pt idx="50">
                  <c:v>39660</c:v>
                </c:pt>
                <c:pt idx="51">
                  <c:v>39661</c:v>
                </c:pt>
                <c:pt idx="52">
                  <c:v>39664</c:v>
                </c:pt>
                <c:pt idx="53">
                  <c:v>39665</c:v>
                </c:pt>
                <c:pt idx="54">
                  <c:v>39666</c:v>
                </c:pt>
                <c:pt idx="55">
                  <c:v>39667</c:v>
                </c:pt>
                <c:pt idx="56">
                  <c:v>39668</c:v>
                </c:pt>
                <c:pt idx="57">
                  <c:v>39671</c:v>
                </c:pt>
                <c:pt idx="58">
                  <c:v>39672</c:v>
                </c:pt>
                <c:pt idx="59">
                  <c:v>39673</c:v>
                </c:pt>
                <c:pt idx="60">
                  <c:v>39674</c:v>
                </c:pt>
                <c:pt idx="61">
                  <c:v>39675</c:v>
                </c:pt>
                <c:pt idx="62">
                  <c:v>39678</c:v>
                </c:pt>
                <c:pt idx="63">
                  <c:v>39679</c:v>
                </c:pt>
                <c:pt idx="64">
                  <c:v>39680</c:v>
                </c:pt>
                <c:pt idx="65">
                  <c:v>39681</c:v>
                </c:pt>
                <c:pt idx="66">
                  <c:v>39682</c:v>
                </c:pt>
                <c:pt idx="67">
                  <c:v>39685</c:v>
                </c:pt>
                <c:pt idx="68">
                  <c:v>39686</c:v>
                </c:pt>
                <c:pt idx="69">
                  <c:v>39687</c:v>
                </c:pt>
                <c:pt idx="70">
                  <c:v>39688</c:v>
                </c:pt>
                <c:pt idx="71">
                  <c:v>39689</c:v>
                </c:pt>
                <c:pt idx="72">
                  <c:v>39692</c:v>
                </c:pt>
                <c:pt idx="73">
                  <c:v>39693</c:v>
                </c:pt>
                <c:pt idx="74">
                  <c:v>39694</c:v>
                </c:pt>
                <c:pt idx="75">
                  <c:v>39695</c:v>
                </c:pt>
                <c:pt idx="76">
                  <c:v>39696</c:v>
                </c:pt>
                <c:pt idx="77">
                  <c:v>39699</c:v>
                </c:pt>
                <c:pt idx="78">
                  <c:v>39700</c:v>
                </c:pt>
                <c:pt idx="79">
                  <c:v>39701</c:v>
                </c:pt>
                <c:pt idx="80">
                  <c:v>39702</c:v>
                </c:pt>
                <c:pt idx="81">
                  <c:v>39703</c:v>
                </c:pt>
                <c:pt idx="82">
                  <c:v>39706</c:v>
                </c:pt>
                <c:pt idx="83">
                  <c:v>39707</c:v>
                </c:pt>
                <c:pt idx="84">
                  <c:v>39708</c:v>
                </c:pt>
                <c:pt idx="85">
                  <c:v>39709</c:v>
                </c:pt>
                <c:pt idx="86">
                  <c:v>39710</c:v>
                </c:pt>
                <c:pt idx="87">
                  <c:v>39713</c:v>
                </c:pt>
                <c:pt idx="88">
                  <c:v>39714</c:v>
                </c:pt>
                <c:pt idx="89">
                  <c:v>39715</c:v>
                </c:pt>
                <c:pt idx="90">
                  <c:v>39716</c:v>
                </c:pt>
                <c:pt idx="91">
                  <c:v>39717</c:v>
                </c:pt>
                <c:pt idx="92">
                  <c:v>39720</c:v>
                </c:pt>
                <c:pt idx="93">
                  <c:v>39721</c:v>
                </c:pt>
                <c:pt idx="94">
                  <c:v>39722</c:v>
                </c:pt>
                <c:pt idx="95">
                  <c:v>39723</c:v>
                </c:pt>
                <c:pt idx="96">
                  <c:v>39724</c:v>
                </c:pt>
                <c:pt idx="97">
                  <c:v>39727</c:v>
                </c:pt>
                <c:pt idx="98">
                  <c:v>39728</c:v>
                </c:pt>
                <c:pt idx="99">
                  <c:v>39729</c:v>
                </c:pt>
                <c:pt idx="100">
                  <c:v>39730</c:v>
                </c:pt>
                <c:pt idx="101">
                  <c:v>39731</c:v>
                </c:pt>
                <c:pt idx="102">
                  <c:v>39734</c:v>
                </c:pt>
                <c:pt idx="103">
                  <c:v>39735</c:v>
                </c:pt>
                <c:pt idx="104">
                  <c:v>39736</c:v>
                </c:pt>
                <c:pt idx="105">
                  <c:v>39737</c:v>
                </c:pt>
                <c:pt idx="106">
                  <c:v>39738</c:v>
                </c:pt>
                <c:pt idx="107">
                  <c:v>39741</c:v>
                </c:pt>
                <c:pt idx="108">
                  <c:v>39742</c:v>
                </c:pt>
                <c:pt idx="109">
                  <c:v>39743</c:v>
                </c:pt>
                <c:pt idx="110">
                  <c:v>39744</c:v>
                </c:pt>
                <c:pt idx="111">
                  <c:v>39745</c:v>
                </c:pt>
                <c:pt idx="112">
                  <c:v>39748</c:v>
                </c:pt>
                <c:pt idx="113">
                  <c:v>39749</c:v>
                </c:pt>
                <c:pt idx="114">
                  <c:v>39750</c:v>
                </c:pt>
                <c:pt idx="115">
                  <c:v>39751</c:v>
                </c:pt>
                <c:pt idx="116">
                  <c:v>39752</c:v>
                </c:pt>
                <c:pt idx="117">
                  <c:v>39755</c:v>
                </c:pt>
                <c:pt idx="118">
                  <c:v>39756</c:v>
                </c:pt>
                <c:pt idx="119">
                  <c:v>39757</c:v>
                </c:pt>
                <c:pt idx="120">
                  <c:v>39758</c:v>
                </c:pt>
                <c:pt idx="121">
                  <c:v>39759</c:v>
                </c:pt>
                <c:pt idx="122">
                  <c:v>39762</c:v>
                </c:pt>
                <c:pt idx="123">
                  <c:v>39763</c:v>
                </c:pt>
                <c:pt idx="124">
                  <c:v>39764</c:v>
                </c:pt>
                <c:pt idx="125">
                  <c:v>39765</c:v>
                </c:pt>
                <c:pt idx="126">
                  <c:v>39766</c:v>
                </c:pt>
                <c:pt idx="127">
                  <c:v>39769</c:v>
                </c:pt>
                <c:pt idx="128">
                  <c:v>39770</c:v>
                </c:pt>
                <c:pt idx="129">
                  <c:v>39771</c:v>
                </c:pt>
                <c:pt idx="130">
                  <c:v>39772</c:v>
                </c:pt>
                <c:pt idx="131">
                  <c:v>39773</c:v>
                </c:pt>
              </c:numCache>
            </c:numRef>
          </c:cat>
          <c:val>
            <c:numRef>
              <c:f>Sheet1!$B$2:$B$133</c:f>
              <c:numCache>
                <c:formatCode>General</c:formatCode>
                <c:ptCount val="132"/>
                <c:pt idx="0">
                  <c:v>522.89800000000002</c:v>
                </c:pt>
                <c:pt idx="1">
                  <c:v>515.31200000000001</c:v>
                </c:pt>
                <c:pt idx="2">
                  <c:v>501.68599999999998</c:v>
                </c:pt>
                <c:pt idx="3">
                  <c:v>491.36500000000001</c:v>
                </c:pt>
                <c:pt idx="4">
                  <c:v>492.54300000000001</c:v>
                </c:pt>
                <c:pt idx="5">
                  <c:v>489.98399999999998</c:v>
                </c:pt>
                <c:pt idx="6">
                  <c:v>497.24700000000001</c:v>
                </c:pt>
                <c:pt idx="7">
                  <c:v>497.11500000000001</c:v>
                </c:pt>
                <c:pt idx="8">
                  <c:v>500.38099999999997</c:v>
                </c:pt>
                <c:pt idx="9">
                  <c:v>488.28199999999998</c:v>
                </c:pt>
                <c:pt idx="10">
                  <c:v>485.94400000000002</c:v>
                </c:pt>
                <c:pt idx="11">
                  <c:v>492.25</c:v>
                </c:pt>
                <c:pt idx="12">
                  <c:v>488.07299999999998</c:v>
                </c:pt>
                <c:pt idx="13">
                  <c:v>482.45800000000003</c:v>
                </c:pt>
                <c:pt idx="14">
                  <c:v>477.73899999999998</c:v>
                </c:pt>
                <c:pt idx="15">
                  <c:v>484.12700000000001</c:v>
                </c:pt>
                <c:pt idx="16">
                  <c:v>487.52300000000002</c:v>
                </c:pt>
                <c:pt idx="17">
                  <c:v>493.75700000000001</c:v>
                </c:pt>
                <c:pt idx="18">
                  <c:v>498.73399999999998</c:v>
                </c:pt>
                <c:pt idx="19">
                  <c:v>491.85899999999998</c:v>
                </c:pt>
                <c:pt idx="20">
                  <c:v>490.221</c:v>
                </c:pt>
                <c:pt idx="21">
                  <c:v>479.07</c:v>
                </c:pt>
                <c:pt idx="22">
                  <c:v>475.27300000000002</c:v>
                </c:pt>
                <c:pt idx="23">
                  <c:v>470.02300000000002</c:v>
                </c:pt>
                <c:pt idx="24">
                  <c:v>470.93099999999998</c:v>
                </c:pt>
                <c:pt idx="25">
                  <c:v>464.05099999999999</c:v>
                </c:pt>
                <c:pt idx="26">
                  <c:v>460.505</c:v>
                </c:pt>
                <c:pt idx="27">
                  <c:v>463.44600000000003</c:v>
                </c:pt>
                <c:pt idx="28">
                  <c:v>455.15600000000001</c:v>
                </c:pt>
                <c:pt idx="29">
                  <c:v>458.41</c:v>
                </c:pt>
                <c:pt idx="30">
                  <c:v>443.04599999999999</c:v>
                </c:pt>
                <c:pt idx="31">
                  <c:v>442.887</c:v>
                </c:pt>
                <c:pt idx="32">
                  <c:v>447.23</c:v>
                </c:pt>
                <c:pt idx="33">
                  <c:v>435.726</c:v>
                </c:pt>
                <c:pt idx="34">
                  <c:v>441.363</c:v>
                </c:pt>
                <c:pt idx="35">
                  <c:v>433.322</c:v>
                </c:pt>
                <c:pt idx="36">
                  <c:v>432.62200000000001</c:v>
                </c:pt>
                <c:pt idx="37">
                  <c:v>423.88600000000002</c:v>
                </c:pt>
                <c:pt idx="38">
                  <c:v>407.71699999999998</c:v>
                </c:pt>
                <c:pt idx="39">
                  <c:v>400.06400000000002</c:v>
                </c:pt>
                <c:pt idx="40">
                  <c:v>410.99200000000002</c:v>
                </c:pt>
                <c:pt idx="41">
                  <c:v>409.72899999999998</c:v>
                </c:pt>
                <c:pt idx="42">
                  <c:v>417.262</c:v>
                </c:pt>
                <c:pt idx="43">
                  <c:v>412.78300000000002</c:v>
                </c:pt>
                <c:pt idx="44">
                  <c:v>411.00400000000002</c:v>
                </c:pt>
                <c:pt idx="45">
                  <c:v>404.97899999999998</c:v>
                </c:pt>
                <c:pt idx="46">
                  <c:v>399.52600000000001</c:v>
                </c:pt>
                <c:pt idx="47">
                  <c:v>406.29399999999998</c:v>
                </c:pt>
                <c:pt idx="48">
                  <c:v>409.58199999999999</c:v>
                </c:pt>
                <c:pt idx="49">
                  <c:v>417.15600000000001</c:v>
                </c:pt>
                <c:pt idx="50">
                  <c:v>424.04899999999998</c:v>
                </c:pt>
                <c:pt idx="51">
                  <c:v>412.06200000000001</c:v>
                </c:pt>
                <c:pt idx="52">
                  <c:v>407.12200000000001</c:v>
                </c:pt>
                <c:pt idx="53">
                  <c:v>397.98399999999998</c:v>
                </c:pt>
                <c:pt idx="54">
                  <c:v>405.60599999999999</c:v>
                </c:pt>
                <c:pt idx="55">
                  <c:v>410.12900000000002</c:v>
                </c:pt>
                <c:pt idx="56">
                  <c:v>407.20299999999997</c:v>
                </c:pt>
                <c:pt idx="57">
                  <c:v>408.94200000000001</c:v>
                </c:pt>
                <c:pt idx="58">
                  <c:v>404.33600000000001</c:v>
                </c:pt>
                <c:pt idx="59">
                  <c:v>398.26100000000002</c:v>
                </c:pt>
                <c:pt idx="60">
                  <c:v>403.73099999999999</c:v>
                </c:pt>
                <c:pt idx="61">
                  <c:v>402.245</c:v>
                </c:pt>
                <c:pt idx="62">
                  <c:v>409.28899999999999</c:v>
                </c:pt>
                <c:pt idx="63">
                  <c:v>402.26299999999998</c:v>
                </c:pt>
                <c:pt idx="64">
                  <c:v>408.5</c:v>
                </c:pt>
                <c:pt idx="65">
                  <c:v>416.42200000000003</c:v>
                </c:pt>
                <c:pt idx="66">
                  <c:v>419.84800000000001</c:v>
                </c:pt>
                <c:pt idx="67">
                  <c:v>415.87</c:v>
                </c:pt>
                <c:pt idx="68">
                  <c:v>411.8</c:v>
                </c:pt>
                <c:pt idx="69">
                  <c:v>418.38200000000001</c:v>
                </c:pt>
                <c:pt idx="70">
                  <c:v>423.56599999999997</c:v>
                </c:pt>
                <c:pt idx="71">
                  <c:v>425.72699999999998</c:v>
                </c:pt>
                <c:pt idx="72">
                  <c:v>417.26400000000001</c:v>
                </c:pt>
                <c:pt idx="73">
                  <c:v>404.94900000000001</c:v>
                </c:pt>
                <c:pt idx="74">
                  <c:v>394.20299999999997</c:v>
                </c:pt>
                <c:pt idx="75">
                  <c:v>381.15300000000002</c:v>
                </c:pt>
                <c:pt idx="76">
                  <c:v>370.59800000000001</c:v>
                </c:pt>
                <c:pt idx="77">
                  <c:v>378.92599999999999</c:v>
                </c:pt>
                <c:pt idx="78">
                  <c:v>357.82100000000003</c:v>
                </c:pt>
                <c:pt idx="79">
                  <c:v>357.37299999999999</c:v>
                </c:pt>
                <c:pt idx="80">
                  <c:v>358.99</c:v>
                </c:pt>
                <c:pt idx="81">
                  <c:v>370.70800000000003</c:v>
                </c:pt>
                <c:pt idx="82">
                  <c:v>354.06200000000001</c:v>
                </c:pt>
                <c:pt idx="83">
                  <c:v>333.58199999999999</c:v>
                </c:pt>
                <c:pt idx="84">
                  <c:v>324.46600000000001</c:v>
                </c:pt>
                <c:pt idx="85">
                  <c:v>332.54899999999998</c:v>
                </c:pt>
                <c:pt idx="86">
                  <c:v>362.012</c:v>
                </c:pt>
                <c:pt idx="87">
                  <c:v>361.46600000000001</c:v>
                </c:pt>
                <c:pt idx="88">
                  <c:v>355.46899999999999</c:v>
                </c:pt>
                <c:pt idx="89">
                  <c:v>349.66899999999998</c:v>
                </c:pt>
                <c:pt idx="90">
                  <c:v>347.35599999999999</c:v>
                </c:pt>
                <c:pt idx="91">
                  <c:v>329.16699999999997</c:v>
                </c:pt>
                <c:pt idx="92">
                  <c:v>301.83499999999998</c:v>
                </c:pt>
                <c:pt idx="93">
                  <c:v>318.38</c:v>
                </c:pt>
                <c:pt idx="94">
                  <c:v>308.53699999999998</c:v>
                </c:pt>
                <c:pt idx="95">
                  <c:v>290.40199999999999</c:v>
                </c:pt>
                <c:pt idx="96">
                  <c:v>306.93099999999998</c:v>
                </c:pt>
                <c:pt idx="97">
                  <c:v>277.142</c:v>
                </c:pt>
                <c:pt idx="98">
                  <c:v>269.48099999999999</c:v>
                </c:pt>
                <c:pt idx="99">
                  <c:v>252.12</c:v>
                </c:pt>
                <c:pt idx="100">
                  <c:v>259.80799999999999</c:v>
                </c:pt>
                <c:pt idx="101">
                  <c:v>239.71899999999999</c:v>
                </c:pt>
                <c:pt idx="102">
                  <c:v>254.20500000000001</c:v>
                </c:pt>
                <c:pt idx="103">
                  <c:v>269.29700000000003</c:v>
                </c:pt>
                <c:pt idx="104">
                  <c:v>245.578</c:v>
                </c:pt>
                <c:pt idx="105">
                  <c:v>226.066</c:v>
                </c:pt>
                <c:pt idx="106">
                  <c:v>232.13499999999999</c:v>
                </c:pt>
                <c:pt idx="107">
                  <c:v>250.52099999999999</c:v>
                </c:pt>
                <c:pt idx="108">
                  <c:v>257.20400000000001</c:v>
                </c:pt>
                <c:pt idx="109">
                  <c:v>243.35300000000001</c:v>
                </c:pt>
                <c:pt idx="110">
                  <c:v>243.63900000000001</c:v>
                </c:pt>
                <c:pt idx="111">
                  <c:v>221.12299999999999</c:v>
                </c:pt>
                <c:pt idx="112">
                  <c:v>212.04499999999999</c:v>
                </c:pt>
                <c:pt idx="113">
                  <c:v>213.96100000000001</c:v>
                </c:pt>
                <c:pt idx="114">
                  <c:v>219.79</c:v>
                </c:pt>
                <c:pt idx="115">
                  <c:v>234.59899999999999</c:v>
                </c:pt>
                <c:pt idx="116">
                  <c:v>244.8</c:v>
                </c:pt>
                <c:pt idx="117">
                  <c:v>253.863</c:v>
                </c:pt>
                <c:pt idx="118">
                  <c:v>272.387</c:v>
                </c:pt>
                <c:pt idx="119">
                  <c:v>271.31200000000001</c:v>
                </c:pt>
                <c:pt idx="120">
                  <c:v>244.32300000000001</c:v>
                </c:pt>
                <c:pt idx="121">
                  <c:v>251.37100000000001</c:v>
                </c:pt>
                <c:pt idx="122">
                  <c:v>252.88200000000001</c:v>
                </c:pt>
                <c:pt idx="123">
                  <c:v>238.14</c:v>
                </c:pt>
                <c:pt idx="124">
                  <c:v>220.38900000000001</c:v>
                </c:pt>
                <c:pt idx="125">
                  <c:v>219.708</c:v>
                </c:pt>
                <c:pt idx="126">
                  <c:v>222.04499999999999</c:v>
                </c:pt>
                <c:pt idx="127">
                  <c:v>215.13800000000001</c:v>
                </c:pt>
                <c:pt idx="128">
                  <c:v>212.80699999999999</c:v>
                </c:pt>
                <c:pt idx="129">
                  <c:v>196.65299999999999</c:v>
                </c:pt>
                <c:pt idx="130">
                  <c:v>190.03800000000001</c:v>
                </c:pt>
                <c:pt idx="131">
                  <c:v>188.22900000000001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F2-4992-8EA4-45E33F730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798559"/>
        <c:axId val="325806759"/>
      </c:lineChart>
      <c:dateAx>
        <c:axId val="325798559"/>
        <c:scaling>
          <c:orientation val="minMax"/>
        </c:scaling>
        <c:delete val="0"/>
        <c:axPos val="b"/>
        <c:numFmt formatCode="[$-414]mmm\.\ 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5806759"/>
        <c:crosses val="autoZero"/>
        <c:auto val="1"/>
        <c:lblOffset val="100"/>
        <c:baseTimeUnit val="days"/>
      </c:dateAx>
      <c:valAx>
        <c:axId val="325806759"/>
        <c:scaling>
          <c:orientation val="minMax"/>
          <c:max val="530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579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Samlet </a:t>
            </a:r>
            <a:r>
              <a:rPr lang="en-US" dirty="0" err="1"/>
              <a:t>inntjening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skatt</a:t>
            </a:r>
            <a:r>
              <a:rPr lang="en-US" dirty="0"/>
              <a:t>, </a:t>
            </a:r>
            <a:r>
              <a:rPr lang="en-US" dirty="0" err="1"/>
              <a:t>selskap</a:t>
            </a:r>
            <a:r>
              <a:rPr lang="en-US" dirty="0"/>
              <a:t> i</a:t>
            </a:r>
            <a:r>
              <a:rPr lang="en-US" baseline="0" dirty="0"/>
              <a:t> </a:t>
            </a:r>
            <a:r>
              <a:rPr lang="en-US" baseline="0" dirty="0" err="1"/>
              <a:t>Hovedindeksen</a:t>
            </a:r>
            <a:r>
              <a:rPr lang="en-US" baseline="0" dirty="0"/>
              <a:t> </a:t>
            </a:r>
            <a:r>
              <a:rPr lang="en-US" baseline="0" dirty="0" err="1"/>
              <a:t>utenom</a:t>
            </a:r>
            <a:r>
              <a:rPr lang="en-US" baseline="0" dirty="0"/>
              <a:t> Equinor (</a:t>
            </a:r>
            <a:r>
              <a:rPr lang="en-US" baseline="0" dirty="0" err="1"/>
              <a:t>Mrd</a:t>
            </a:r>
            <a:r>
              <a:rPr lang="en-US" baseline="0" dirty="0"/>
              <a:t> NOK)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87-4560-AC6F-E9E834874C55}"/>
              </c:ext>
            </c:extLst>
          </c:dPt>
          <c:cat>
            <c:numRef>
              <c:f>Sheet1!$A$2:$A$36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2.4373748333040401</c:v>
                </c:pt>
                <c:pt idx="1">
                  <c:v>0.24376110188735398</c:v>
                </c:pt>
                <c:pt idx="2">
                  <c:v>-5.8115511879470505</c:v>
                </c:pt>
                <c:pt idx="3">
                  <c:v>9.1982295789580188</c:v>
                </c:pt>
                <c:pt idx="4">
                  <c:v>16.215412114429501</c:v>
                </c:pt>
                <c:pt idx="5">
                  <c:v>25.600398308794603</c:v>
                </c:pt>
                <c:pt idx="6">
                  <c:v>27.106202821091401</c:v>
                </c:pt>
                <c:pt idx="7">
                  <c:v>26.457969782866797</c:v>
                </c:pt>
                <c:pt idx="8">
                  <c:v>21.422503224911516</c:v>
                </c:pt>
                <c:pt idx="9">
                  <c:v>19.812936673599751</c:v>
                </c:pt>
                <c:pt idx="10">
                  <c:v>28.477672677953095</c:v>
                </c:pt>
                <c:pt idx="11">
                  <c:v>27.217413634580403</c:v>
                </c:pt>
                <c:pt idx="12">
                  <c:v>4.2091691885455988</c:v>
                </c:pt>
                <c:pt idx="13">
                  <c:v>29.564605085978499</c:v>
                </c:pt>
                <c:pt idx="14">
                  <c:v>64.778753321304507</c:v>
                </c:pt>
                <c:pt idx="15">
                  <c:v>70.066318290600407</c:v>
                </c:pt>
                <c:pt idx="16">
                  <c:v>117.686539545819</c:v>
                </c:pt>
                <c:pt idx="17">
                  <c:v>142.8952522620736</c:v>
                </c:pt>
                <c:pt idx="18">
                  <c:v>17.888294591196907</c:v>
                </c:pt>
                <c:pt idx="19">
                  <c:v>56.01794337993001</c:v>
                </c:pt>
                <c:pt idx="20">
                  <c:v>80.567405350311091</c:v>
                </c:pt>
                <c:pt idx="21">
                  <c:v>66.524301220389489</c:v>
                </c:pt>
                <c:pt idx="22">
                  <c:v>81.838851752347097</c:v>
                </c:pt>
                <c:pt idx="23">
                  <c:v>85.213628143820102</c:v>
                </c:pt>
                <c:pt idx="24">
                  <c:v>91.123026206874101</c:v>
                </c:pt>
                <c:pt idx="25">
                  <c:v>97.767563598746278</c:v>
                </c:pt>
                <c:pt idx="26">
                  <c:v>92.983090477034807</c:v>
                </c:pt>
                <c:pt idx="27">
                  <c:v>98.810438613013488</c:v>
                </c:pt>
                <c:pt idx="28">
                  <c:v>92.360278559897282</c:v>
                </c:pt>
                <c:pt idx="29">
                  <c:v>84.42396847830949</c:v>
                </c:pt>
                <c:pt idx="30">
                  <c:v>85.500106970281024</c:v>
                </c:pt>
                <c:pt idx="31">
                  <c:v>115.40751969487859</c:v>
                </c:pt>
                <c:pt idx="32">
                  <c:v>221.136439215721</c:v>
                </c:pt>
                <c:pt idx="33">
                  <c:v>225.35752900940801</c:v>
                </c:pt>
                <c:pt idx="34">
                  <c:v>227.12122873016199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7-4560-AC6F-E9E834874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8065104"/>
        <c:axId val="1868065432"/>
      </c:barChart>
      <c:catAx>
        <c:axId val="186806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8065432"/>
        <c:crosses val="autoZero"/>
        <c:auto val="1"/>
        <c:lblAlgn val="ctr"/>
        <c:lblOffset val="100"/>
        <c:noMultiLvlLbl val="0"/>
      </c:catAx>
      <c:valAx>
        <c:axId val="186806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806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Samlet tap</a:t>
            </a:r>
            <a:r>
              <a:rPr lang="en-US" baseline="0" dirty="0"/>
              <a:t> </a:t>
            </a:r>
            <a:r>
              <a:rPr lang="en-US" baseline="0" dirty="0" err="1"/>
              <a:t>på</a:t>
            </a:r>
            <a:r>
              <a:rPr lang="en-US" baseline="0" dirty="0"/>
              <a:t> </a:t>
            </a:r>
            <a:r>
              <a:rPr lang="en-US" baseline="0" dirty="0" err="1"/>
              <a:t>utlån</a:t>
            </a:r>
            <a:r>
              <a:rPr lang="en-US" baseline="0" dirty="0"/>
              <a:t> per </a:t>
            </a:r>
            <a:r>
              <a:rPr lang="en-US" baseline="0" dirty="0" err="1"/>
              <a:t>år</a:t>
            </a:r>
            <a:r>
              <a:rPr lang="en-US" baseline="0" dirty="0"/>
              <a:t>, alle </a:t>
            </a:r>
            <a:r>
              <a:rPr lang="en-US" baseline="0" dirty="0" err="1"/>
              <a:t>amerikanske</a:t>
            </a:r>
            <a:r>
              <a:rPr lang="en-US" baseline="0" dirty="0"/>
              <a:t> banker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Utlån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1.0900261208377055E-2</c:v>
                </c:pt>
                <c:pt idx="1">
                  <c:v>2.540977282238362E-2</c:v>
                </c:pt>
                <c:pt idx="2">
                  <c:v>3.5451413303156577E-2</c:v>
                </c:pt>
                <c:pt idx="3">
                  <c:v>2.1026173370141246E-2</c:v>
                </c:pt>
                <c:pt idx="4">
                  <c:v>1.1244093542045166E-2</c:v>
                </c:pt>
                <c:pt idx="5">
                  <c:v>8.2038440506480344E-3</c:v>
                </c:pt>
                <c:pt idx="6">
                  <c:v>5.1052827968284939E-3</c:v>
                </c:pt>
                <c:pt idx="7">
                  <c:v>4.9307892604949135E-3</c:v>
                </c:pt>
                <c:pt idx="8">
                  <c:v>5.378948628405507E-3</c:v>
                </c:pt>
                <c:pt idx="9">
                  <c:v>5.4187065497091035E-3</c:v>
                </c:pt>
                <c:pt idx="10">
                  <c:v>5.2387271766396399E-3</c:v>
                </c:pt>
                <c:pt idx="11">
                  <c:v>4.8544804228167916E-3</c:v>
                </c:pt>
                <c:pt idx="12">
                  <c:v>5.3008259603876439E-3</c:v>
                </c:pt>
                <c:pt idx="13">
                  <c:v>1.3086083706837712E-2</c:v>
                </c:pt>
                <c:pt idx="14">
                  <c:v>-2.1380262575115497E-3</c:v>
                </c:pt>
                <c:pt idx="15">
                  <c:v>4.0993455914821054E-3</c:v>
                </c:pt>
                <c:pt idx="16">
                  <c:v>4.1894507534562869E-3</c:v>
                </c:pt>
                <c:pt idx="17">
                  <c:v>3.9476110724037958E-3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D-4836-B404-876E5A0D6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79775"/>
        <c:axId val="117276495"/>
      </c:barChart>
      <c:catAx>
        <c:axId val="11727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7276495"/>
        <c:crosses val="autoZero"/>
        <c:auto val="1"/>
        <c:lblAlgn val="ctr"/>
        <c:lblOffset val="100"/>
        <c:noMultiLvlLbl val="0"/>
      </c:catAx>
      <c:valAx>
        <c:axId val="1172764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727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Avkastning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langt</a:t>
            </a:r>
            <a:r>
              <a:rPr lang="en-GB" dirty="0"/>
              <a:t> i </a:t>
            </a:r>
            <a:r>
              <a:rPr lang="en-GB" dirty="0" err="1"/>
              <a:t>år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12-4524-9EC4-645AFCB00B9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12-4524-9EC4-645AFCB00B9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12-4524-9EC4-645AFCB00B9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812-4524-9EC4-645AFCB00B9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12-4524-9EC4-645AFCB00B9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12-4524-9EC4-645AFCB00B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Adobe Inc</c:v>
                </c:pt>
                <c:pt idx="1">
                  <c:v>Tencent Holdings Ltd</c:v>
                </c:pt>
                <c:pt idx="2">
                  <c:v>Microsoft Corp</c:v>
                </c:pt>
                <c:pt idx="3">
                  <c:v>Baidu Inc</c:v>
                </c:pt>
                <c:pt idx="4">
                  <c:v>Alphabet Inc</c:v>
                </c:pt>
                <c:pt idx="5">
                  <c:v>Salesforce Inc</c:v>
                </c:pt>
                <c:pt idx="6">
                  <c:v>Meta Platforms Inc</c:v>
                </c:pt>
                <c:pt idx="7">
                  <c:v>NVIDIA Corp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9.9129400000000006E-2</c:v>
                </c:pt>
                <c:pt idx="1">
                  <c:v>0.13042490000000001</c:v>
                </c:pt>
                <c:pt idx="2">
                  <c:v>0.18507940000000001</c:v>
                </c:pt>
                <c:pt idx="3">
                  <c:v>0.1853178</c:v>
                </c:pt>
                <c:pt idx="4">
                  <c:v>0.18599109999999999</c:v>
                </c:pt>
                <c:pt idx="5">
                  <c:v>0.43540250000000003</c:v>
                </c:pt>
                <c:pt idx="6">
                  <c:v>0.77829490000000012</c:v>
                </c:pt>
                <c:pt idx="7">
                  <c:v>0.81329899999999999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2-4524-9EC4-645AFCB00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651080"/>
        <c:axId val="1493654360"/>
      </c:barChart>
      <c:catAx>
        <c:axId val="149365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3654360"/>
        <c:crosses val="autoZero"/>
        <c:auto val="1"/>
        <c:lblAlgn val="ctr"/>
        <c:lblOffset val="100"/>
        <c:noMultiLvlLbl val="0"/>
      </c:catAx>
      <c:valAx>
        <c:axId val="1493654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365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Regnskap</a:t>
            </a:r>
            <a:r>
              <a:rPr lang="en-GB" dirty="0"/>
              <a:t> for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bedrift</a:t>
            </a:r>
            <a:r>
              <a:rPr lang="en-GB" dirty="0"/>
              <a:t> (MNOK)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dag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Inntekter</c:v>
                </c:pt>
                <c:pt idx="1">
                  <c:v>Andre kostnader</c:v>
                </c:pt>
                <c:pt idx="2">
                  <c:v>Lønn</c:v>
                </c:pt>
                <c:pt idx="3">
                  <c:v>Resultat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3400</c:v>
                </c:pt>
                <c:pt idx="1">
                  <c:v>2000</c:v>
                </c:pt>
                <c:pt idx="2">
                  <c:v>1000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7-4F78-9764-D9A5EEF0B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10% mer effektiv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Inntekter</c:v>
                </c:pt>
                <c:pt idx="1">
                  <c:v>Andre kostnader</c:v>
                </c:pt>
                <c:pt idx="2">
                  <c:v>Lønn</c:v>
                </c:pt>
                <c:pt idx="3">
                  <c:v>Resultat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3400</c:v>
                </c:pt>
                <c:pt idx="1">
                  <c:v>2000</c:v>
                </c:pt>
                <c:pt idx="2">
                  <c:v>900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7-4F78-9764-D9A5EEF0B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2423064"/>
        <c:axId val="1792419456"/>
      </c:barChart>
      <c:catAx>
        <c:axId val="179242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92419456"/>
        <c:crosses val="autoZero"/>
        <c:auto val="1"/>
        <c:lblAlgn val="ctr"/>
        <c:lblOffset val="100"/>
        <c:noMultiLvlLbl val="0"/>
      </c:catAx>
      <c:valAx>
        <c:axId val="1792419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9242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Årlig</a:t>
            </a:r>
            <a:r>
              <a:rPr lang="en-GB" baseline="0" dirty="0"/>
              <a:t> </a:t>
            </a:r>
            <a:r>
              <a:rPr lang="en-GB" baseline="0" dirty="0" err="1"/>
              <a:t>avkastning</a:t>
            </a:r>
            <a:r>
              <a:rPr lang="en-GB" baseline="0" dirty="0"/>
              <a:t> (</a:t>
            </a:r>
            <a:r>
              <a:rPr lang="en-GB" baseline="0" dirty="0" err="1"/>
              <a:t>verdiendring</a:t>
            </a:r>
            <a:r>
              <a:rPr lang="en-GB" baseline="0" dirty="0"/>
              <a:t>) 1962-2021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1.280745102112606E-2"/>
          <c:y val="9.9269748141462E-2"/>
          <c:w val="0.97438509795774786"/>
          <c:h val="0.7394212727903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Renteavkastning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1974</c:v>
                </c:pt>
                <c:pt idx="2">
                  <c:v>2002</c:v>
                </c:pt>
                <c:pt idx="3">
                  <c:v>1973</c:v>
                </c:pt>
                <c:pt idx="4">
                  <c:v>1966</c:v>
                </c:pt>
                <c:pt idx="5">
                  <c:v>2001</c:v>
                </c:pt>
                <c:pt idx="6">
                  <c:v>1977</c:v>
                </c:pt>
                <c:pt idx="7">
                  <c:v>1969</c:v>
                </c:pt>
                <c:pt idx="8">
                  <c:v>2000</c:v>
                </c:pt>
                <c:pt idx="9">
                  <c:v>1981</c:v>
                </c:pt>
                <c:pt idx="10">
                  <c:v>2018</c:v>
                </c:pt>
                <c:pt idx="11">
                  <c:v>1990</c:v>
                </c:pt>
              </c:numCache>
            </c:numRef>
          </c:cat>
          <c:val>
            <c:numRef>
              <c:f>Sheet1!$B$2:$B$13</c:f>
              <c:numCache>
                <c:formatCode>0.0\ %</c:formatCode>
                <c:ptCount val="12"/>
                <c:pt idx="0">
                  <c:v>0.18628999999999998</c:v>
                </c:pt>
                <c:pt idx="1">
                  <c:v>1.1699999999999999E-2</c:v>
                </c:pt>
                <c:pt idx="2">
                  <c:v>0.15163000000000001</c:v>
                </c:pt>
                <c:pt idx="3">
                  <c:v>1.0900000000000026E-2</c:v>
                </c:pt>
                <c:pt idx="4">
                  <c:v>-9.1999999999999547E-3</c:v>
                </c:pt>
                <c:pt idx="5">
                  <c:v>5.6279999999999955E-2</c:v>
                </c:pt>
                <c:pt idx="6">
                  <c:v>9.130000000000002E-2</c:v>
                </c:pt>
                <c:pt idx="7">
                  <c:v>-2.6000000000000023E-2</c:v>
                </c:pt>
                <c:pt idx="8">
                  <c:v>0.17114000000000004</c:v>
                </c:pt>
                <c:pt idx="9">
                  <c:v>-8.4900000000000017E-2</c:v>
                </c:pt>
                <c:pt idx="10">
                  <c:v>1.2899999999999956E-3</c:v>
                </c:pt>
                <c:pt idx="11">
                  <c:v>6.901000000000003E-2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B-4918-90B7-6467217E5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Aksjeavkastning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136078479512616E-2"/>
                  <c:y val="-4.77641129790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8B-4918-90B7-6467217E5DA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1974</c:v>
                </c:pt>
                <c:pt idx="2">
                  <c:v>2002</c:v>
                </c:pt>
                <c:pt idx="3">
                  <c:v>1973</c:v>
                </c:pt>
                <c:pt idx="4">
                  <c:v>1966</c:v>
                </c:pt>
                <c:pt idx="5">
                  <c:v>2001</c:v>
                </c:pt>
                <c:pt idx="6">
                  <c:v>1977</c:v>
                </c:pt>
                <c:pt idx="7">
                  <c:v>1969</c:v>
                </c:pt>
                <c:pt idx="8">
                  <c:v>2000</c:v>
                </c:pt>
                <c:pt idx="9">
                  <c:v>1981</c:v>
                </c:pt>
                <c:pt idx="10">
                  <c:v>2018</c:v>
                </c:pt>
                <c:pt idx="11">
                  <c:v>1990</c:v>
                </c:pt>
              </c:numCache>
            </c:numRef>
          </c:cat>
          <c:val>
            <c:numRef>
              <c:f>Sheet1!$C$2:$C$13</c:f>
              <c:numCache>
                <c:formatCode>0.0\ %</c:formatCode>
                <c:ptCount val="12"/>
                <c:pt idx="0">
                  <c:v>-0.36999871125503037</c:v>
                </c:pt>
                <c:pt idx="1">
                  <c:v>-0.29718093285494618</c:v>
                </c:pt>
                <c:pt idx="2">
                  <c:v>-0.22102205070593417</c:v>
                </c:pt>
                <c:pt idx="3">
                  <c:v>-0.17365523083439216</c:v>
                </c:pt>
                <c:pt idx="4">
                  <c:v>-0.13090987774532081</c:v>
                </c:pt>
                <c:pt idx="5">
                  <c:v>-0.1189783011608867</c:v>
                </c:pt>
                <c:pt idx="6">
                  <c:v>-0.11501954215522059</c:v>
                </c:pt>
                <c:pt idx="7">
                  <c:v>-0.11361448103215865</c:v>
                </c:pt>
                <c:pt idx="8">
                  <c:v>-9.1072096880435938E-2</c:v>
                </c:pt>
                <c:pt idx="9">
                  <c:v>-4.9229917971202131E-2</c:v>
                </c:pt>
                <c:pt idx="10">
                  <c:v>-4.3946758172678235E-2</c:v>
                </c:pt>
                <c:pt idx="11">
                  <c:v>-3.1640456610175893E-2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B-4918-90B7-6467217E5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05255"/>
        <c:axId val="213910831"/>
      </c:barChart>
      <c:catAx>
        <c:axId val="213905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910831"/>
        <c:crosses val="autoZero"/>
        <c:auto val="1"/>
        <c:lblAlgn val="ctr"/>
        <c:lblOffset val="100"/>
        <c:noMultiLvlLbl val="0"/>
      </c:catAx>
      <c:valAx>
        <c:axId val="2139108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213905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Årlig</a:t>
            </a:r>
            <a:r>
              <a:rPr lang="en-GB" baseline="0" dirty="0"/>
              <a:t> </a:t>
            </a:r>
            <a:r>
              <a:rPr lang="en-GB" baseline="0" dirty="0" err="1"/>
              <a:t>avkastning</a:t>
            </a:r>
            <a:r>
              <a:rPr lang="en-GB" baseline="0" dirty="0"/>
              <a:t> (</a:t>
            </a:r>
            <a:r>
              <a:rPr lang="en-GB" baseline="0" dirty="0" err="1"/>
              <a:t>verdiendring</a:t>
            </a:r>
            <a:r>
              <a:rPr lang="en-GB" baseline="0" dirty="0"/>
              <a:t>) 1962-2022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1.280745102112606E-2"/>
          <c:y val="9.9269748141462E-2"/>
          <c:w val="0.97438509795774786"/>
          <c:h val="0.7394212727903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Renteavkastning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1974</c:v>
                </c:pt>
                <c:pt idx="2">
                  <c:v>2002</c:v>
                </c:pt>
                <c:pt idx="3">
                  <c:v>2022</c:v>
                </c:pt>
                <c:pt idx="4">
                  <c:v>1973</c:v>
                </c:pt>
                <c:pt idx="5">
                  <c:v>1966</c:v>
                </c:pt>
                <c:pt idx="6">
                  <c:v>2001</c:v>
                </c:pt>
                <c:pt idx="7">
                  <c:v>1977</c:v>
                </c:pt>
                <c:pt idx="8">
                  <c:v>1969</c:v>
                </c:pt>
                <c:pt idx="9">
                  <c:v>2000</c:v>
                </c:pt>
                <c:pt idx="10">
                  <c:v>1981</c:v>
                </c:pt>
                <c:pt idx="11">
                  <c:v>2018</c:v>
                </c:pt>
                <c:pt idx="12">
                  <c:v>1990</c:v>
                </c:pt>
              </c:numCache>
            </c:numRef>
          </c:cat>
          <c:val>
            <c:numRef>
              <c:f>Sheet1!$B$2:$B$14</c:f>
              <c:numCache>
                <c:formatCode>0.0\ %</c:formatCode>
                <c:ptCount val="13"/>
                <c:pt idx="0">
                  <c:v>0.18628999999999998</c:v>
                </c:pt>
                <c:pt idx="1">
                  <c:v>1.1699999999999999E-2</c:v>
                </c:pt>
                <c:pt idx="2">
                  <c:v>0.15163000000000001</c:v>
                </c:pt>
                <c:pt idx="3">
                  <c:v>-0.17699999999999999</c:v>
                </c:pt>
                <c:pt idx="4">
                  <c:v>1.0900000000000026E-2</c:v>
                </c:pt>
                <c:pt idx="5">
                  <c:v>-9.1999999999999547E-3</c:v>
                </c:pt>
                <c:pt idx="6">
                  <c:v>5.6279999999999955E-2</c:v>
                </c:pt>
                <c:pt idx="7">
                  <c:v>9.130000000000002E-2</c:v>
                </c:pt>
                <c:pt idx="8">
                  <c:v>-2.6000000000000023E-2</c:v>
                </c:pt>
                <c:pt idx="9">
                  <c:v>0.17114000000000004</c:v>
                </c:pt>
                <c:pt idx="10">
                  <c:v>-8.4900000000000017E-2</c:v>
                </c:pt>
                <c:pt idx="11">
                  <c:v>1.2899999999999956E-3</c:v>
                </c:pt>
                <c:pt idx="12">
                  <c:v>6.901000000000003E-2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B-4918-90B7-6467217E5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Aksjeavkastning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136078479512616E-2"/>
                  <c:y val="-4.77641129790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8B-4918-90B7-6467217E5DA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1974</c:v>
                </c:pt>
                <c:pt idx="2">
                  <c:v>2002</c:v>
                </c:pt>
                <c:pt idx="3">
                  <c:v>2022</c:v>
                </c:pt>
                <c:pt idx="4">
                  <c:v>1973</c:v>
                </c:pt>
                <c:pt idx="5">
                  <c:v>1966</c:v>
                </c:pt>
                <c:pt idx="6">
                  <c:v>2001</c:v>
                </c:pt>
                <c:pt idx="7">
                  <c:v>1977</c:v>
                </c:pt>
                <c:pt idx="8">
                  <c:v>1969</c:v>
                </c:pt>
                <c:pt idx="9">
                  <c:v>2000</c:v>
                </c:pt>
                <c:pt idx="10">
                  <c:v>1981</c:v>
                </c:pt>
                <c:pt idx="11">
                  <c:v>2018</c:v>
                </c:pt>
                <c:pt idx="12">
                  <c:v>1990</c:v>
                </c:pt>
              </c:numCache>
            </c:numRef>
          </c:cat>
          <c:val>
            <c:numRef>
              <c:f>Sheet1!$C$2:$C$14</c:f>
              <c:numCache>
                <c:formatCode>0.0\ %</c:formatCode>
                <c:ptCount val="13"/>
                <c:pt idx="0">
                  <c:v>-0.36999871125503037</c:v>
                </c:pt>
                <c:pt idx="1">
                  <c:v>-0.29718093285494618</c:v>
                </c:pt>
                <c:pt idx="2">
                  <c:v>-0.22102205070593417</c:v>
                </c:pt>
                <c:pt idx="3">
                  <c:v>-0.18099999999999999</c:v>
                </c:pt>
                <c:pt idx="4">
                  <c:v>-0.17365523083439216</c:v>
                </c:pt>
                <c:pt idx="5">
                  <c:v>-0.13090987774532081</c:v>
                </c:pt>
                <c:pt idx="6">
                  <c:v>-0.1189783011608867</c:v>
                </c:pt>
                <c:pt idx="7">
                  <c:v>-0.11501954215522059</c:v>
                </c:pt>
                <c:pt idx="8">
                  <c:v>-0.11361448103215865</c:v>
                </c:pt>
                <c:pt idx="9">
                  <c:v>-9.1072096880435938E-2</c:v>
                </c:pt>
                <c:pt idx="10">
                  <c:v>-4.9229917971202131E-2</c:v>
                </c:pt>
                <c:pt idx="11">
                  <c:v>-4.3946758172678235E-2</c:v>
                </c:pt>
                <c:pt idx="12">
                  <c:v>-3.1640456610175893E-2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B-4918-90B7-6467217E5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05255"/>
        <c:axId val="213910831"/>
      </c:barChart>
      <c:catAx>
        <c:axId val="213905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910831"/>
        <c:crosses val="autoZero"/>
        <c:auto val="1"/>
        <c:lblAlgn val="ctr"/>
        <c:lblOffset val="100"/>
        <c:noMultiLvlLbl val="0"/>
      </c:catAx>
      <c:valAx>
        <c:axId val="2139108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213905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0.24161</cdr:x>
      <cdr:y>0.35098</cdr:y>
    </cdr:from>
    <cdr:to>
      <cdr:x>0.32544</cdr:x>
      <cdr:y>0.9558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D3B8042-FD23-90ED-B3FB-395C463C4394}"/>
            </a:ext>
          </a:extLst>
        </cdr:cNvPr>
        <cdr:cNvSpPr/>
      </cdr:nvSpPr>
      <cdr:spPr>
        <a:xfrm xmlns:a="http://schemas.openxmlformats.org/drawingml/2006/main">
          <a:off x="2635431" y="1679813"/>
          <a:ext cx="914400" cy="289466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7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0.41661</cdr:x>
      <cdr:y>0.4067</cdr:y>
    </cdr:from>
    <cdr:to>
      <cdr:x>0.58339</cdr:x>
      <cdr:y>0.5933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B5B8565-5D2F-4E67-A5B8-09D49FB4EE64}"/>
            </a:ext>
          </a:extLst>
        </cdr:cNvPr>
        <cdr:cNvSpPr txBox="1"/>
      </cdr:nvSpPr>
      <cdr:spPr>
        <a:xfrm xmlns:a="http://schemas.openxmlformats.org/drawingml/2006/main">
          <a:off x="2284269" y="1992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eaLnBrk="1" hangingPunct="1">
            <a:lnSpc>
              <a:spcPct val="150000"/>
            </a:lnSpc>
            <a:buFont typeface="Arial" charset="0"/>
            <a:buNone/>
          </a:pPr>
          <a:endParaRPr lang="en-GB" sz="1400" dirty="0" err="1">
            <a:cs typeface="Arial" charset="0"/>
          </a:endParaRPr>
        </a:p>
      </cdr:txBody>
    </cdr:sp>
  </cdr:relSizeAnchor>
  <cdr:relSizeAnchor xmlns:cdr="http://schemas.openxmlformats.org/drawingml/2006/chartDrawing">
    <cdr:from>
      <cdr:x>0.41661</cdr:x>
      <cdr:y>0.4067</cdr:y>
    </cdr:from>
    <cdr:to>
      <cdr:x>0.58339</cdr:x>
      <cdr:y>0.5933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AC432EF-CF8A-4627-BD82-B3DED0770826}"/>
            </a:ext>
          </a:extLst>
        </cdr:cNvPr>
        <cdr:cNvSpPr txBox="1"/>
      </cdr:nvSpPr>
      <cdr:spPr>
        <a:xfrm xmlns:a="http://schemas.openxmlformats.org/drawingml/2006/main">
          <a:off x="2284269" y="1992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eaLnBrk="1" hangingPunct="1">
            <a:lnSpc>
              <a:spcPct val="150000"/>
            </a:lnSpc>
            <a:buFont typeface="Arial" charset="0"/>
            <a:buNone/>
          </a:pPr>
          <a:endParaRPr lang="en-GB" sz="1400" dirty="0" err="1"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695F7-376F-4128-9A5E-382A0BDCB2BD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F0B0E-962C-4D3D-B0DF-E7B937366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4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20000" y="1342800"/>
            <a:ext cx="7198125" cy="745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4272" y="2853665"/>
            <a:ext cx="3994697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grpSp>
        <p:nvGrpSpPr>
          <p:cNvPr id="20" name="Logotype"/>
          <p:cNvGrpSpPr>
            <a:grpSpLocks noChangeAspect="1"/>
          </p:cNvGrpSpPr>
          <p:nvPr userDrawn="1"/>
        </p:nvGrpSpPr>
        <p:grpSpPr>
          <a:xfrm>
            <a:off x="730286" y="536398"/>
            <a:ext cx="1845385" cy="455276"/>
            <a:chOff x="5072063" y="3095625"/>
            <a:chExt cx="2051050" cy="674688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41485728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1" y="397474"/>
            <a:ext cx="7198125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1" y="1485235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8B8A8D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2024744"/>
            <a:ext cx="10752000" cy="372992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367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1" y="397474"/>
            <a:ext cx="7198125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1" y="1485235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8B8A8D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19999" y="2035828"/>
            <a:ext cx="22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222000" y="2035828"/>
            <a:ext cx="4560000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1899" y="2035828"/>
            <a:ext cx="3408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1900" y="4186237"/>
            <a:ext cx="2256000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409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42800"/>
            <a:ext cx="7198125" cy="745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Logotype"/>
          <p:cNvGrpSpPr>
            <a:grpSpLocks noChangeAspect="1"/>
          </p:cNvGrpSpPr>
          <p:nvPr userDrawn="1"/>
        </p:nvGrpSpPr>
        <p:grpSpPr>
          <a:xfrm>
            <a:off x="729601" y="536400"/>
            <a:ext cx="1845385" cy="455276"/>
            <a:chOff x="5072063" y="3095625"/>
            <a:chExt cx="2051050" cy="674688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859649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43025"/>
            <a:ext cx="7198125" cy="7449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rgbClr val="FFFFFF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78" name="Pulse"/>
          <p:cNvGrpSpPr/>
          <p:nvPr userDrawn="1"/>
        </p:nvGrpSpPr>
        <p:grpSpPr>
          <a:xfrm>
            <a:off x="0" y="2978236"/>
            <a:ext cx="12192000" cy="3543301"/>
            <a:chOff x="0" y="1628775"/>
            <a:chExt cx="9144000" cy="3543301"/>
          </a:xfrm>
        </p:grpSpPr>
        <p:sp>
          <p:nvSpPr>
            <p:cNvPr id="61" name="Freeform 25"/>
            <p:cNvSpPr>
              <a:spLocks/>
            </p:cNvSpPr>
            <p:nvPr userDrawn="1"/>
          </p:nvSpPr>
          <p:spPr bwMode="auto">
            <a:xfrm>
              <a:off x="1222375" y="3260725"/>
              <a:ext cx="257175" cy="431800"/>
            </a:xfrm>
            <a:custGeom>
              <a:avLst/>
              <a:gdLst>
                <a:gd name="T0" fmla="*/ 40 w 81"/>
                <a:gd name="T1" fmla="*/ 136 h 136"/>
                <a:gd name="T2" fmla="*/ 40 w 81"/>
                <a:gd name="T3" fmla="*/ 136 h 136"/>
                <a:gd name="T4" fmla="*/ 0 w 81"/>
                <a:gd name="T5" fmla="*/ 96 h 136"/>
                <a:gd name="T6" fmla="*/ 0 w 81"/>
                <a:gd name="T7" fmla="*/ 41 h 136"/>
                <a:gd name="T8" fmla="*/ 40 w 81"/>
                <a:gd name="T9" fmla="*/ 0 h 136"/>
                <a:gd name="T10" fmla="*/ 81 w 81"/>
                <a:gd name="T11" fmla="*/ 41 h 136"/>
                <a:gd name="T12" fmla="*/ 81 w 81"/>
                <a:gd name="T13" fmla="*/ 96 h 136"/>
                <a:gd name="T14" fmla="*/ 40 w 81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6">
                  <a:moveTo>
                    <a:pt x="40" y="136"/>
                  </a:moveTo>
                  <a:cubicBezTo>
                    <a:pt x="40" y="136"/>
                    <a:pt x="40" y="136"/>
                    <a:pt x="40" y="136"/>
                  </a:cubicBezTo>
                  <a:cubicBezTo>
                    <a:pt x="18" y="136"/>
                    <a:pt x="0" y="118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18"/>
                    <a:pt x="63" y="136"/>
                    <a:pt x="40" y="13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2" name="Freeform 26"/>
            <p:cNvSpPr>
              <a:spLocks/>
            </p:cNvSpPr>
            <p:nvPr userDrawn="1"/>
          </p:nvSpPr>
          <p:spPr bwMode="auto">
            <a:xfrm>
              <a:off x="612775" y="3238500"/>
              <a:ext cx="434975" cy="1084263"/>
            </a:xfrm>
            <a:custGeom>
              <a:avLst/>
              <a:gdLst>
                <a:gd name="T0" fmla="*/ 68 w 137"/>
                <a:gd name="T1" fmla="*/ 341 h 341"/>
                <a:gd name="T2" fmla="*/ 68 w 137"/>
                <a:gd name="T3" fmla="*/ 341 h 341"/>
                <a:gd name="T4" fmla="*/ 0 w 137"/>
                <a:gd name="T5" fmla="*/ 273 h 341"/>
                <a:gd name="T6" fmla="*/ 0 w 137"/>
                <a:gd name="T7" fmla="*/ 68 h 341"/>
                <a:gd name="T8" fmla="*/ 68 w 137"/>
                <a:gd name="T9" fmla="*/ 0 h 341"/>
                <a:gd name="T10" fmla="*/ 137 w 137"/>
                <a:gd name="T11" fmla="*/ 68 h 341"/>
                <a:gd name="T12" fmla="*/ 137 w 137"/>
                <a:gd name="T13" fmla="*/ 273 h 341"/>
                <a:gd name="T14" fmla="*/ 68 w 137"/>
                <a:gd name="T15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1">
                  <a:moveTo>
                    <a:pt x="68" y="341"/>
                  </a:moveTo>
                  <a:cubicBezTo>
                    <a:pt x="68" y="341"/>
                    <a:pt x="68" y="341"/>
                    <a:pt x="68" y="341"/>
                  </a:cubicBezTo>
                  <a:cubicBezTo>
                    <a:pt x="31" y="341"/>
                    <a:pt x="0" y="311"/>
                    <a:pt x="0" y="2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6" y="0"/>
                    <a:pt x="137" y="31"/>
                    <a:pt x="137" y="68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7" y="311"/>
                    <a:pt x="106" y="341"/>
                    <a:pt x="68" y="341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3" name="Freeform 27"/>
            <p:cNvSpPr>
              <a:spLocks noEditPoints="1"/>
            </p:cNvSpPr>
            <p:nvPr userDrawn="1"/>
          </p:nvSpPr>
          <p:spPr bwMode="auto">
            <a:xfrm>
              <a:off x="7108825" y="2716213"/>
              <a:ext cx="434975" cy="1087438"/>
            </a:xfrm>
            <a:custGeom>
              <a:avLst/>
              <a:gdLst>
                <a:gd name="T0" fmla="*/ 68 w 137"/>
                <a:gd name="T1" fmla="*/ 14 h 342"/>
                <a:gd name="T2" fmla="*/ 123 w 137"/>
                <a:gd name="T3" fmla="*/ 68 h 342"/>
                <a:gd name="T4" fmla="*/ 123 w 137"/>
                <a:gd name="T5" fmla="*/ 273 h 342"/>
                <a:gd name="T6" fmla="*/ 68 w 137"/>
                <a:gd name="T7" fmla="*/ 328 h 342"/>
                <a:gd name="T8" fmla="*/ 14 w 137"/>
                <a:gd name="T9" fmla="*/ 273 h 342"/>
                <a:gd name="T10" fmla="*/ 14 w 137"/>
                <a:gd name="T11" fmla="*/ 68 h 342"/>
                <a:gd name="T12" fmla="*/ 68 w 137"/>
                <a:gd name="T13" fmla="*/ 14 h 342"/>
                <a:gd name="T14" fmla="*/ 68 w 137"/>
                <a:gd name="T15" fmla="*/ 0 h 342"/>
                <a:gd name="T16" fmla="*/ 68 w 137"/>
                <a:gd name="T17" fmla="*/ 0 h 342"/>
                <a:gd name="T18" fmla="*/ 0 w 137"/>
                <a:gd name="T19" fmla="*/ 68 h 342"/>
                <a:gd name="T20" fmla="*/ 0 w 137"/>
                <a:gd name="T21" fmla="*/ 273 h 342"/>
                <a:gd name="T22" fmla="*/ 68 w 137"/>
                <a:gd name="T23" fmla="*/ 342 h 342"/>
                <a:gd name="T24" fmla="*/ 137 w 137"/>
                <a:gd name="T25" fmla="*/ 273 h 342"/>
                <a:gd name="T26" fmla="*/ 137 w 137"/>
                <a:gd name="T27" fmla="*/ 68 h 342"/>
                <a:gd name="T28" fmla="*/ 68 w 137"/>
                <a:gd name="T2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2">
                  <a:moveTo>
                    <a:pt x="68" y="14"/>
                  </a:moveTo>
                  <a:cubicBezTo>
                    <a:pt x="98" y="14"/>
                    <a:pt x="123" y="38"/>
                    <a:pt x="123" y="68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303"/>
                    <a:pt x="98" y="328"/>
                    <a:pt x="68" y="328"/>
                  </a:cubicBezTo>
                  <a:cubicBezTo>
                    <a:pt x="38" y="328"/>
                    <a:pt x="14" y="303"/>
                    <a:pt x="14" y="27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0" y="342"/>
                    <a:pt x="68" y="342"/>
                  </a:cubicBezTo>
                  <a:cubicBezTo>
                    <a:pt x="106" y="342"/>
                    <a:pt x="137" y="311"/>
                    <a:pt x="137" y="27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1"/>
                    <a:pt x="106" y="0"/>
                    <a:pt x="68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4" name="Freeform 28"/>
            <p:cNvSpPr>
              <a:spLocks noEditPoints="1"/>
            </p:cNvSpPr>
            <p:nvPr userDrawn="1"/>
          </p:nvSpPr>
          <p:spPr bwMode="auto">
            <a:xfrm>
              <a:off x="7759700" y="1870075"/>
              <a:ext cx="542925" cy="2433638"/>
            </a:xfrm>
            <a:custGeom>
              <a:avLst/>
              <a:gdLst>
                <a:gd name="T0" fmla="*/ 85 w 171"/>
                <a:gd name="T1" fmla="*/ 13 h 765"/>
                <a:gd name="T2" fmla="*/ 157 w 171"/>
                <a:gd name="T3" fmla="*/ 85 h 765"/>
                <a:gd name="T4" fmla="*/ 157 w 171"/>
                <a:gd name="T5" fmla="*/ 679 h 765"/>
                <a:gd name="T6" fmla="*/ 85 w 171"/>
                <a:gd name="T7" fmla="*/ 751 h 765"/>
                <a:gd name="T8" fmla="*/ 13 w 171"/>
                <a:gd name="T9" fmla="*/ 679 h 765"/>
                <a:gd name="T10" fmla="*/ 13 w 171"/>
                <a:gd name="T11" fmla="*/ 85 h 765"/>
                <a:gd name="T12" fmla="*/ 85 w 171"/>
                <a:gd name="T13" fmla="*/ 13 h 765"/>
                <a:gd name="T14" fmla="*/ 85 w 171"/>
                <a:gd name="T15" fmla="*/ 0 h 765"/>
                <a:gd name="T16" fmla="*/ 0 w 171"/>
                <a:gd name="T17" fmla="*/ 85 h 765"/>
                <a:gd name="T18" fmla="*/ 0 w 171"/>
                <a:gd name="T19" fmla="*/ 679 h 765"/>
                <a:gd name="T20" fmla="*/ 85 w 171"/>
                <a:gd name="T21" fmla="*/ 765 h 765"/>
                <a:gd name="T22" fmla="*/ 171 w 171"/>
                <a:gd name="T23" fmla="*/ 679 h 765"/>
                <a:gd name="T24" fmla="*/ 171 w 171"/>
                <a:gd name="T25" fmla="*/ 85 h 765"/>
                <a:gd name="T26" fmla="*/ 85 w 171"/>
                <a:gd name="T2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765">
                  <a:moveTo>
                    <a:pt x="85" y="13"/>
                  </a:moveTo>
                  <a:cubicBezTo>
                    <a:pt x="125" y="13"/>
                    <a:pt x="157" y="45"/>
                    <a:pt x="157" y="85"/>
                  </a:cubicBezTo>
                  <a:cubicBezTo>
                    <a:pt x="157" y="679"/>
                    <a:pt x="157" y="679"/>
                    <a:pt x="157" y="679"/>
                  </a:cubicBezTo>
                  <a:cubicBezTo>
                    <a:pt x="157" y="719"/>
                    <a:pt x="125" y="751"/>
                    <a:pt x="85" y="751"/>
                  </a:cubicBezTo>
                  <a:cubicBezTo>
                    <a:pt x="46" y="751"/>
                    <a:pt x="13" y="719"/>
                    <a:pt x="13" y="679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45"/>
                    <a:pt x="46" y="13"/>
                    <a:pt x="85" y="13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679"/>
                    <a:pt x="0" y="679"/>
                    <a:pt x="0" y="679"/>
                  </a:cubicBezTo>
                  <a:cubicBezTo>
                    <a:pt x="0" y="726"/>
                    <a:pt x="38" y="765"/>
                    <a:pt x="85" y="765"/>
                  </a:cubicBezTo>
                  <a:cubicBezTo>
                    <a:pt x="132" y="765"/>
                    <a:pt x="171" y="726"/>
                    <a:pt x="171" y="679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38"/>
                    <a:pt x="132" y="0"/>
                    <a:pt x="85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5" name="Freeform 29"/>
            <p:cNvSpPr>
              <a:spLocks noEditPoints="1"/>
            </p:cNvSpPr>
            <p:nvPr userDrawn="1"/>
          </p:nvSpPr>
          <p:spPr bwMode="auto">
            <a:xfrm>
              <a:off x="1349375" y="2716213"/>
              <a:ext cx="434975" cy="1087438"/>
            </a:xfrm>
            <a:custGeom>
              <a:avLst/>
              <a:gdLst>
                <a:gd name="T0" fmla="*/ 69 w 137"/>
                <a:gd name="T1" fmla="*/ 14 h 342"/>
                <a:gd name="T2" fmla="*/ 123 w 137"/>
                <a:gd name="T3" fmla="*/ 68 h 342"/>
                <a:gd name="T4" fmla="*/ 123 w 137"/>
                <a:gd name="T5" fmla="*/ 273 h 342"/>
                <a:gd name="T6" fmla="*/ 69 w 137"/>
                <a:gd name="T7" fmla="*/ 328 h 342"/>
                <a:gd name="T8" fmla="*/ 14 w 137"/>
                <a:gd name="T9" fmla="*/ 273 h 342"/>
                <a:gd name="T10" fmla="*/ 14 w 137"/>
                <a:gd name="T11" fmla="*/ 68 h 342"/>
                <a:gd name="T12" fmla="*/ 69 w 137"/>
                <a:gd name="T13" fmla="*/ 14 h 342"/>
                <a:gd name="T14" fmla="*/ 69 w 137"/>
                <a:gd name="T15" fmla="*/ 0 h 342"/>
                <a:gd name="T16" fmla="*/ 0 w 137"/>
                <a:gd name="T17" fmla="*/ 68 h 342"/>
                <a:gd name="T18" fmla="*/ 0 w 137"/>
                <a:gd name="T19" fmla="*/ 273 h 342"/>
                <a:gd name="T20" fmla="*/ 69 w 137"/>
                <a:gd name="T21" fmla="*/ 342 h 342"/>
                <a:gd name="T22" fmla="*/ 137 w 137"/>
                <a:gd name="T23" fmla="*/ 273 h 342"/>
                <a:gd name="T24" fmla="*/ 137 w 137"/>
                <a:gd name="T25" fmla="*/ 68 h 342"/>
                <a:gd name="T26" fmla="*/ 69 w 137"/>
                <a:gd name="T2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342">
                  <a:moveTo>
                    <a:pt x="69" y="14"/>
                  </a:moveTo>
                  <a:cubicBezTo>
                    <a:pt x="99" y="14"/>
                    <a:pt x="123" y="38"/>
                    <a:pt x="123" y="68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303"/>
                    <a:pt x="99" y="328"/>
                    <a:pt x="69" y="328"/>
                  </a:cubicBezTo>
                  <a:cubicBezTo>
                    <a:pt x="39" y="328"/>
                    <a:pt x="14" y="303"/>
                    <a:pt x="14" y="27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1" y="342"/>
                    <a:pt x="69" y="342"/>
                  </a:cubicBezTo>
                  <a:cubicBezTo>
                    <a:pt x="106" y="342"/>
                    <a:pt x="137" y="311"/>
                    <a:pt x="137" y="27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1"/>
                    <a:pt x="106" y="0"/>
                    <a:pt x="69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6" name="Freeform 30"/>
            <p:cNvSpPr>
              <a:spLocks noEditPoints="1"/>
            </p:cNvSpPr>
            <p:nvPr userDrawn="1"/>
          </p:nvSpPr>
          <p:spPr bwMode="auto">
            <a:xfrm>
              <a:off x="2000250" y="1870075"/>
              <a:ext cx="542925" cy="2433638"/>
            </a:xfrm>
            <a:custGeom>
              <a:avLst/>
              <a:gdLst>
                <a:gd name="T0" fmla="*/ 86 w 171"/>
                <a:gd name="T1" fmla="*/ 13 h 765"/>
                <a:gd name="T2" fmla="*/ 157 w 171"/>
                <a:gd name="T3" fmla="*/ 85 h 765"/>
                <a:gd name="T4" fmla="*/ 157 w 171"/>
                <a:gd name="T5" fmla="*/ 679 h 765"/>
                <a:gd name="T6" fmla="*/ 86 w 171"/>
                <a:gd name="T7" fmla="*/ 751 h 765"/>
                <a:gd name="T8" fmla="*/ 14 w 171"/>
                <a:gd name="T9" fmla="*/ 679 h 765"/>
                <a:gd name="T10" fmla="*/ 14 w 171"/>
                <a:gd name="T11" fmla="*/ 85 h 765"/>
                <a:gd name="T12" fmla="*/ 86 w 171"/>
                <a:gd name="T13" fmla="*/ 13 h 765"/>
                <a:gd name="T14" fmla="*/ 86 w 171"/>
                <a:gd name="T15" fmla="*/ 0 h 765"/>
                <a:gd name="T16" fmla="*/ 0 w 171"/>
                <a:gd name="T17" fmla="*/ 85 h 765"/>
                <a:gd name="T18" fmla="*/ 0 w 171"/>
                <a:gd name="T19" fmla="*/ 679 h 765"/>
                <a:gd name="T20" fmla="*/ 86 w 171"/>
                <a:gd name="T21" fmla="*/ 765 h 765"/>
                <a:gd name="T22" fmla="*/ 171 w 171"/>
                <a:gd name="T23" fmla="*/ 679 h 765"/>
                <a:gd name="T24" fmla="*/ 171 w 171"/>
                <a:gd name="T25" fmla="*/ 85 h 765"/>
                <a:gd name="T26" fmla="*/ 86 w 171"/>
                <a:gd name="T2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765">
                  <a:moveTo>
                    <a:pt x="86" y="13"/>
                  </a:moveTo>
                  <a:cubicBezTo>
                    <a:pt x="125" y="13"/>
                    <a:pt x="157" y="45"/>
                    <a:pt x="157" y="85"/>
                  </a:cubicBezTo>
                  <a:cubicBezTo>
                    <a:pt x="157" y="679"/>
                    <a:pt x="157" y="679"/>
                    <a:pt x="157" y="679"/>
                  </a:cubicBezTo>
                  <a:cubicBezTo>
                    <a:pt x="157" y="719"/>
                    <a:pt x="125" y="751"/>
                    <a:pt x="86" y="751"/>
                  </a:cubicBezTo>
                  <a:cubicBezTo>
                    <a:pt x="46" y="751"/>
                    <a:pt x="14" y="719"/>
                    <a:pt x="14" y="679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45"/>
                    <a:pt x="46" y="13"/>
                    <a:pt x="86" y="13"/>
                  </a:cubicBezTo>
                  <a:moveTo>
                    <a:pt x="86" y="0"/>
                  </a:moveTo>
                  <a:cubicBezTo>
                    <a:pt x="39" y="0"/>
                    <a:pt x="0" y="38"/>
                    <a:pt x="0" y="85"/>
                  </a:cubicBezTo>
                  <a:cubicBezTo>
                    <a:pt x="0" y="679"/>
                    <a:pt x="0" y="679"/>
                    <a:pt x="0" y="679"/>
                  </a:cubicBezTo>
                  <a:cubicBezTo>
                    <a:pt x="0" y="726"/>
                    <a:pt x="39" y="765"/>
                    <a:pt x="86" y="765"/>
                  </a:cubicBezTo>
                  <a:cubicBezTo>
                    <a:pt x="133" y="765"/>
                    <a:pt x="171" y="726"/>
                    <a:pt x="171" y="679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38"/>
                    <a:pt x="133" y="0"/>
                    <a:pt x="86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7" name="Freeform 31"/>
            <p:cNvSpPr>
              <a:spLocks/>
            </p:cNvSpPr>
            <p:nvPr userDrawn="1"/>
          </p:nvSpPr>
          <p:spPr bwMode="auto">
            <a:xfrm>
              <a:off x="8080375" y="2738438"/>
              <a:ext cx="539750" cy="2433638"/>
            </a:xfrm>
            <a:custGeom>
              <a:avLst/>
              <a:gdLst>
                <a:gd name="T0" fmla="*/ 85 w 170"/>
                <a:gd name="T1" fmla="*/ 765 h 765"/>
                <a:gd name="T2" fmla="*/ 85 w 170"/>
                <a:gd name="T3" fmla="*/ 765 h 765"/>
                <a:gd name="T4" fmla="*/ 0 w 170"/>
                <a:gd name="T5" fmla="*/ 679 h 765"/>
                <a:gd name="T6" fmla="*/ 0 w 170"/>
                <a:gd name="T7" fmla="*/ 85 h 765"/>
                <a:gd name="T8" fmla="*/ 85 w 170"/>
                <a:gd name="T9" fmla="*/ 0 h 765"/>
                <a:gd name="T10" fmla="*/ 170 w 170"/>
                <a:gd name="T11" fmla="*/ 85 h 765"/>
                <a:gd name="T12" fmla="*/ 170 w 170"/>
                <a:gd name="T13" fmla="*/ 679 h 765"/>
                <a:gd name="T14" fmla="*/ 85 w 170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765">
                  <a:moveTo>
                    <a:pt x="85" y="765"/>
                  </a:moveTo>
                  <a:cubicBezTo>
                    <a:pt x="85" y="765"/>
                    <a:pt x="85" y="765"/>
                    <a:pt x="85" y="765"/>
                  </a:cubicBezTo>
                  <a:cubicBezTo>
                    <a:pt x="38" y="765"/>
                    <a:pt x="0" y="727"/>
                    <a:pt x="0" y="67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679"/>
                    <a:pt x="170" y="679"/>
                    <a:pt x="170" y="679"/>
                  </a:cubicBezTo>
                  <a:cubicBezTo>
                    <a:pt x="170" y="727"/>
                    <a:pt x="132" y="765"/>
                    <a:pt x="85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8" name="Freeform 32"/>
            <p:cNvSpPr>
              <a:spLocks noEditPoints="1"/>
            </p:cNvSpPr>
            <p:nvPr userDrawn="1"/>
          </p:nvSpPr>
          <p:spPr bwMode="auto">
            <a:xfrm>
              <a:off x="3851275" y="2478088"/>
              <a:ext cx="434975" cy="1084263"/>
            </a:xfrm>
            <a:custGeom>
              <a:avLst/>
              <a:gdLst>
                <a:gd name="T0" fmla="*/ 68 w 137"/>
                <a:gd name="T1" fmla="*/ 14 h 341"/>
                <a:gd name="T2" fmla="*/ 123 w 137"/>
                <a:gd name="T3" fmla="*/ 68 h 341"/>
                <a:gd name="T4" fmla="*/ 123 w 137"/>
                <a:gd name="T5" fmla="*/ 273 h 341"/>
                <a:gd name="T6" fmla="*/ 68 w 137"/>
                <a:gd name="T7" fmla="*/ 328 h 341"/>
                <a:gd name="T8" fmla="*/ 14 w 137"/>
                <a:gd name="T9" fmla="*/ 273 h 341"/>
                <a:gd name="T10" fmla="*/ 14 w 137"/>
                <a:gd name="T11" fmla="*/ 68 h 341"/>
                <a:gd name="T12" fmla="*/ 68 w 137"/>
                <a:gd name="T13" fmla="*/ 14 h 341"/>
                <a:gd name="T14" fmla="*/ 68 w 137"/>
                <a:gd name="T15" fmla="*/ 0 h 341"/>
                <a:gd name="T16" fmla="*/ 0 w 137"/>
                <a:gd name="T17" fmla="*/ 68 h 341"/>
                <a:gd name="T18" fmla="*/ 0 w 137"/>
                <a:gd name="T19" fmla="*/ 273 h 341"/>
                <a:gd name="T20" fmla="*/ 68 w 137"/>
                <a:gd name="T21" fmla="*/ 341 h 341"/>
                <a:gd name="T22" fmla="*/ 137 w 137"/>
                <a:gd name="T23" fmla="*/ 273 h 341"/>
                <a:gd name="T24" fmla="*/ 137 w 137"/>
                <a:gd name="T25" fmla="*/ 68 h 341"/>
                <a:gd name="T26" fmla="*/ 68 w 137"/>
                <a:gd name="T2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341">
                  <a:moveTo>
                    <a:pt x="68" y="14"/>
                  </a:moveTo>
                  <a:cubicBezTo>
                    <a:pt x="98" y="14"/>
                    <a:pt x="123" y="38"/>
                    <a:pt x="123" y="68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303"/>
                    <a:pt x="98" y="328"/>
                    <a:pt x="68" y="328"/>
                  </a:cubicBezTo>
                  <a:cubicBezTo>
                    <a:pt x="38" y="328"/>
                    <a:pt x="14" y="303"/>
                    <a:pt x="14" y="27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moveTo>
                    <a:pt x="68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1" y="341"/>
                    <a:pt x="68" y="341"/>
                  </a:cubicBezTo>
                  <a:cubicBezTo>
                    <a:pt x="106" y="341"/>
                    <a:pt x="137" y="311"/>
                    <a:pt x="137" y="27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6" y="0"/>
                    <a:pt x="68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9" name="Freeform 33"/>
            <p:cNvSpPr>
              <a:spLocks/>
            </p:cNvSpPr>
            <p:nvPr userDrawn="1"/>
          </p:nvSpPr>
          <p:spPr bwMode="auto">
            <a:xfrm>
              <a:off x="6629400" y="3108325"/>
              <a:ext cx="257175" cy="434975"/>
            </a:xfrm>
            <a:custGeom>
              <a:avLst/>
              <a:gdLst>
                <a:gd name="T0" fmla="*/ 40 w 81"/>
                <a:gd name="T1" fmla="*/ 137 h 137"/>
                <a:gd name="T2" fmla="*/ 40 w 81"/>
                <a:gd name="T3" fmla="*/ 137 h 137"/>
                <a:gd name="T4" fmla="*/ 0 w 81"/>
                <a:gd name="T5" fmla="*/ 96 h 137"/>
                <a:gd name="T6" fmla="*/ 0 w 81"/>
                <a:gd name="T7" fmla="*/ 41 h 137"/>
                <a:gd name="T8" fmla="*/ 40 w 81"/>
                <a:gd name="T9" fmla="*/ 0 h 137"/>
                <a:gd name="T10" fmla="*/ 81 w 81"/>
                <a:gd name="T11" fmla="*/ 41 h 137"/>
                <a:gd name="T12" fmla="*/ 81 w 81"/>
                <a:gd name="T13" fmla="*/ 96 h 137"/>
                <a:gd name="T14" fmla="*/ 40 w 81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7">
                  <a:moveTo>
                    <a:pt x="40" y="137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18" y="137"/>
                    <a:pt x="0" y="118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18"/>
                    <a:pt x="63" y="137"/>
                    <a:pt x="40" y="137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0" name="Freeform 34"/>
            <p:cNvSpPr>
              <a:spLocks noEditPoints="1"/>
            </p:cNvSpPr>
            <p:nvPr userDrawn="1"/>
          </p:nvSpPr>
          <p:spPr bwMode="auto">
            <a:xfrm>
              <a:off x="3416300" y="3108325"/>
              <a:ext cx="260350" cy="434975"/>
            </a:xfrm>
            <a:custGeom>
              <a:avLst/>
              <a:gdLst>
                <a:gd name="T0" fmla="*/ 41 w 82"/>
                <a:gd name="T1" fmla="*/ 14 h 137"/>
                <a:gd name="T2" fmla="*/ 68 w 82"/>
                <a:gd name="T3" fmla="*/ 41 h 137"/>
                <a:gd name="T4" fmla="*/ 68 w 82"/>
                <a:gd name="T5" fmla="*/ 96 h 137"/>
                <a:gd name="T6" fmla="*/ 41 w 82"/>
                <a:gd name="T7" fmla="*/ 123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8" y="26"/>
                    <a:pt x="68" y="41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8" y="111"/>
                    <a:pt x="56" y="123"/>
                    <a:pt x="41" y="123"/>
                  </a:cubicBezTo>
                  <a:cubicBezTo>
                    <a:pt x="26" y="123"/>
                    <a:pt x="14" y="111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8"/>
                    <a:pt x="19" y="137"/>
                    <a:pt x="41" y="137"/>
                  </a:cubicBezTo>
                  <a:cubicBezTo>
                    <a:pt x="64" y="137"/>
                    <a:pt x="82" y="118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1" name="Freeform 35"/>
            <p:cNvSpPr>
              <a:spLocks/>
            </p:cNvSpPr>
            <p:nvPr userDrawn="1"/>
          </p:nvSpPr>
          <p:spPr bwMode="auto">
            <a:xfrm>
              <a:off x="6019800" y="3086100"/>
              <a:ext cx="434975" cy="1087438"/>
            </a:xfrm>
            <a:custGeom>
              <a:avLst/>
              <a:gdLst>
                <a:gd name="T0" fmla="*/ 68 w 137"/>
                <a:gd name="T1" fmla="*/ 342 h 342"/>
                <a:gd name="T2" fmla="*/ 68 w 137"/>
                <a:gd name="T3" fmla="*/ 342 h 342"/>
                <a:gd name="T4" fmla="*/ 0 w 137"/>
                <a:gd name="T5" fmla="*/ 273 h 342"/>
                <a:gd name="T6" fmla="*/ 0 w 137"/>
                <a:gd name="T7" fmla="*/ 68 h 342"/>
                <a:gd name="T8" fmla="*/ 68 w 137"/>
                <a:gd name="T9" fmla="*/ 0 h 342"/>
                <a:gd name="T10" fmla="*/ 137 w 137"/>
                <a:gd name="T11" fmla="*/ 68 h 342"/>
                <a:gd name="T12" fmla="*/ 137 w 137"/>
                <a:gd name="T13" fmla="*/ 273 h 342"/>
                <a:gd name="T14" fmla="*/ 68 w 137"/>
                <a:gd name="T1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2">
                  <a:moveTo>
                    <a:pt x="68" y="342"/>
                  </a:moveTo>
                  <a:cubicBezTo>
                    <a:pt x="68" y="342"/>
                    <a:pt x="68" y="342"/>
                    <a:pt x="68" y="342"/>
                  </a:cubicBezTo>
                  <a:cubicBezTo>
                    <a:pt x="31" y="342"/>
                    <a:pt x="0" y="311"/>
                    <a:pt x="0" y="2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6" y="0"/>
                    <a:pt x="137" y="31"/>
                    <a:pt x="137" y="68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7" y="311"/>
                    <a:pt x="106" y="342"/>
                    <a:pt x="68" y="34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>
              <a:off x="4502150" y="1628775"/>
              <a:ext cx="542925" cy="2433638"/>
            </a:xfrm>
            <a:custGeom>
              <a:avLst/>
              <a:gdLst>
                <a:gd name="T0" fmla="*/ 85 w 171"/>
                <a:gd name="T1" fmla="*/ 765 h 765"/>
                <a:gd name="T2" fmla="*/ 85 w 171"/>
                <a:gd name="T3" fmla="*/ 765 h 765"/>
                <a:gd name="T4" fmla="*/ 0 w 171"/>
                <a:gd name="T5" fmla="*/ 680 h 765"/>
                <a:gd name="T6" fmla="*/ 0 w 171"/>
                <a:gd name="T7" fmla="*/ 86 h 765"/>
                <a:gd name="T8" fmla="*/ 85 w 171"/>
                <a:gd name="T9" fmla="*/ 0 h 765"/>
                <a:gd name="T10" fmla="*/ 171 w 171"/>
                <a:gd name="T11" fmla="*/ 86 h 765"/>
                <a:gd name="T12" fmla="*/ 171 w 171"/>
                <a:gd name="T13" fmla="*/ 680 h 765"/>
                <a:gd name="T14" fmla="*/ 85 w 171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5">
                  <a:moveTo>
                    <a:pt x="85" y="765"/>
                  </a:moveTo>
                  <a:cubicBezTo>
                    <a:pt x="85" y="765"/>
                    <a:pt x="85" y="765"/>
                    <a:pt x="85" y="765"/>
                  </a:cubicBezTo>
                  <a:cubicBezTo>
                    <a:pt x="38" y="765"/>
                    <a:pt x="0" y="727"/>
                    <a:pt x="0" y="6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2" y="0"/>
                    <a:pt x="171" y="39"/>
                    <a:pt x="171" y="86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1" y="727"/>
                    <a:pt x="132" y="765"/>
                    <a:pt x="85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>
              <a:off x="5260975" y="2586038"/>
              <a:ext cx="542925" cy="2433638"/>
            </a:xfrm>
            <a:custGeom>
              <a:avLst/>
              <a:gdLst>
                <a:gd name="T0" fmla="*/ 85 w 171"/>
                <a:gd name="T1" fmla="*/ 765 h 765"/>
                <a:gd name="T2" fmla="*/ 85 w 171"/>
                <a:gd name="T3" fmla="*/ 765 h 765"/>
                <a:gd name="T4" fmla="*/ 0 w 171"/>
                <a:gd name="T5" fmla="*/ 680 h 765"/>
                <a:gd name="T6" fmla="*/ 0 w 171"/>
                <a:gd name="T7" fmla="*/ 85 h 765"/>
                <a:gd name="T8" fmla="*/ 85 w 171"/>
                <a:gd name="T9" fmla="*/ 0 h 765"/>
                <a:gd name="T10" fmla="*/ 171 w 171"/>
                <a:gd name="T11" fmla="*/ 85 h 765"/>
                <a:gd name="T12" fmla="*/ 171 w 171"/>
                <a:gd name="T13" fmla="*/ 680 h 765"/>
                <a:gd name="T14" fmla="*/ 85 w 171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5">
                  <a:moveTo>
                    <a:pt x="85" y="765"/>
                  </a:moveTo>
                  <a:cubicBezTo>
                    <a:pt x="85" y="765"/>
                    <a:pt x="85" y="765"/>
                    <a:pt x="85" y="765"/>
                  </a:cubicBezTo>
                  <a:cubicBezTo>
                    <a:pt x="38" y="765"/>
                    <a:pt x="0" y="727"/>
                    <a:pt x="0" y="6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1" y="38"/>
                    <a:pt x="171" y="85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1" y="727"/>
                    <a:pt x="132" y="765"/>
                    <a:pt x="85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>
              <a:off x="3178175" y="3346450"/>
              <a:ext cx="434975" cy="1087438"/>
            </a:xfrm>
            <a:custGeom>
              <a:avLst/>
              <a:gdLst>
                <a:gd name="T0" fmla="*/ 69 w 137"/>
                <a:gd name="T1" fmla="*/ 342 h 342"/>
                <a:gd name="T2" fmla="*/ 69 w 137"/>
                <a:gd name="T3" fmla="*/ 342 h 342"/>
                <a:gd name="T4" fmla="*/ 0 w 137"/>
                <a:gd name="T5" fmla="*/ 273 h 342"/>
                <a:gd name="T6" fmla="*/ 0 w 137"/>
                <a:gd name="T7" fmla="*/ 68 h 342"/>
                <a:gd name="T8" fmla="*/ 69 w 137"/>
                <a:gd name="T9" fmla="*/ 0 h 342"/>
                <a:gd name="T10" fmla="*/ 137 w 137"/>
                <a:gd name="T11" fmla="*/ 68 h 342"/>
                <a:gd name="T12" fmla="*/ 137 w 137"/>
                <a:gd name="T13" fmla="*/ 273 h 342"/>
                <a:gd name="T14" fmla="*/ 69 w 137"/>
                <a:gd name="T1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2">
                  <a:moveTo>
                    <a:pt x="69" y="342"/>
                  </a:moveTo>
                  <a:cubicBezTo>
                    <a:pt x="69" y="342"/>
                    <a:pt x="69" y="342"/>
                    <a:pt x="69" y="342"/>
                  </a:cubicBezTo>
                  <a:cubicBezTo>
                    <a:pt x="31" y="342"/>
                    <a:pt x="0" y="311"/>
                    <a:pt x="0" y="2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8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7" y="311"/>
                    <a:pt x="106" y="342"/>
                    <a:pt x="69" y="34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5" name="Freeform 39"/>
            <p:cNvSpPr>
              <a:spLocks/>
            </p:cNvSpPr>
            <p:nvPr userDrawn="1"/>
          </p:nvSpPr>
          <p:spPr bwMode="auto">
            <a:xfrm>
              <a:off x="2419350" y="2478088"/>
              <a:ext cx="542925" cy="2433638"/>
            </a:xfrm>
            <a:custGeom>
              <a:avLst/>
              <a:gdLst>
                <a:gd name="T0" fmla="*/ 86 w 171"/>
                <a:gd name="T1" fmla="*/ 765 h 765"/>
                <a:gd name="T2" fmla="*/ 86 w 171"/>
                <a:gd name="T3" fmla="*/ 765 h 765"/>
                <a:gd name="T4" fmla="*/ 0 w 171"/>
                <a:gd name="T5" fmla="*/ 679 h 765"/>
                <a:gd name="T6" fmla="*/ 0 w 171"/>
                <a:gd name="T7" fmla="*/ 85 h 765"/>
                <a:gd name="T8" fmla="*/ 86 w 171"/>
                <a:gd name="T9" fmla="*/ 0 h 765"/>
                <a:gd name="T10" fmla="*/ 171 w 171"/>
                <a:gd name="T11" fmla="*/ 85 h 765"/>
                <a:gd name="T12" fmla="*/ 171 w 171"/>
                <a:gd name="T13" fmla="*/ 679 h 765"/>
                <a:gd name="T14" fmla="*/ 86 w 171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5">
                  <a:moveTo>
                    <a:pt x="86" y="765"/>
                  </a:moveTo>
                  <a:cubicBezTo>
                    <a:pt x="86" y="765"/>
                    <a:pt x="86" y="765"/>
                    <a:pt x="86" y="765"/>
                  </a:cubicBezTo>
                  <a:cubicBezTo>
                    <a:pt x="38" y="765"/>
                    <a:pt x="0" y="727"/>
                    <a:pt x="0" y="67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79"/>
                    <a:pt x="171" y="679"/>
                    <a:pt x="171" y="679"/>
                  </a:cubicBezTo>
                  <a:cubicBezTo>
                    <a:pt x="171" y="727"/>
                    <a:pt x="133" y="765"/>
                    <a:pt x="86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6" name="Freeform 40"/>
            <p:cNvSpPr>
              <a:spLocks/>
            </p:cNvSpPr>
            <p:nvPr userDrawn="1"/>
          </p:nvSpPr>
          <p:spPr bwMode="auto">
            <a:xfrm>
              <a:off x="0" y="2738438"/>
              <a:ext cx="393700" cy="2433638"/>
            </a:xfrm>
            <a:custGeom>
              <a:avLst/>
              <a:gdLst>
                <a:gd name="T0" fmla="*/ 39 w 124"/>
                <a:gd name="T1" fmla="*/ 0 h 765"/>
                <a:gd name="T2" fmla="*/ 0 w 124"/>
                <a:gd name="T3" fmla="*/ 9 h 765"/>
                <a:gd name="T4" fmla="*/ 0 w 124"/>
                <a:gd name="T5" fmla="*/ 755 h 765"/>
                <a:gd name="T6" fmla="*/ 39 w 124"/>
                <a:gd name="T7" fmla="*/ 765 h 765"/>
                <a:gd name="T8" fmla="*/ 124 w 124"/>
                <a:gd name="T9" fmla="*/ 679 h 765"/>
                <a:gd name="T10" fmla="*/ 124 w 124"/>
                <a:gd name="T11" fmla="*/ 85 h 765"/>
                <a:gd name="T12" fmla="*/ 39 w 124"/>
                <a:gd name="T1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765">
                  <a:moveTo>
                    <a:pt x="39" y="0"/>
                  </a:moveTo>
                  <a:cubicBezTo>
                    <a:pt x="25" y="0"/>
                    <a:pt x="12" y="3"/>
                    <a:pt x="0" y="9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12" y="761"/>
                    <a:pt x="25" y="765"/>
                    <a:pt x="39" y="765"/>
                  </a:cubicBezTo>
                  <a:cubicBezTo>
                    <a:pt x="86" y="765"/>
                    <a:pt x="124" y="727"/>
                    <a:pt x="124" y="679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38"/>
                    <a:pt x="86" y="0"/>
                    <a:pt x="39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7" name="Freeform 41"/>
            <p:cNvSpPr>
              <a:spLocks/>
            </p:cNvSpPr>
            <p:nvPr userDrawn="1"/>
          </p:nvSpPr>
          <p:spPr bwMode="auto">
            <a:xfrm>
              <a:off x="8839200" y="3238500"/>
              <a:ext cx="304800" cy="1084263"/>
            </a:xfrm>
            <a:custGeom>
              <a:avLst/>
              <a:gdLst>
                <a:gd name="T0" fmla="*/ 96 w 96"/>
                <a:gd name="T1" fmla="*/ 6 h 341"/>
                <a:gd name="T2" fmla="*/ 68 w 96"/>
                <a:gd name="T3" fmla="*/ 0 h 341"/>
                <a:gd name="T4" fmla="*/ 0 w 96"/>
                <a:gd name="T5" fmla="*/ 68 h 341"/>
                <a:gd name="T6" fmla="*/ 0 w 96"/>
                <a:gd name="T7" fmla="*/ 273 h 341"/>
                <a:gd name="T8" fmla="*/ 68 w 96"/>
                <a:gd name="T9" fmla="*/ 341 h 341"/>
                <a:gd name="T10" fmla="*/ 96 w 96"/>
                <a:gd name="T11" fmla="*/ 335 h 341"/>
                <a:gd name="T12" fmla="*/ 96 w 96"/>
                <a:gd name="T13" fmla="*/ 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341">
                  <a:moveTo>
                    <a:pt x="96" y="6"/>
                  </a:moveTo>
                  <a:cubicBezTo>
                    <a:pt x="87" y="2"/>
                    <a:pt x="78" y="0"/>
                    <a:pt x="68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0" y="341"/>
                    <a:pt x="68" y="341"/>
                  </a:cubicBezTo>
                  <a:cubicBezTo>
                    <a:pt x="78" y="341"/>
                    <a:pt x="87" y="339"/>
                    <a:pt x="96" y="335"/>
                  </a:cubicBezTo>
                  <a:lnTo>
                    <a:pt x="96" y="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grpSp>
        <p:nvGrpSpPr>
          <p:cNvPr id="31" name="Logotype"/>
          <p:cNvGrpSpPr>
            <a:grpSpLocks noChangeAspect="1"/>
          </p:cNvGrpSpPr>
          <p:nvPr userDrawn="1"/>
        </p:nvGrpSpPr>
        <p:grpSpPr>
          <a:xfrm>
            <a:off x="730286" y="536398"/>
            <a:ext cx="1845385" cy="455276"/>
            <a:chOff x="5072063" y="3095625"/>
            <a:chExt cx="2051050" cy="674688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9164207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 by using Nordea Image Bank button or use as pink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42800"/>
            <a:ext cx="7198125" cy="745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Logotype"/>
          <p:cNvGrpSpPr>
            <a:grpSpLocks noChangeAspect="1"/>
          </p:cNvGrpSpPr>
          <p:nvPr userDrawn="1"/>
        </p:nvGrpSpPr>
        <p:grpSpPr>
          <a:xfrm>
            <a:off x="729601" y="536400"/>
            <a:ext cx="1845385" cy="455276"/>
            <a:chOff x="5072063" y="3095625"/>
            <a:chExt cx="2051050" cy="674688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9167542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939383"/>
            <a:ext cx="12190025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782649"/>
            <a:ext cx="7198125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434742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912753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164695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3"/>
            <a:ext cx="12200823" cy="3815467"/>
          </a:xfrm>
          <a:noFill/>
        </p:spPr>
        <p:txBody>
          <a:bodyPr anchor="ctr" anchorCtr="0"/>
          <a:lstStyle>
            <a:lvl1pPr marL="0" marR="0" indent="0" algn="ctr" defTabSz="914245" rtl="0" eaLnBrk="1" fontAlgn="auto" latinLnBrk="0" hangingPunct="1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 by using Nordea Image Bank button</a:t>
            </a:r>
          </a:p>
        </p:txBody>
      </p:sp>
      <p:grpSp>
        <p:nvGrpSpPr>
          <p:cNvPr id="40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Logotype"/>
          <p:cNvGrpSpPr>
            <a:grpSpLocks noChangeAspect="1"/>
          </p:cNvGrpSpPr>
          <p:nvPr userDrawn="1"/>
        </p:nvGrpSpPr>
        <p:grpSpPr>
          <a:xfrm>
            <a:off x="5164801" y="298800"/>
            <a:ext cx="1845385" cy="455276"/>
            <a:chOff x="5072063" y="3095625"/>
            <a:chExt cx="2051050" cy="674688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33080359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0025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939383"/>
            <a:ext cx="12190025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n-GB" sz="18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7"/>
            <a:ext cx="12200823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 by using Nordea Image Bank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774889"/>
            <a:ext cx="7198125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434742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912753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164695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32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40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1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2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4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Logotype"/>
          <p:cNvGrpSpPr>
            <a:grpSpLocks noChangeAspect="1"/>
          </p:cNvGrpSpPr>
          <p:nvPr userDrawn="1"/>
        </p:nvGrpSpPr>
        <p:grpSpPr>
          <a:xfrm>
            <a:off x="5165962" y="297930"/>
            <a:ext cx="1845385" cy="455276"/>
            <a:chOff x="5072063" y="3095625"/>
            <a:chExt cx="2051050" cy="674688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333867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342800"/>
            <a:ext cx="8400000" cy="745200"/>
          </a:xfrm>
        </p:spPr>
        <p:txBody>
          <a:bodyPr anchor="b" anchorCtr="0">
            <a:noAutofit/>
          </a:bodyPr>
          <a:lstStyle>
            <a:lvl1pPr algn="ctr">
              <a:defRPr sz="24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2160000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8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8627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-20389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 by using Nordea Image Bank button or use as pink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342800"/>
            <a:ext cx="8400000" cy="745200"/>
          </a:xfrm>
        </p:spPr>
        <p:txBody>
          <a:bodyPr anchor="b" anchorCtr="0">
            <a:noAutofit/>
          </a:bodyPr>
          <a:lstStyle>
            <a:lvl1pPr algn="ctr">
              <a:defRPr sz="24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2160000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4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6" name="Pulse"/>
          <p:cNvGrpSpPr/>
          <p:nvPr userDrawn="1"/>
        </p:nvGrpSpPr>
        <p:grpSpPr>
          <a:xfrm>
            <a:off x="0" y="2749716"/>
            <a:ext cx="12192000" cy="3498851"/>
            <a:chOff x="0" y="1681163"/>
            <a:chExt cx="9144000" cy="3498851"/>
          </a:xfrm>
          <a:solidFill>
            <a:srgbClr val="0000A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409575" y="3290888"/>
              <a:ext cx="257175" cy="428625"/>
            </a:xfrm>
            <a:custGeom>
              <a:avLst/>
              <a:gdLst>
                <a:gd name="T0" fmla="*/ 41 w 81"/>
                <a:gd name="T1" fmla="*/ 135 h 135"/>
                <a:gd name="T2" fmla="*/ 41 w 81"/>
                <a:gd name="T3" fmla="*/ 135 h 135"/>
                <a:gd name="T4" fmla="*/ 0 w 81"/>
                <a:gd name="T5" fmla="*/ 95 h 135"/>
                <a:gd name="T6" fmla="*/ 0 w 81"/>
                <a:gd name="T7" fmla="*/ 40 h 135"/>
                <a:gd name="T8" fmla="*/ 41 w 81"/>
                <a:gd name="T9" fmla="*/ 0 h 135"/>
                <a:gd name="T10" fmla="*/ 81 w 81"/>
                <a:gd name="T11" fmla="*/ 40 h 135"/>
                <a:gd name="T12" fmla="*/ 81 w 81"/>
                <a:gd name="T13" fmla="*/ 95 h 135"/>
                <a:gd name="T14" fmla="*/ 41 w 81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5">
                  <a:moveTo>
                    <a:pt x="41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18" y="135"/>
                    <a:pt x="0" y="117"/>
                    <a:pt x="0" y="9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117"/>
                    <a:pt x="63" y="135"/>
                    <a:pt x="41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537575" y="3290888"/>
              <a:ext cx="254000" cy="428625"/>
            </a:xfrm>
            <a:custGeom>
              <a:avLst/>
              <a:gdLst>
                <a:gd name="T0" fmla="*/ 40 w 80"/>
                <a:gd name="T1" fmla="*/ 135 h 135"/>
                <a:gd name="T2" fmla="*/ 40 w 80"/>
                <a:gd name="T3" fmla="*/ 135 h 135"/>
                <a:gd name="T4" fmla="*/ 0 w 80"/>
                <a:gd name="T5" fmla="*/ 95 h 135"/>
                <a:gd name="T6" fmla="*/ 0 w 80"/>
                <a:gd name="T7" fmla="*/ 40 h 135"/>
                <a:gd name="T8" fmla="*/ 40 w 80"/>
                <a:gd name="T9" fmla="*/ 0 h 135"/>
                <a:gd name="T10" fmla="*/ 80 w 80"/>
                <a:gd name="T11" fmla="*/ 40 h 135"/>
                <a:gd name="T12" fmla="*/ 80 w 80"/>
                <a:gd name="T13" fmla="*/ 95 h 135"/>
                <a:gd name="T14" fmla="*/ 40 w 80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5">
                  <a:moveTo>
                    <a:pt x="40" y="135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18" y="135"/>
                    <a:pt x="0" y="117"/>
                    <a:pt x="0" y="9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117"/>
                    <a:pt x="62" y="135"/>
                    <a:pt x="40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226175" y="2752726"/>
              <a:ext cx="428625" cy="1076325"/>
            </a:xfrm>
            <a:custGeom>
              <a:avLst/>
              <a:gdLst>
                <a:gd name="T0" fmla="*/ 68 w 135"/>
                <a:gd name="T1" fmla="*/ 14 h 338"/>
                <a:gd name="T2" fmla="*/ 122 w 135"/>
                <a:gd name="T3" fmla="*/ 68 h 338"/>
                <a:gd name="T4" fmla="*/ 122 w 135"/>
                <a:gd name="T5" fmla="*/ 270 h 338"/>
                <a:gd name="T6" fmla="*/ 68 w 135"/>
                <a:gd name="T7" fmla="*/ 324 h 338"/>
                <a:gd name="T8" fmla="*/ 14 w 135"/>
                <a:gd name="T9" fmla="*/ 270 h 338"/>
                <a:gd name="T10" fmla="*/ 14 w 135"/>
                <a:gd name="T11" fmla="*/ 68 h 338"/>
                <a:gd name="T12" fmla="*/ 68 w 135"/>
                <a:gd name="T13" fmla="*/ 14 h 338"/>
                <a:gd name="T14" fmla="*/ 68 w 135"/>
                <a:gd name="T15" fmla="*/ 0 h 338"/>
                <a:gd name="T16" fmla="*/ 68 w 135"/>
                <a:gd name="T17" fmla="*/ 0 h 338"/>
                <a:gd name="T18" fmla="*/ 0 w 135"/>
                <a:gd name="T19" fmla="*/ 68 h 338"/>
                <a:gd name="T20" fmla="*/ 0 w 135"/>
                <a:gd name="T21" fmla="*/ 270 h 338"/>
                <a:gd name="T22" fmla="*/ 68 w 135"/>
                <a:gd name="T23" fmla="*/ 338 h 338"/>
                <a:gd name="T24" fmla="*/ 135 w 135"/>
                <a:gd name="T25" fmla="*/ 270 h 338"/>
                <a:gd name="T26" fmla="*/ 135 w 135"/>
                <a:gd name="T27" fmla="*/ 68 h 338"/>
                <a:gd name="T28" fmla="*/ 68 w 135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338">
                  <a:moveTo>
                    <a:pt x="68" y="14"/>
                  </a:moveTo>
                  <a:cubicBezTo>
                    <a:pt x="98" y="14"/>
                    <a:pt x="122" y="38"/>
                    <a:pt x="122" y="68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2" y="300"/>
                    <a:pt x="98" y="324"/>
                    <a:pt x="68" y="324"/>
                  </a:cubicBezTo>
                  <a:cubicBezTo>
                    <a:pt x="38" y="324"/>
                    <a:pt x="14" y="300"/>
                    <a:pt x="14" y="270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8"/>
                    <a:pt x="31" y="338"/>
                    <a:pt x="68" y="338"/>
                  </a:cubicBezTo>
                  <a:cubicBezTo>
                    <a:pt x="105" y="338"/>
                    <a:pt x="135" y="308"/>
                    <a:pt x="135" y="2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31"/>
                    <a:pt x="10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934325" y="3268663"/>
              <a:ext cx="428625" cy="1074738"/>
            </a:xfrm>
            <a:custGeom>
              <a:avLst/>
              <a:gdLst>
                <a:gd name="T0" fmla="*/ 68 w 135"/>
                <a:gd name="T1" fmla="*/ 338 h 338"/>
                <a:gd name="T2" fmla="*/ 68 w 135"/>
                <a:gd name="T3" fmla="*/ 338 h 338"/>
                <a:gd name="T4" fmla="*/ 0 w 135"/>
                <a:gd name="T5" fmla="*/ 270 h 338"/>
                <a:gd name="T6" fmla="*/ 0 w 135"/>
                <a:gd name="T7" fmla="*/ 68 h 338"/>
                <a:gd name="T8" fmla="*/ 68 w 135"/>
                <a:gd name="T9" fmla="*/ 0 h 338"/>
                <a:gd name="T10" fmla="*/ 135 w 135"/>
                <a:gd name="T11" fmla="*/ 68 h 338"/>
                <a:gd name="T12" fmla="*/ 135 w 135"/>
                <a:gd name="T13" fmla="*/ 270 h 338"/>
                <a:gd name="T14" fmla="*/ 68 w 135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38">
                  <a:moveTo>
                    <a:pt x="68" y="338"/>
                  </a:moveTo>
                  <a:cubicBezTo>
                    <a:pt x="68" y="338"/>
                    <a:pt x="68" y="338"/>
                    <a:pt x="68" y="338"/>
                  </a:cubicBezTo>
                  <a:cubicBezTo>
                    <a:pt x="31" y="338"/>
                    <a:pt x="0" y="308"/>
                    <a:pt x="0" y="2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308"/>
                    <a:pt x="105" y="338"/>
                    <a:pt x="68" y="3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870700" y="1916113"/>
              <a:ext cx="533400" cy="2405063"/>
            </a:xfrm>
            <a:custGeom>
              <a:avLst/>
              <a:gdLst>
                <a:gd name="T0" fmla="*/ 84 w 168"/>
                <a:gd name="T1" fmla="*/ 14 h 756"/>
                <a:gd name="T2" fmla="*/ 155 w 168"/>
                <a:gd name="T3" fmla="*/ 85 h 756"/>
                <a:gd name="T4" fmla="*/ 155 w 168"/>
                <a:gd name="T5" fmla="*/ 672 h 756"/>
                <a:gd name="T6" fmla="*/ 84 w 168"/>
                <a:gd name="T7" fmla="*/ 743 h 756"/>
                <a:gd name="T8" fmla="*/ 13 w 168"/>
                <a:gd name="T9" fmla="*/ 672 h 756"/>
                <a:gd name="T10" fmla="*/ 13 w 168"/>
                <a:gd name="T11" fmla="*/ 85 h 756"/>
                <a:gd name="T12" fmla="*/ 84 w 168"/>
                <a:gd name="T13" fmla="*/ 14 h 756"/>
                <a:gd name="T14" fmla="*/ 84 w 168"/>
                <a:gd name="T15" fmla="*/ 0 h 756"/>
                <a:gd name="T16" fmla="*/ 0 w 168"/>
                <a:gd name="T17" fmla="*/ 85 h 756"/>
                <a:gd name="T18" fmla="*/ 0 w 168"/>
                <a:gd name="T19" fmla="*/ 672 h 756"/>
                <a:gd name="T20" fmla="*/ 84 w 168"/>
                <a:gd name="T21" fmla="*/ 756 h 756"/>
                <a:gd name="T22" fmla="*/ 168 w 168"/>
                <a:gd name="T23" fmla="*/ 672 h 756"/>
                <a:gd name="T24" fmla="*/ 168 w 168"/>
                <a:gd name="T25" fmla="*/ 85 h 756"/>
                <a:gd name="T26" fmla="*/ 84 w 168"/>
                <a:gd name="T2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756">
                  <a:moveTo>
                    <a:pt x="84" y="14"/>
                  </a:moveTo>
                  <a:cubicBezTo>
                    <a:pt x="123" y="14"/>
                    <a:pt x="155" y="46"/>
                    <a:pt x="155" y="85"/>
                  </a:cubicBezTo>
                  <a:cubicBezTo>
                    <a:pt x="155" y="672"/>
                    <a:pt x="155" y="672"/>
                    <a:pt x="155" y="672"/>
                  </a:cubicBezTo>
                  <a:cubicBezTo>
                    <a:pt x="155" y="711"/>
                    <a:pt x="123" y="743"/>
                    <a:pt x="84" y="743"/>
                  </a:cubicBezTo>
                  <a:cubicBezTo>
                    <a:pt x="45" y="743"/>
                    <a:pt x="13" y="711"/>
                    <a:pt x="13" y="67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46"/>
                    <a:pt x="45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18"/>
                    <a:pt x="38" y="756"/>
                    <a:pt x="84" y="756"/>
                  </a:cubicBezTo>
                  <a:cubicBezTo>
                    <a:pt x="131" y="756"/>
                    <a:pt x="168" y="718"/>
                    <a:pt x="168" y="672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8" y="38"/>
                    <a:pt x="131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539750" y="2752726"/>
              <a:ext cx="428625" cy="1076325"/>
            </a:xfrm>
            <a:custGeom>
              <a:avLst/>
              <a:gdLst>
                <a:gd name="T0" fmla="*/ 67 w 135"/>
                <a:gd name="T1" fmla="*/ 14 h 338"/>
                <a:gd name="T2" fmla="*/ 121 w 135"/>
                <a:gd name="T3" fmla="*/ 68 h 338"/>
                <a:gd name="T4" fmla="*/ 121 w 135"/>
                <a:gd name="T5" fmla="*/ 270 h 338"/>
                <a:gd name="T6" fmla="*/ 67 w 135"/>
                <a:gd name="T7" fmla="*/ 324 h 338"/>
                <a:gd name="T8" fmla="*/ 13 w 135"/>
                <a:gd name="T9" fmla="*/ 270 h 338"/>
                <a:gd name="T10" fmla="*/ 13 w 135"/>
                <a:gd name="T11" fmla="*/ 68 h 338"/>
                <a:gd name="T12" fmla="*/ 67 w 135"/>
                <a:gd name="T13" fmla="*/ 14 h 338"/>
                <a:gd name="T14" fmla="*/ 67 w 135"/>
                <a:gd name="T15" fmla="*/ 0 h 338"/>
                <a:gd name="T16" fmla="*/ 0 w 135"/>
                <a:gd name="T17" fmla="*/ 68 h 338"/>
                <a:gd name="T18" fmla="*/ 0 w 135"/>
                <a:gd name="T19" fmla="*/ 270 h 338"/>
                <a:gd name="T20" fmla="*/ 67 w 135"/>
                <a:gd name="T21" fmla="*/ 338 h 338"/>
                <a:gd name="T22" fmla="*/ 135 w 135"/>
                <a:gd name="T23" fmla="*/ 270 h 338"/>
                <a:gd name="T24" fmla="*/ 135 w 135"/>
                <a:gd name="T25" fmla="*/ 68 h 338"/>
                <a:gd name="T26" fmla="*/ 67 w 135"/>
                <a:gd name="T2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38">
                  <a:moveTo>
                    <a:pt x="67" y="14"/>
                  </a:moveTo>
                  <a:cubicBezTo>
                    <a:pt x="97" y="14"/>
                    <a:pt x="121" y="38"/>
                    <a:pt x="121" y="68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300"/>
                    <a:pt x="97" y="324"/>
                    <a:pt x="67" y="324"/>
                  </a:cubicBezTo>
                  <a:cubicBezTo>
                    <a:pt x="37" y="324"/>
                    <a:pt x="13" y="300"/>
                    <a:pt x="13" y="2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38"/>
                    <a:pt x="37" y="14"/>
                    <a:pt x="67" y="14"/>
                  </a:cubicBezTo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8"/>
                    <a:pt x="30" y="338"/>
                    <a:pt x="67" y="338"/>
                  </a:cubicBezTo>
                  <a:cubicBezTo>
                    <a:pt x="104" y="338"/>
                    <a:pt x="135" y="308"/>
                    <a:pt x="135" y="2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31"/>
                    <a:pt x="104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181100" y="1916113"/>
              <a:ext cx="536575" cy="2405063"/>
            </a:xfrm>
            <a:custGeom>
              <a:avLst/>
              <a:gdLst>
                <a:gd name="T0" fmla="*/ 84 w 169"/>
                <a:gd name="T1" fmla="*/ 14 h 756"/>
                <a:gd name="T2" fmla="*/ 155 w 169"/>
                <a:gd name="T3" fmla="*/ 85 h 756"/>
                <a:gd name="T4" fmla="*/ 155 w 169"/>
                <a:gd name="T5" fmla="*/ 672 h 756"/>
                <a:gd name="T6" fmla="*/ 84 w 169"/>
                <a:gd name="T7" fmla="*/ 743 h 756"/>
                <a:gd name="T8" fmla="*/ 14 w 169"/>
                <a:gd name="T9" fmla="*/ 672 h 756"/>
                <a:gd name="T10" fmla="*/ 14 w 169"/>
                <a:gd name="T11" fmla="*/ 85 h 756"/>
                <a:gd name="T12" fmla="*/ 84 w 169"/>
                <a:gd name="T13" fmla="*/ 14 h 756"/>
                <a:gd name="T14" fmla="*/ 84 w 169"/>
                <a:gd name="T15" fmla="*/ 0 h 756"/>
                <a:gd name="T16" fmla="*/ 0 w 169"/>
                <a:gd name="T17" fmla="*/ 85 h 756"/>
                <a:gd name="T18" fmla="*/ 0 w 169"/>
                <a:gd name="T19" fmla="*/ 672 h 756"/>
                <a:gd name="T20" fmla="*/ 84 w 169"/>
                <a:gd name="T21" fmla="*/ 756 h 756"/>
                <a:gd name="T22" fmla="*/ 169 w 169"/>
                <a:gd name="T23" fmla="*/ 672 h 756"/>
                <a:gd name="T24" fmla="*/ 169 w 169"/>
                <a:gd name="T25" fmla="*/ 85 h 756"/>
                <a:gd name="T26" fmla="*/ 84 w 169"/>
                <a:gd name="T2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756">
                  <a:moveTo>
                    <a:pt x="84" y="14"/>
                  </a:moveTo>
                  <a:cubicBezTo>
                    <a:pt x="123" y="14"/>
                    <a:pt x="155" y="46"/>
                    <a:pt x="155" y="85"/>
                  </a:cubicBezTo>
                  <a:cubicBezTo>
                    <a:pt x="155" y="672"/>
                    <a:pt x="155" y="672"/>
                    <a:pt x="155" y="672"/>
                  </a:cubicBezTo>
                  <a:cubicBezTo>
                    <a:pt x="155" y="711"/>
                    <a:pt x="123" y="743"/>
                    <a:pt x="84" y="743"/>
                  </a:cubicBezTo>
                  <a:cubicBezTo>
                    <a:pt x="45" y="743"/>
                    <a:pt x="14" y="711"/>
                    <a:pt x="14" y="67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46"/>
                    <a:pt x="45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18"/>
                    <a:pt x="38" y="756"/>
                    <a:pt x="84" y="756"/>
                  </a:cubicBezTo>
                  <a:cubicBezTo>
                    <a:pt x="131" y="756"/>
                    <a:pt x="169" y="718"/>
                    <a:pt x="169" y="672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38"/>
                    <a:pt x="131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185025" y="2774951"/>
              <a:ext cx="536575" cy="2405063"/>
            </a:xfrm>
            <a:custGeom>
              <a:avLst/>
              <a:gdLst>
                <a:gd name="T0" fmla="*/ 85 w 169"/>
                <a:gd name="T1" fmla="*/ 756 h 756"/>
                <a:gd name="T2" fmla="*/ 85 w 169"/>
                <a:gd name="T3" fmla="*/ 756 h 756"/>
                <a:gd name="T4" fmla="*/ 0 w 169"/>
                <a:gd name="T5" fmla="*/ 672 h 756"/>
                <a:gd name="T6" fmla="*/ 0 w 169"/>
                <a:gd name="T7" fmla="*/ 85 h 756"/>
                <a:gd name="T8" fmla="*/ 85 w 169"/>
                <a:gd name="T9" fmla="*/ 0 h 756"/>
                <a:gd name="T10" fmla="*/ 169 w 169"/>
                <a:gd name="T11" fmla="*/ 85 h 756"/>
                <a:gd name="T12" fmla="*/ 169 w 169"/>
                <a:gd name="T13" fmla="*/ 672 h 756"/>
                <a:gd name="T14" fmla="*/ 85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5" y="756"/>
                  </a:moveTo>
                  <a:cubicBezTo>
                    <a:pt x="85" y="756"/>
                    <a:pt x="85" y="756"/>
                    <a:pt x="85" y="756"/>
                  </a:cubicBezTo>
                  <a:cubicBezTo>
                    <a:pt x="38" y="756"/>
                    <a:pt x="0" y="718"/>
                    <a:pt x="0" y="6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5"/>
                  </a:cubicBezTo>
                  <a:cubicBezTo>
                    <a:pt x="169" y="672"/>
                    <a:pt x="169" y="672"/>
                    <a:pt x="169" y="672"/>
                  </a:cubicBezTo>
                  <a:cubicBezTo>
                    <a:pt x="169" y="718"/>
                    <a:pt x="131" y="756"/>
                    <a:pt x="85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3009900" y="2517776"/>
              <a:ext cx="428625" cy="1074738"/>
            </a:xfrm>
            <a:custGeom>
              <a:avLst/>
              <a:gdLst>
                <a:gd name="T0" fmla="*/ 67 w 135"/>
                <a:gd name="T1" fmla="*/ 14 h 338"/>
                <a:gd name="T2" fmla="*/ 121 w 135"/>
                <a:gd name="T3" fmla="*/ 68 h 338"/>
                <a:gd name="T4" fmla="*/ 121 w 135"/>
                <a:gd name="T5" fmla="*/ 270 h 338"/>
                <a:gd name="T6" fmla="*/ 67 w 135"/>
                <a:gd name="T7" fmla="*/ 324 h 338"/>
                <a:gd name="T8" fmla="*/ 13 w 135"/>
                <a:gd name="T9" fmla="*/ 270 h 338"/>
                <a:gd name="T10" fmla="*/ 13 w 135"/>
                <a:gd name="T11" fmla="*/ 68 h 338"/>
                <a:gd name="T12" fmla="*/ 67 w 135"/>
                <a:gd name="T13" fmla="*/ 14 h 338"/>
                <a:gd name="T14" fmla="*/ 67 w 135"/>
                <a:gd name="T15" fmla="*/ 0 h 338"/>
                <a:gd name="T16" fmla="*/ 0 w 135"/>
                <a:gd name="T17" fmla="*/ 68 h 338"/>
                <a:gd name="T18" fmla="*/ 0 w 135"/>
                <a:gd name="T19" fmla="*/ 270 h 338"/>
                <a:gd name="T20" fmla="*/ 67 w 135"/>
                <a:gd name="T21" fmla="*/ 338 h 338"/>
                <a:gd name="T22" fmla="*/ 135 w 135"/>
                <a:gd name="T23" fmla="*/ 270 h 338"/>
                <a:gd name="T24" fmla="*/ 135 w 135"/>
                <a:gd name="T25" fmla="*/ 68 h 338"/>
                <a:gd name="T26" fmla="*/ 67 w 135"/>
                <a:gd name="T2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38">
                  <a:moveTo>
                    <a:pt x="67" y="14"/>
                  </a:moveTo>
                  <a:cubicBezTo>
                    <a:pt x="97" y="14"/>
                    <a:pt x="121" y="38"/>
                    <a:pt x="121" y="68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300"/>
                    <a:pt x="97" y="324"/>
                    <a:pt x="67" y="324"/>
                  </a:cubicBezTo>
                  <a:cubicBezTo>
                    <a:pt x="37" y="324"/>
                    <a:pt x="13" y="300"/>
                    <a:pt x="13" y="2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38"/>
                    <a:pt x="37" y="14"/>
                    <a:pt x="67" y="14"/>
                  </a:cubicBezTo>
                  <a:moveTo>
                    <a:pt x="67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7"/>
                    <a:pt x="30" y="338"/>
                    <a:pt x="67" y="338"/>
                  </a:cubicBezTo>
                  <a:cubicBezTo>
                    <a:pt x="104" y="338"/>
                    <a:pt x="135" y="307"/>
                    <a:pt x="135" y="2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30"/>
                    <a:pt x="104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753100" y="3141663"/>
              <a:ext cx="254000" cy="428625"/>
            </a:xfrm>
            <a:custGeom>
              <a:avLst/>
              <a:gdLst>
                <a:gd name="T0" fmla="*/ 40 w 80"/>
                <a:gd name="T1" fmla="*/ 135 h 135"/>
                <a:gd name="T2" fmla="*/ 40 w 80"/>
                <a:gd name="T3" fmla="*/ 135 h 135"/>
                <a:gd name="T4" fmla="*/ 0 w 80"/>
                <a:gd name="T5" fmla="*/ 95 h 135"/>
                <a:gd name="T6" fmla="*/ 0 w 80"/>
                <a:gd name="T7" fmla="*/ 40 h 135"/>
                <a:gd name="T8" fmla="*/ 40 w 80"/>
                <a:gd name="T9" fmla="*/ 0 h 135"/>
                <a:gd name="T10" fmla="*/ 80 w 80"/>
                <a:gd name="T11" fmla="*/ 40 h 135"/>
                <a:gd name="T12" fmla="*/ 80 w 80"/>
                <a:gd name="T13" fmla="*/ 95 h 135"/>
                <a:gd name="T14" fmla="*/ 40 w 80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5">
                  <a:moveTo>
                    <a:pt x="40" y="135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18" y="135"/>
                    <a:pt x="0" y="117"/>
                    <a:pt x="0" y="9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117"/>
                    <a:pt x="62" y="135"/>
                    <a:pt x="40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2581275" y="3141663"/>
              <a:ext cx="254000" cy="428625"/>
            </a:xfrm>
            <a:custGeom>
              <a:avLst/>
              <a:gdLst>
                <a:gd name="T0" fmla="*/ 40 w 80"/>
                <a:gd name="T1" fmla="*/ 13 h 135"/>
                <a:gd name="T2" fmla="*/ 67 w 80"/>
                <a:gd name="T3" fmla="*/ 40 h 135"/>
                <a:gd name="T4" fmla="*/ 67 w 80"/>
                <a:gd name="T5" fmla="*/ 95 h 135"/>
                <a:gd name="T6" fmla="*/ 40 w 80"/>
                <a:gd name="T7" fmla="*/ 121 h 135"/>
                <a:gd name="T8" fmla="*/ 13 w 80"/>
                <a:gd name="T9" fmla="*/ 95 h 135"/>
                <a:gd name="T10" fmla="*/ 13 w 80"/>
                <a:gd name="T11" fmla="*/ 40 h 135"/>
                <a:gd name="T12" fmla="*/ 40 w 80"/>
                <a:gd name="T13" fmla="*/ 13 h 135"/>
                <a:gd name="T14" fmla="*/ 40 w 80"/>
                <a:gd name="T15" fmla="*/ 0 h 135"/>
                <a:gd name="T16" fmla="*/ 0 w 80"/>
                <a:gd name="T17" fmla="*/ 40 h 135"/>
                <a:gd name="T18" fmla="*/ 0 w 80"/>
                <a:gd name="T19" fmla="*/ 95 h 135"/>
                <a:gd name="T20" fmla="*/ 40 w 80"/>
                <a:gd name="T21" fmla="*/ 135 h 135"/>
                <a:gd name="T22" fmla="*/ 80 w 80"/>
                <a:gd name="T23" fmla="*/ 95 h 135"/>
                <a:gd name="T24" fmla="*/ 80 w 80"/>
                <a:gd name="T25" fmla="*/ 40 h 135"/>
                <a:gd name="T26" fmla="*/ 40 w 80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35">
                  <a:moveTo>
                    <a:pt x="40" y="13"/>
                  </a:moveTo>
                  <a:cubicBezTo>
                    <a:pt x="55" y="13"/>
                    <a:pt x="67" y="25"/>
                    <a:pt x="67" y="40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7" y="109"/>
                    <a:pt x="55" y="121"/>
                    <a:pt x="40" y="121"/>
                  </a:cubicBezTo>
                  <a:cubicBezTo>
                    <a:pt x="25" y="121"/>
                    <a:pt x="13" y="109"/>
                    <a:pt x="13" y="95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25"/>
                    <a:pt x="25" y="13"/>
                    <a:pt x="40" y="13"/>
                  </a:cubicBezTo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17"/>
                    <a:pt x="18" y="135"/>
                    <a:pt x="40" y="135"/>
                  </a:cubicBezTo>
                  <a:cubicBezTo>
                    <a:pt x="62" y="135"/>
                    <a:pt x="80" y="117"/>
                    <a:pt x="80" y="9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149850" y="3119438"/>
              <a:ext cx="428625" cy="1074738"/>
            </a:xfrm>
            <a:custGeom>
              <a:avLst/>
              <a:gdLst>
                <a:gd name="T0" fmla="*/ 68 w 135"/>
                <a:gd name="T1" fmla="*/ 338 h 338"/>
                <a:gd name="T2" fmla="*/ 68 w 135"/>
                <a:gd name="T3" fmla="*/ 338 h 338"/>
                <a:gd name="T4" fmla="*/ 0 w 135"/>
                <a:gd name="T5" fmla="*/ 270 h 338"/>
                <a:gd name="T6" fmla="*/ 0 w 135"/>
                <a:gd name="T7" fmla="*/ 68 h 338"/>
                <a:gd name="T8" fmla="*/ 68 w 135"/>
                <a:gd name="T9" fmla="*/ 0 h 338"/>
                <a:gd name="T10" fmla="*/ 135 w 135"/>
                <a:gd name="T11" fmla="*/ 68 h 338"/>
                <a:gd name="T12" fmla="*/ 135 w 135"/>
                <a:gd name="T13" fmla="*/ 270 h 338"/>
                <a:gd name="T14" fmla="*/ 68 w 135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38">
                  <a:moveTo>
                    <a:pt x="68" y="338"/>
                  </a:moveTo>
                  <a:cubicBezTo>
                    <a:pt x="68" y="338"/>
                    <a:pt x="68" y="338"/>
                    <a:pt x="68" y="338"/>
                  </a:cubicBezTo>
                  <a:cubicBezTo>
                    <a:pt x="31" y="338"/>
                    <a:pt x="0" y="307"/>
                    <a:pt x="0" y="2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8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307"/>
                    <a:pt x="105" y="338"/>
                    <a:pt x="68" y="3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51250" y="1681163"/>
              <a:ext cx="536575" cy="2405063"/>
            </a:xfrm>
            <a:custGeom>
              <a:avLst/>
              <a:gdLst>
                <a:gd name="T0" fmla="*/ 84 w 169"/>
                <a:gd name="T1" fmla="*/ 756 h 756"/>
                <a:gd name="T2" fmla="*/ 84 w 169"/>
                <a:gd name="T3" fmla="*/ 756 h 756"/>
                <a:gd name="T4" fmla="*/ 0 w 169"/>
                <a:gd name="T5" fmla="*/ 671 h 756"/>
                <a:gd name="T6" fmla="*/ 0 w 169"/>
                <a:gd name="T7" fmla="*/ 84 h 756"/>
                <a:gd name="T8" fmla="*/ 84 w 169"/>
                <a:gd name="T9" fmla="*/ 0 h 756"/>
                <a:gd name="T10" fmla="*/ 169 w 169"/>
                <a:gd name="T11" fmla="*/ 84 h 756"/>
                <a:gd name="T12" fmla="*/ 169 w 169"/>
                <a:gd name="T13" fmla="*/ 671 h 756"/>
                <a:gd name="T14" fmla="*/ 84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4" y="756"/>
                  </a:moveTo>
                  <a:cubicBezTo>
                    <a:pt x="84" y="756"/>
                    <a:pt x="84" y="756"/>
                    <a:pt x="84" y="756"/>
                  </a:cubicBezTo>
                  <a:cubicBezTo>
                    <a:pt x="38" y="756"/>
                    <a:pt x="0" y="718"/>
                    <a:pt x="0" y="67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671"/>
                    <a:pt x="169" y="671"/>
                    <a:pt x="169" y="671"/>
                  </a:cubicBezTo>
                  <a:cubicBezTo>
                    <a:pt x="169" y="718"/>
                    <a:pt x="131" y="756"/>
                    <a:pt x="84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4400550" y="2625726"/>
              <a:ext cx="536575" cy="2405063"/>
            </a:xfrm>
            <a:custGeom>
              <a:avLst/>
              <a:gdLst>
                <a:gd name="T0" fmla="*/ 85 w 169"/>
                <a:gd name="T1" fmla="*/ 756 h 756"/>
                <a:gd name="T2" fmla="*/ 85 w 169"/>
                <a:gd name="T3" fmla="*/ 756 h 756"/>
                <a:gd name="T4" fmla="*/ 0 w 169"/>
                <a:gd name="T5" fmla="*/ 671 h 756"/>
                <a:gd name="T6" fmla="*/ 0 w 169"/>
                <a:gd name="T7" fmla="*/ 84 h 756"/>
                <a:gd name="T8" fmla="*/ 85 w 169"/>
                <a:gd name="T9" fmla="*/ 0 h 756"/>
                <a:gd name="T10" fmla="*/ 169 w 169"/>
                <a:gd name="T11" fmla="*/ 84 h 756"/>
                <a:gd name="T12" fmla="*/ 169 w 169"/>
                <a:gd name="T13" fmla="*/ 671 h 756"/>
                <a:gd name="T14" fmla="*/ 85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5" y="756"/>
                  </a:moveTo>
                  <a:cubicBezTo>
                    <a:pt x="85" y="756"/>
                    <a:pt x="85" y="756"/>
                    <a:pt x="85" y="756"/>
                  </a:cubicBezTo>
                  <a:cubicBezTo>
                    <a:pt x="38" y="756"/>
                    <a:pt x="0" y="718"/>
                    <a:pt x="0" y="67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671"/>
                    <a:pt x="169" y="671"/>
                    <a:pt x="169" y="671"/>
                  </a:cubicBezTo>
                  <a:cubicBezTo>
                    <a:pt x="169" y="718"/>
                    <a:pt x="131" y="756"/>
                    <a:pt x="85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343150" y="3376613"/>
              <a:ext cx="428625" cy="1074738"/>
            </a:xfrm>
            <a:custGeom>
              <a:avLst/>
              <a:gdLst>
                <a:gd name="T0" fmla="*/ 68 w 135"/>
                <a:gd name="T1" fmla="*/ 338 h 338"/>
                <a:gd name="T2" fmla="*/ 68 w 135"/>
                <a:gd name="T3" fmla="*/ 338 h 338"/>
                <a:gd name="T4" fmla="*/ 0 w 135"/>
                <a:gd name="T5" fmla="*/ 270 h 338"/>
                <a:gd name="T6" fmla="*/ 0 w 135"/>
                <a:gd name="T7" fmla="*/ 68 h 338"/>
                <a:gd name="T8" fmla="*/ 68 w 135"/>
                <a:gd name="T9" fmla="*/ 0 h 338"/>
                <a:gd name="T10" fmla="*/ 135 w 135"/>
                <a:gd name="T11" fmla="*/ 68 h 338"/>
                <a:gd name="T12" fmla="*/ 135 w 135"/>
                <a:gd name="T13" fmla="*/ 270 h 338"/>
                <a:gd name="T14" fmla="*/ 68 w 135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38">
                  <a:moveTo>
                    <a:pt x="68" y="338"/>
                  </a:moveTo>
                  <a:cubicBezTo>
                    <a:pt x="68" y="338"/>
                    <a:pt x="68" y="338"/>
                    <a:pt x="68" y="338"/>
                  </a:cubicBezTo>
                  <a:cubicBezTo>
                    <a:pt x="31" y="338"/>
                    <a:pt x="0" y="307"/>
                    <a:pt x="0" y="2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8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307"/>
                    <a:pt x="105" y="338"/>
                    <a:pt x="68" y="3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593850" y="2517776"/>
              <a:ext cx="536575" cy="2405063"/>
            </a:xfrm>
            <a:custGeom>
              <a:avLst/>
              <a:gdLst>
                <a:gd name="T0" fmla="*/ 85 w 169"/>
                <a:gd name="T1" fmla="*/ 756 h 756"/>
                <a:gd name="T2" fmla="*/ 85 w 169"/>
                <a:gd name="T3" fmla="*/ 756 h 756"/>
                <a:gd name="T4" fmla="*/ 0 w 169"/>
                <a:gd name="T5" fmla="*/ 672 h 756"/>
                <a:gd name="T6" fmla="*/ 0 w 169"/>
                <a:gd name="T7" fmla="*/ 85 h 756"/>
                <a:gd name="T8" fmla="*/ 85 w 169"/>
                <a:gd name="T9" fmla="*/ 0 h 756"/>
                <a:gd name="T10" fmla="*/ 169 w 169"/>
                <a:gd name="T11" fmla="*/ 85 h 756"/>
                <a:gd name="T12" fmla="*/ 169 w 169"/>
                <a:gd name="T13" fmla="*/ 672 h 756"/>
                <a:gd name="T14" fmla="*/ 85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5" y="756"/>
                  </a:moveTo>
                  <a:cubicBezTo>
                    <a:pt x="85" y="756"/>
                    <a:pt x="85" y="756"/>
                    <a:pt x="85" y="756"/>
                  </a:cubicBezTo>
                  <a:cubicBezTo>
                    <a:pt x="38" y="756"/>
                    <a:pt x="0" y="718"/>
                    <a:pt x="0" y="6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5"/>
                  </a:cubicBezTo>
                  <a:cubicBezTo>
                    <a:pt x="169" y="672"/>
                    <a:pt x="169" y="672"/>
                    <a:pt x="169" y="672"/>
                  </a:cubicBezTo>
                  <a:cubicBezTo>
                    <a:pt x="169" y="718"/>
                    <a:pt x="131" y="756"/>
                    <a:pt x="85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0" y="3268663"/>
              <a:ext cx="241300" cy="1074738"/>
            </a:xfrm>
            <a:custGeom>
              <a:avLst/>
              <a:gdLst>
                <a:gd name="T0" fmla="*/ 8 w 76"/>
                <a:gd name="T1" fmla="*/ 0 h 338"/>
                <a:gd name="T2" fmla="*/ 0 w 76"/>
                <a:gd name="T3" fmla="*/ 1 h 338"/>
                <a:gd name="T4" fmla="*/ 0 w 76"/>
                <a:gd name="T5" fmla="*/ 337 h 338"/>
                <a:gd name="T6" fmla="*/ 8 w 76"/>
                <a:gd name="T7" fmla="*/ 338 h 338"/>
                <a:gd name="T8" fmla="*/ 76 w 76"/>
                <a:gd name="T9" fmla="*/ 270 h 338"/>
                <a:gd name="T10" fmla="*/ 76 w 76"/>
                <a:gd name="T11" fmla="*/ 68 h 338"/>
                <a:gd name="T12" fmla="*/ 8 w 7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38">
                  <a:moveTo>
                    <a:pt x="8" y="0"/>
                  </a:moveTo>
                  <a:cubicBezTo>
                    <a:pt x="5" y="0"/>
                    <a:pt x="2" y="1"/>
                    <a:pt x="0" y="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2" y="338"/>
                    <a:pt x="5" y="338"/>
                    <a:pt x="8" y="338"/>
                  </a:cubicBezTo>
                  <a:cubicBezTo>
                    <a:pt x="45" y="338"/>
                    <a:pt x="76" y="308"/>
                    <a:pt x="76" y="2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31"/>
                    <a:pt x="45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8966200" y="2670176"/>
              <a:ext cx="177800" cy="1068388"/>
            </a:xfrm>
            <a:custGeom>
              <a:avLst/>
              <a:gdLst>
                <a:gd name="T0" fmla="*/ 56 w 56"/>
                <a:gd name="T1" fmla="*/ 0 h 336"/>
                <a:gd name="T2" fmla="*/ 0 w 56"/>
                <a:gd name="T3" fmla="*/ 67 h 336"/>
                <a:gd name="T4" fmla="*/ 0 w 56"/>
                <a:gd name="T5" fmla="*/ 269 h 336"/>
                <a:gd name="T6" fmla="*/ 56 w 56"/>
                <a:gd name="T7" fmla="*/ 336 h 336"/>
                <a:gd name="T8" fmla="*/ 56 w 56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36">
                  <a:moveTo>
                    <a:pt x="56" y="0"/>
                  </a:moveTo>
                  <a:cubicBezTo>
                    <a:pt x="24" y="6"/>
                    <a:pt x="0" y="33"/>
                    <a:pt x="0" y="6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303"/>
                    <a:pt x="24" y="331"/>
                    <a:pt x="56" y="336"/>
                  </a:cubicBez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95482560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000" y="1092200"/>
            <a:ext cx="8352000" cy="2268000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0000A0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64851" y="3572695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8B8A8D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4738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58382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000" y="1090800"/>
            <a:ext cx="8352000" cy="2268000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64851" y="3572695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0000" y="6316537"/>
            <a:ext cx="107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Logotype, static"/>
          <p:cNvGrpSpPr/>
          <p:nvPr userDrawn="1"/>
        </p:nvGrpSpPr>
        <p:grpSpPr>
          <a:xfrm>
            <a:off x="10248001" y="6397200"/>
            <a:ext cx="1151583" cy="18010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17869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Pulse"/>
          <p:cNvGrpSpPr/>
          <p:nvPr userDrawn="1"/>
        </p:nvGrpSpPr>
        <p:grpSpPr>
          <a:xfrm>
            <a:off x="0" y="3751998"/>
            <a:ext cx="12192000" cy="2203451"/>
            <a:chOff x="0" y="2468633"/>
            <a:chExt cx="9144000" cy="2203451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917700" y="3089346"/>
              <a:ext cx="269875" cy="674688"/>
            </a:xfrm>
            <a:custGeom>
              <a:avLst/>
              <a:gdLst>
                <a:gd name="T0" fmla="*/ 44 w 85"/>
                <a:gd name="T1" fmla="*/ 212 h 212"/>
                <a:gd name="T2" fmla="*/ 41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1 w 85"/>
                <a:gd name="T9" fmla="*/ 0 h 212"/>
                <a:gd name="T10" fmla="*/ 44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4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4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9" y="212"/>
                    <a:pt x="0" y="194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6" y="0"/>
                    <a:pt x="85" y="19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4"/>
                    <a:pt x="66" y="212"/>
                    <a:pt x="44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644900" y="3481458"/>
              <a:ext cx="158750" cy="269875"/>
            </a:xfrm>
            <a:custGeom>
              <a:avLst/>
              <a:gdLst>
                <a:gd name="T0" fmla="*/ 26 w 50"/>
                <a:gd name="T1" fmla="*/ 85 h 85"/>
                <a:gd name="T2" fmla="*/ 24 w 50"/>
                <a:gd name="T3" fmla="*/ 85 h 85"/>
                <a:gd name="T4" fmla="*/ 0 w 50"/>
                <a:gd name="T5" fmla="*/ 60 h 85"/>
                <a:gd name="T6" fmla="*/ 0 w 50"/>
                <a:gd name="T7" fmla="*/ 25 h 85"/>
                <a:gd name="T8" fmla="*/ 24 w 50"/>
                <a:gd name="T9" fmla="*/ 0 h 85"/>
                <a:gd name="T10" fmla="*/ 26 w 50"/>
                <a:gd name="T11" fmla="*/ 0 h 85"/>
                <a:gd name="T12" fmla="*/ 50 w 50"/>
                <a:gd name="T13" fmla="*/ 25 h 85"/>
                <a:gd name="T14" fmla="*/ 50 w 50"/>
                <a:gd name="T15" fmla="*/ 60 h 85"/>
                <a:gd name="T16" fmla="*/ 26 w 50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85">
                  <a:moveTo>
                    <a:pt x="26" y="8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11" y="85"/>
                    <a:pt x="0" y="7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74"/>
                    <a:pt x="39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647825" y="3481458"/>
              <a:ext cx="161925" cy="269875"/>
            </a:xfrm>
            <a:custGeom>
              <a:avLst/>
              <a:gdLst>
                <a:gd name="T0" fmla="*/ 26 w 51"/>
                <a:gd name="T1" fmla="*/ 85 h 85"/>
                <a:gd name="T2" fmla="*/ 25 w 51"/>
                <a:gd name="T3" fmla="*/ 85 h 85"/>
                <a:gd name="T4" fmla="*/ 0 w 51"/>
                <a:gd name="T5" fmla="*/ 60 h 85"/>
                <a:gd name="T6" fmla="*/ 0 w 51"/>
                <a:gd name="T7" fmla="*/ 25 h 85"/>
                <a:gd name="T8" fmla="*/ 25 w 51"/>
                <a:gd name="T9" fmla="*/ 0 h 85"/>
                <a:gd name="T10" fmla="*/ 26 w 51"/>
                <a:gd name="T11" fmla="*/ 0 h 85"/>
                <a:gd name="T12" fmla="*/ 51 w 51"/>
                <a:gd name="T13" fmla="*/ 25 h 85"/>
                <a:gd name="T14" fmla="*/ 51 w 51"/>
                <a:gd name="T15" fmla="*/ 60 h 85"/>
                <a:gd name="T16" fmla="*/ 26 w 5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5">
                  <a:moveTo>
                    <a:pt x="26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74"/>
                    <a:pt x="40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267075" y="3468758"/>
              <a:ext cx="266700" cy="674688"/>
            </a:xfrm>
            <a:custGeom>
              <a:avLst/>
              <a:gdLst>
                <a:gd name="T0" fmla="*/ 43 w 84"/>
                <a:gd name="T1" fmla="*/ 212 h 212"/>
                <a:gd name="T2" fmla="*/ 41 w 84"/>
                <a:gd name="T3" fmla="*/ 212 h 212"/>
                <a:gd name="T4" fmla="*/ 0 w 84"/>
                <a:gd name="T5" fmla="*/ 171 h 212"/>
                <a:gd name="T6" fmla="*/ 0 w 84"/>
                <a:gd name="T7" fmla="*/ 41 h 212"/>
                <a:gd name="T8" fmla="*/ 41 w 84"/>
                <a:gd name="T9" fmla="*/ 0 h 212"/>
                <a:gd name="T10" fmla="*/ 43 w 84"/>
                <a:gd name="T11" fmla="*/ 0 h 212"/>
                <a:gd name="T12" fmla="*/ 84 w 84"/>
                <a:gd name="T13" fmla="*/ 41 h 212"/>
                <a:gd name="T14" fmla="*/ 84 w 84"/>
                <a:gd name="T15" fmla="*/ 171 h 212"/>
                <a:gd name="T16" fmla="*/ 43 w 84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8" y="212"/>
                    <a:pt x="0" y="193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4" y="18"/>
                    <a:pt x="84" y="41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4" y="193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320925" y="2562296"/>
              <a:ext cx="339725" cy="1514475"/>
            </a:xfrm>
            <a:custGeom>
              <a:avLst/>
              <a:gdLst>
                <a:gd name="T0" fmla="*/ 55 w 107"/>
                <a:gd name="T1" fmla="*/ 476 h 476"/>
                <a:gd name="T2" fmla="*/ 52 w 107"/>
                <a:gd name="T3" fmla="*/ 476 h 476"/>
                <a:gd name="T4" fmla="*/ 0 w 107"/>
                <a:gd name="T5" fmla="*/ 424 h 476"/>
                <a:gd name="T6" fmla="*/ 0 w 107"/>
                <a:gd name="T7" fmla="*/ 52 h 476"/>
                <a:gd name="T8" fmla="*/ 52 w 107"/>
                <a:gd name="T9" fmla="*/ 0 h 476"/>
                <a:gd name="T10" fmla="*/ 55 w 107"/>
                <a:gd name="T11" fmla="*/ 0 h 476"/>
                <a:gd name="T12" fmla="*/ 107 w 107"/>
                <a:gd name="T13" fmla="*/ 52 h 476"/>
                <a:gd name="T14" fmla="*/ 107 w 107"/>
                <a:gd name="T15" fmla="*/ 424 h 476"/>
                <a:gd name="T16" fmla="*/ 55 w 107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6">
                  <a:moveTo>
                    <a:pt x="55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4" y="476"/>
                    <a:pt x="0" y="453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4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3" y="0"/>
                    <a:pt x="107" y="24"/>
                    <a:pt x="107" y="52"/>
                  </a:cubicBezTo>
                  <a:cubicBezTo>
                    <a:pt x="107" y="424"/>
                    <a:pt x="107" y="424"/>
                    <a:pt x="107" y="424"/>
                  </a:cubicBezTo>
                  <a:cubicBezTo>
                    <a:pt x="107" y="453"/>
                    <a:pt x="83" y="476"/>
                    <a:pt x="55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84150" y="3089346"/>
              <a:ext cx="269875" cy="674688"/>
            </a:xfrm>
            <a:custGeom>
              <a:avLst/>
              <a:gdLst>
                <a:gd name="T0" fmla="*/ 43 w 85"/>
                <a:gd name="T1" fmla="*/ 212 h 212"/>
                <a:gd name="T2" fmla="*/ 41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1 w 85"/>
                <a:gd name="T9" fmla="*/ 0 h 212"/>
                <a:gd name="T10" fmla="*/ 43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3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9" y="212"/>
                    <a:pt x="0" y="194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4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587375" y="2562296"/>
              <a:ext cx="336550" cy="1514475"/>
            </a:xfrm>
            <a:custGeom>
              <a:avLst/>
              <a:gdLst>
                <a:gd name="T0" fmla="*/ 55 w 106"/>
                <a:gd name="T1" fmla="*/ 476 h 476"/>
                <a:gd name="T2" fmla="*/ 52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2 w 106"/>
                <a:gd name="T9" fmla="*/ 0 h 476"/>
                <a:gd name="T10" fmla="*/ 55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5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5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3" y="476"/>
                    <a:pt x="0" y="453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3" y="0"/>
                    <a:pt x="106" y="24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3"/>
                    <a:pt x="83" y="476"/>
                    <a:pt x="55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2794000" y="3156021"/>
              <a:ext cx="336550" cy="1516063"/>
            </a:xfrm>
            <a:custGeom>
              <a:avLst/>
              <a:gdLst>
                <a:gd name="T0" fmla="*/ 54 w 106"/>
                <a:gd name="T1" fmla="*/ 476 h 476"/>
                <a:gd name="T2" fmla="*/ 52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2 w 106"/>
                <a:gd name="T9" fmla="*/ 0 h 476"/>
                <a:gd name="T10" fmla="*/ 54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4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4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3" y="476"/>
                    <a:pt x="0" y="452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2"/>
                    <a:pt x="83" y="476"/>
                    <a:pt x="54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270000" y="3468758"/>
              <a:ext cx="269875" cy="674688"/>
            </a:xfrm>
            <a:custGeom>
              <a:avLst/>
              <a:gdLst>
                <a:gd name="T0" fmla="*/ 43 w 85"/>
                <a:gd name="T1" fmla="*/ 8 h 212"/>
                <a:gd name="T2" fmla="*/ 77 w 85"/>
                <a:gd name="T3" fmla="*/ 42 h 212"/>
                <a:gd name="T4" fmla="*/ 77 w 85"/>
                <a:gd name="T5" fmla="*/ 170 h 212"/>
                <a:gd name="T6" fmla="*/ 43 w 85"/>
                <a:gd name="T7" fmla="*/ 204 h 212"/>
                <a:gd name="T8" fmla="*/ 9 w 85"/>
                <a:gd name="T9" fmla="*/ 170 h 212"/>
                <a:gd name="T10" fmla="*/ 9 w 85"/>
                <a:gd name="T11" fmla="*/ 42 h 212"/>
                <a:gd name="T12" fmla="*/ 43 w 85"/>
                <a:gd name="T13" fmla="*/ 8 h 212"/>
                <a:gd name="T14" fmla="*/ 43 w 85"/>
                <a:gd name="T15" fmla="*/ 0 h 212"/>
                <a:gd name="T16" fmla="*/ 0 w 85"/>
                <a:gd name="T17" fmla="*/ 42 h 212"/>
                <a:gd name="T18" fmla="*/ 0 w 85"/>
                <a:gd name="T19" fmla="*/ 170 h 212"/>
                <a:gd name="T20" fmla="*/ 43 w 85"/>
                <a:gd name="T21" fmla="*/ 212 h 212"/>
                <a:gd name="T22" fmla="*/ 85 w 85"/>
                <a:gd name="T23" fmla="*/ 170 h 212"/>
                <a:gd name="T24" fmla="*/ 85 w 85"/>
                <a:gd name="T25" fmla="*/ 42 h 212"/>
                <a:gd name="T26" fmla="*/ 43 w 85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212">
                  <a:moveTo>
                    <a:pt x="43" y="8"/>
                  </a:moveTo>
                  <a:cubicBezTo>
                    <a:pt x="62" y="8"/>
                    <a:pt x="77" y="24"/>
                    <a:pt x="77" y="42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88"/>
                    <a:pt x="62" y="204"/>
                    <a:pt x="43" y="204"/>
                  </a:cubicBezTo>
                  <a:cubicBezTo>
                    <a:pt x="24" y="204"/>
                    <a:pt x="9" y="188"/>
                    <a:pt x="9" y="17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24"/>
                    <a:pt x="24" y="8"/>
                    <a:pt x="43" y="8"/>
                  </a:cubicBezTo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3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800100" y="3156021"/>
              <a:ext cx="336550" cy="1516063"/>
            </a:xfrm>
            <a:custGeom>
              <a:avLst/>
              <a:gdLst>
                <a:gd name="T0" fmla="*/ 53 w 106"/>
                <a:gd name="T1" fmla="*/ 9 h 476"/>
                <a:gd name="T2" fmla="*/ 97 w 106"/>
                <a:gd name="T3" fmla="*/ 53 h 476"/>
                <a:gd name="T4" fmla="*/ 97 w 106"/>
                <a:gd name="T5" fmla="*/ 422 h 476"/>
                <a:gd name="T6" fmla="*/ 53 w 106"/>
                <a:gd name="T7" fmla="*/ 467 h 476"/>
                <a:gd name="T8" fmla="*/ 8 w 106"/>
                <a:gd name="T9" fmla="*/ 422 h 476"/>
                <a:gd name="T10" fmla="*/ 8 w 106"/>
                <a:gd name="T11" fmla="*/ 53 h 476"/>
                <a:gd name="T12" fmla="*/ 53 w 106"/>
                <a:gd name="T13" fmla="*/ 9 h 476"/>
                <a:gd name="T14" fmla="*/ 53 w 106"/>
                <a:gd name="T15" fmla="*/ 0 h 476"/>
                <a:gd name="T16" fmla="*/ 0 w 106"/>
                <a:gd name="T17" fmla="*/ 53 h 476"/>
                <a:gd name="T18" fmla="*/ 0 w 106"/>
                <a:gd name="T19" fmla="*/ 422 h 476"/>
                <a:gd name="T20" fmla="*/ 53 w 106"/>
                <a:gd name="T21" fmla="*/ 476 h 476"/>
                <a:gd name="T22" fmla="*/ 106 w 106"/>
                <a:gd name="T23" fmla="*/ 422 h 476"/>
                <a:gd name="T24" fmla="*/ 106 w 106"/>
                <a:gd name="T25" fmla="*/ 53 h 476"/>
                <a:gd name="T26" fmla="*/ 53 w 106"/>
                <a:gd name="T2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6">
                  <a:moveTo>
                    <a:pt x="53" y="9"/>
                  </a:moveTo>
                  <a:cubicBezTo>
                    <a:pt x="77" y="9"/>
                    <a:pt x="97" y="29"/>
                    <a:pt x="97" y="53"/>
                  </a:cubicBezTo>
                  <a:cubicBezTo>
                    <a:pt x="97" y="422"/>
                    <a:pt x="97" y="422"/>
                    <a:pt x="97" y="422"/>
                  </a:cubicBezTo>
                  <a:cubicBezTo>
                    <a:pt x="97" y="447"/>
                    <a:pt x="77" y="467"/>
                    <a:pt x="53" y="467"/>
                  </a:cubicBezTo>
                  <a:cubicBezTo>
                    <a:pt x="28" y="467"/>
                    <a:pt x="8" y="447"/>
                    <a:pt x="8" y="42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29"/>
                    <a:pt x="28" y="9"/>
                    <a:pt x="53" y="9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52"/>
                    <a:pt x="24" y="476"/>
                    <a:pt x="53" y="476"/>
                  </a:cubicBezTo>
                  <a:cubicBezTo>
                    <a:pt x="82" y="476"/>
                    <a:pt x="106" y="452"/>
                    <a:pt x="106" y="42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753475" y="3481458"/>
              <a:ext cx="161925" cy="269875"/>
            </a:xfrm>
            <a:custGeom>
              <a:avLst/>
              <a:gdLst>
                <a:gd name="T0" fmla="*/ 26 w 51"/>
                <a:gd name="T1" fmla="*/ 85 h 85"/>
                <a:gd name="T2" fmla="*/ 25 w 51"/>
                <a:gd name="T3" fmla="*/ 85 h 85"/>
                <a:gd name="T4" fmla="*/ 0 w 51"/>
                <a:gd name="T5" fmla="*/ 60 h 85"/>
                <a:gd name="T6" fmla="*/ 0 w 51"/>
                <a:gd name="T7" fmla="*/ 25 h 85"/>
                <a:gd name="T8" fmla="*/ 25 w 51"/>
                <a:gd name="T9" fmla="*/ 0 h 85"/>
                <a:gd name="T10" fmla="*/ 26 w 51"/>
                <a:gd name="T11" fmla="*/ 0 h 85"/>
                <a:gd name="T12" fmla="*/ 51 w 51"/>
                <a:gd name="T13" fmla="*/ 25 h 85"/>
                <a:gd name="T14" fmla="*/ 51 w 51"/>
                <a:gd name="T15" fmla="*/ 60 h 85"/>
                <a:gd name="T16" fmla="*/ 26 w 5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5">
                  <a:moveTo>
                    <a:pt x="26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74"/>
                    <a:pt x="40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302500" y="3143321"/>
              <a:ext cx="269875" cy="676275"/>
            </a:xfrm>
            <a:custGeom>
              <a:avLst/>
              <a:gdLst>
                <a:gd name="T0" fmla="*/ 42 w 85"/>
                <a:gd name="T1" fmla="*/ 8 h 212"/>
                <a:gd name="T2" fmla="*/ 76 w 85"/>
                <a:gd name="T3" fmla="*/ 42 h 212"/>
                <a:gd name="T4" fmla="*/ 76 w 85"/>
                <a:gd name="T5" fmla="*/ 170 h 212"/>
                <a:gd name="T6" fmla="*/ 42 w 85"/>
                <a:gd name="T7" fmla="*/ 204 h 212"/>
                <a:gd name="T8" fmla="*/ 8 w 85"/>
                <a:gd name="T9" fmla="*/ 170 h 212"/>
                <a:gd name="T10" fmla="*/ 8 w 85"/>
                <a:gd name="T11" fmla="*/ 42 h 212"/>
                <a:gd name="T12" fmla="*/ 42 w 85"/>
                <a:gd name="T13" fmla="*/ 8 h 212"/>
                <a:gd name="T14" fmla="*/ 42 w 85"/>
                <a:gd name="T15" fmla="*/ 0 h 212"/>
                <a:gd name="T16" fmla="*/ 42 w 85"/>
                <a:gd name="T17" fmla="*/ 0 h 212"/>
                <a:gd name="T18" fmla="*/ 0 w 85"/>
                <a:gd name="T19" fmla="*/ 42 h 212"/>
                <a:gd name="T20" fmla="*/ 0 w 85"/>
                <a:gd name="T21" fmla="*/ 170 h 212"/>
                <a:gd name="T22" fmla="*/ 42 w 85"/>
                <a:gd name="T23" fmla="*/ 212 h 212"/>
                <a:gd name="T24" fmla="*/ 85 w 85"/>
                <a:gd name="T25" fmla="*/ 170 h 212"/>
                <a:gd name="T26" fmla="*/ 85 w 85"/>
                <a:gd name="T27" fmla="*/ 42 h 212"/>
                <a:gd name="T28" fmla="*/ 42 w 85"/>
                <a:gd name="T2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212">
                  <a:moveTo>
                    <a:pt x="42" y="8"/>
                  </a:moveTo>
                  <a:cubicBezTo>
                    <a:pt x="61" y="8"/>
                    <a:pt x="76" y="24"/>
                    <a:pt x="76" y="42"/>
                  </a:cubicBezTo>
                  <a:cubicBezTo>
                    <a:pt x="76" y="170"/>
                    <a:pt x="76" y="170"/>
                    <a:pt x="76" y="170"/>
                  </a:cubicBezTo>
                  <a:cubicBezTo>
                    <a:pt x="76" y="188"/>
                    <a:pt x="61" y="204"/>
                    <a:pt x="42" y="204"/>
                  </a:cubicBezTo>
                  <a:cubicBezTo>
                    <a:pt x="23" y="204"/>
                    <a:pt x="8" y="188"/>
                    <a:pt x="8" y="17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4"/>
                    <a:pt x="23" y="8"/>
                    <a:pt x="42" y="8"/>
                  </a:cubicBezTo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2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375650" y="3468758"/>
              <a:ext cx="269875" cy="674688"/>
            </a:xfrm>
            <a:custGeom>
              <a:avLst/>
              <a:gdLst>
                <a:gd name="T0" fmla="*/ 44 w 85"/>
                <a:gd name="T1" fmla="*/ 212 h 212"/>
                <a:gd name="T2" fmla="*/ 42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2 w 85"/>
                <a:gd name="T9" fmla="*/ 0 h 212"/>
                <a:gd name="T10" fmla="*/ 44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4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4" y="212"/>
                  </a:moveTo>
                  <a:cubicBezTo>
                    <a:pt x="42" y="212"/>
                    <a:pt x="42" y="212"/>
                    <a:pt x="42" y="212"/>
                  </a:cubicBezTo>
                  <a:cubicBezTo>
                    <a:pt x="19" y="212"/>
                    <a:pt x="0" y="193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6" y="0"/>
                    <a:pt x="85" y="18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3"/>
                    <a:pt x="66" y="212"/>
                    <a:pt x="44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705725" y="2616271"/>
              <a:ext cx="336550" cy="1514475"/>
            </a:xfrm>
            <a:custGeom>
              <a:avLst/>
              <a:gdLst>
                <a:gd name="T0" fmla="*/ 53 w 106"/>
                <a:gd name="T1" fmla="*/ 9 h 476"/>
                <a:gd name="T2" fmla="*/ 98 w 106"/>
                <a:gd name="T3" fmla="*/ 54 h 476"/>
                <a:gd name="T4" fmla="*/ 98 w 106"/>
                <a:gd name="T5" fmla="*/ 423 h 476"/>
                <a:gd name="T6" fmla="*/ 53 w 106"/>
                <a:gd name="T7" fmla="*/ 467 h 476"/>
                <a:gd name="T8" fmla="*/ 9 w 106"/>
                <a:gd name="T9" fmla="*/ 423 h 476"/>
                <a:gd name="T10" fmla="*/ 9 w 106"/>
                <a:gd name="T11" fmla="*/ 54 h 476"/>
                <a:gd name="T12" fmla="*/ 53 w 106"/>
                <a:gd name="T13" fmla="*/ 9 h 476"/>
                <a:gd name="T14" fmla="*/ 53 w 106"/>
                <a:gd name="T15" fmla="*/ 0 h 476"/>
                <a:gd name="T16" fmla="*/ 0 w 106"/>
                <a:gd name="T17" fmla="*/ 54 h 476"/>
                <a:gd name="T18" fmla="*/ 0 w 106"/>
                <a:gd name="T19" fmla="*/ 423 h 476"/>
                <a:gd name="T20" fmla="*/ 53 w 106"/>
                <a:gd name="T21" fmla="*/ 476 h 476"/>
                <a:gd name="T22" fmla="*/ 106 w 106"/>
                <a:gd name="T23" fmla="*/ 423 h 476"/>
                <a:gd name="T24" fmla="*/ 106 w 106"/>
                <a:gd name="T25" fmla="*/ 54 h 476"/>
                <a:gd name="T26" fmla="*/ 53 w 106"/>
                <a:gd name="T2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6">
                  <a:moveTo>
                    <a:pt x="53" y="9"/>
                  </a:moveTo>
                  <a:cubicBezTo>
                    <a:pt x="78" y="9"/>
                    <a:pt x="98" y="29"/>
                    <a:pt x="98" y="54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98" y="447"/>
                    <a:pt x="78" y="467"/>
                    <a:pt x="53" y="467"/>
                  </a:cubicBezTo>
                  <a:cubicBezTo>
                    <a:pt x="28" y="467"/>
                    <a:pt x="9" y="447"/>
                    <a:pt x="9" y="42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29"/>
                    <a:pt x="28" y="9"/>
                    <a:pt x="53" y="9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52"/>
                    <a:pt x="24" y="476"/>
                    <a:pt x="53" y="476"/>
                  </a:cubicBezTo>
                  <a:cubicBezTo>
                    <a:pt x="82" y="476"/>
                    <a:pt x="106" y="452"/>
                    <a:pt x="106" y="42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24"/>
                    <a:pt x="82" y="0"/>
                    <a:pt x="5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3724275" y="3143321"/>
              <a:ext cx="269875" cy="676275"/>
            </a:xfrm>
            <a:custGeom>
              <a:avLst/>
              <a:gdLst>
                <a:gd name="T0" fmla="*/ 42 w 85"/>
                <a:gd name="T1" fmla="*/ 8 h 212"/>
                <a:gd name="T2" fmla="*/ 76 w 85"/>
                <a:gd name="T3" fmla="*/ 42 h 212"/>
                <a:gd name="T4" fmla="*/ 76 w 85"/>
                <a:gd name="T5" fmla="*/ 170 h 212"/>
                <a:gd name="T6" fmla="*/ 42 w 85"/>
                <a:gd name="T7" fmla="*/ 204 h 212"/>
                <a:gd name="T8" fmla="*/ 8 w 85"/>
                <a:gd name="T9" fmla="*/ 170 h 212"/>
                <a:gd name="T10" fmla="*/ 8 w 85"/>
                <a:gd name="T11" fmla="*/ 42 h 212"/>
                <a:gd name="T12" fmla="*/ 42 w 85"/>
                <a:gd name="T13" fmla="*/ 8 h 212"/>
                <a:gd name="T14" fmla="*/ 42 w 85"/>
                <a:gd name="T15" fmla="*/ 0 h 212"/>
                <a:gd name="T16" fmla="*/ 0 w 85"/>
                <a:gd name="T17" fmla="*/ 42 h 212"/>
                <a:gd name="T18" fmla="*/ 0 w 85"/>
                <a:gd name="T19" fmla="*/ 170 h 212"/>
                <a:gd name="T20" fmla="*/ 42 w 85"/>
                <a:gd name="T21" fmla="*/ 212 h 212"/>
                <a:gd name="T22" fmla="*/ 85 w 85"/>
                <a:gd name="T23" fmla="*/ 170 h 212"/>
                <a:gd name="T24" fmla="*/ 85 w 85"/>
                <a:gd name="T25" fmla="*/ 42 h 212"/>
                <a:gd name="T26" fmla="*/ 42 w 85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212">
                  <a:moveTo>
                    <a:pt x="42" y="8"/>
                  </a:moveTo>
                  <a:cubicBezTo>
                    <a:pt x="61" y="8"/>
                    <a:pt x="76" y="24"/>
                    <a:pt x="76" y="42"/>
                  </a:cubicBezTo>
                  <a:cubicBezTo>
                    <a:pt x="76" y="170"/>
                    <a:pt x="76" y="170"/>
                    <a:pt x="76" y="170"/>
                  </a:cubicBezTo>
                  <a:cubicBezTo>
                    <a:pt x="76" y="188"/>
                    <a:pt x="61" y="204"/>
                    <a:pt x="42" y="204"/>
                  </a:cubicBezTo>
                  <a:cubicBezTo>
                    <a:pt x="24" y="204"/>
                    <a:pt x="8" y="188"/>
                    <a:pt x="8" y="17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4"/>
                    <a:pt x="24" y="8"/>
                    <a:pt x="42" y="8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2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4127500" y="2616271"/>
              <a:ext cx="336550" cy="1514475"/>
            </a:xfrm>
            <a:custGeom>
              <a:avLst/>
              <a:gdLst>
                <a:gd name="T0" fmla="*/ 53 w 106"/>
                <a:gd name="T1" fmla="*/ 9 h 476"/>
                <a:gd name="T2" fmla="*/ 98 w 106"/>
                <a:gd name="T3" fmla="*/ 54 h 476"/>
                <a:gd name="T4" fmla="*/ 98 w 106"/>
                <a:gd name="T5" fmla="*/ 423 h 476"/>
                <a:gd name="T6" fmla="*/ 53 w 106"/>
                <a:gd name="T7" fmla="*/ 467 h 476"/>
                <a:gd name="T8" fmla="*/ 9 w 106"/>
                <a:gd name="T9" fmla="*/ 423 h 476"/>
                <a:gd name="T10" fmla="*/ 9 w 106"/>
                <a:gd name="T11" fmla="*/ 54 h 476"/>
                <a:gd name="T12" fmla="*/ 53 w 106"/>
                <a:gd name="T13" fmla="*/ 9 h 476"/>
                <a:gd name="T14" fmla="*/ 53 w 106"/>
                <a:gd name="T15" fmla="*/ 0 h 476"/>
                <a:gd name="T16" fmla="*/ 0 w 106"/>
                <a:gd name="T17" fmla="*/ 54 h 476"/>
                <a:gd name="T18" fmla="*/ 0 w 106"/>
                <a:gd name="T19" fmla="*/ 423 h 476"/>
                <a:gd name="T20" fmla="*/ 53 w 106"/>
                <a:gd name="T21" fmla="*/ 476 h 476"/>
                <a:gd name="T22" fmla="*/ 106 w 106"/>
                <a:gd name="T23" fmla="*/ 423 h 476"/>
                <a:gd name="T24" fmla="*/ 106 w 106"/>
                <a:gd name="T25" fmla="*/ 54 h 476"/>
                <a:gd name="T26" fmla="*/ 53 w 106"/>
                <a:gd name="T2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6">
                  <a:moveTo>
                    <a:pt x="53" y="9"/>
                  </a:moveTo>
                  <a:cubicBezTo>
                    <a:pt x="78" y="9"/>
                    <a:pt x="98" y="29"/>
                    <a:pt x="98" y="54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98" y="447"/>
                    <a:pt x="78" y="467"/>
                    <a:pt x="53" y="467"/>
                  </a:cubicBezTo>
                  <a:cubicBezTo>
                    <a:pt x="29" y="467"/>
                    <a:pt x="9" y="447"/>
                    <a:pt x="9" y="42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29"/>
                    <a:pt x="29" y="9"/>
                    <a:pt x="53" y="9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52"/>
                    <a:pt x="24" y="476"/>
                    <a:pt x="53" y="476"/>
                  </a:cubicBezTo>
                  <a:cubicBezTo>
                    <a:pt x="83" y="476"/>
                    <a:pt x="106" y="452"/>
                    <a:pt x="106" y="42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24"/>
                    <a:pt x="83" y="0"/>
                    <a:pt x="5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7905750" y="3156021"/>
              <a:ext cx="336550" cy="1516063"/>
            </a:xfrm>
            <a:custGeom>
              <a:avLst/>
              <a:gdLst>
                <a:gd name="T0" fmla="*/ 54 w 106"/>
                <a:gd name="T1" fmla="*/ 476 h 476"/>
                <a:gd name="T2" fmla="*/ 51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1 w 106"/>
                <a:gd name="T9" fmla="*/ 0 h 476"/>
                <a:gd name="T10" fmla="*/ 54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4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4" y="476"/>
                  </a:moveTo>
                  <a:cubicBezTo>
                    <a:pt x="51" y="476"/>
                    <a:pt x="51" y="476"/>
                    <a:pt x="51" y="476"/>
                  </a:cubicBezTo>
                  <a:cubicBezTo>
                    <a:pt x="23" y="476"/>
                    <a:pt x="0" y="452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2"/>
                    <a:pt x="83" y="476"/>
                    <a:pt x="54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5276850" y="2994096"/>
              <a:ext cx="269875" cy="674688"/>
            </a:xfrm>
            <a:custGeom>
              <a:avLst/>
              <a:gdLst>
                <a:gd name="T0" fmla="*/ 43 w 85"/>
                <a:gd name="T1" fmla="*/ 9 h 212"/>
                <a:gd name="T2" fmla="*/ 77 w 85"/>
                <a:gd name="T3" fmla="*/ 43 h 212"/>
                <a:gd name="T4" fmla="*/ 77 w 85"/>
                <a:gd name="T5" fmla="*/ 170 h 212"/>
                <a:gd name="T6" fmla="*/ 43 w 85"/>
                <a:gd name="T7" fmla="*/ 204 h 212"/>
                <a:gd name="T8" fmla="*/ 9 w 85"/>
                <a:gd name="T9" fmla="*/ 170 h 212"/>
                <a:gd name="T10" fmla="*/ 9 w 85"/>
                <a:gd name="T11" fmla="*/ 43 h 212"/>
                <a:gd name="T12" fmla="*/ 43 w 85"/>
                <a:gd name="T13" fmla="*/ 9 h 212"/>
                <a:gd name="T14" fmla="*/ 43 w 85"/>
                <a:gd name="T15" fmla="*/ 0 h 212"/>
                <a:gd name="T16" fmla="*/ 0 w 85"/>
                <a:gd name="T17" fmla="*/ 43 h 212"/>
                <a:gd name="T18" fmla="*/ 0 w 85"/>
                <a:gd name="T19" fmla="*/ 170 h 212"/>
                <a:gd name="T20" fmla="*/ 43 w 85"/>
                <a:gd name="T21" fmla="*/ 212 h 212"/>
                <a:gd name="T22" fmla="*/ 85 w 85"/>
                <a:gd name="T23" fmla="*/ 170 h 212"/>
                <a:gd name="T24" fmla="*/ 85 w 85"/>
                <a:gd name="T25" fmla="*/ 43 h 212"/>
                <a:gd name="T26" fmla="*/ 43 w 85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212">
                  <a:moveTo>
                    <a:pt x="43" y="9"/>
                  </a:moveTo>
                  <a:cubicBezTo>
                    <a:pt x="61" y="9"/>
                    <a:pt x="77" y="24"/>
                    <a:pt x="77" y="43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89"/>
                    <a:pt x="61" y="204"/>
                    <a:pt x="43" y="204"/>
                  </a:cubicBezTo>
                  <a:cubicBezTo>
                    <a:pt x="24" y="204"/>
                    <a:pt x="9" y="189"/>
                    <a:pt x="9" y="170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24"/>
                    <a:pt x="24" y="9"/>
                    <a:pt x="43" y="9"/>
                  </a:cubicBezTo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3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004050" y="3386208"/>
              <a:ext cx="158750" cy="269875"/>
            </a:xfrm>
            <a:custGeom>
              <a:avLst/>
              <a:gdLst>
                <a:gd name="T0" fmla="*/ 26 w 50"/>
                <a:gd name="T1" fmla="*/ 85 h 85"/>
                <a:gd name="T2" fmla="*/ 24 w 50"/>
                <a:gd name="T3" fmla="*/ 85 h 85"/>
                <a:gd name="T4" fmla="*/ 0 w 50"/>
                <a:gd name="T5" fmla="*/ 61 h 85"/>
                <a:gd name="T6" fmla="*/ 0 w 50"/>
                <a:gd name="T7" fmla="*/ 25 h 85"/>
                <a:gd name="T8" fmla="*/ 24 w 50"/>
                <a:gd name="T9" fmla="*/ 0 h 85"/>
                <a:gd name="T10" fmla="*/ 26 w 50"/>
                <a:gd name="T11" fmla="*/ 0 h 85"/>
                <a:gd name="T12" fmla="*/ 50 w 50"/>
                <a:gd name="T13" fmla="*/ 25 h 85"/>
                <a:gd name="T14" fmla="*/ 50 w 50"/>
                <a:gd name="T15" fmla="*/ 61 h 85"/>
                <a:gd name="T16" fmla="*/ 26 w 50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85">
                  <a:moveTo>
                    <a:pt x="26" y="8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11" y="85"/>
                    <a:pt x="0" y="74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74"/>
                    <a:pt x="39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5006975" y="3386208"/>
              <a:ext cx="161925" cy="269875"/>
            </a:xfrm>
            <a:custGeom>
              <a:avLst/>
              <a:gdLst>
                <a:gd name="T0" fmla="*/ 26 w 51"/>
                <a:gd name="T1" fmla="*/ 9 h 85"/>
                <a:gd name="T2" fmla="*/ 43 w 51"/>
                <a:gd name="T3" fmla="*/ 26 h 85"/>
                <a:gd name="T4" fmla="*/ 43 w 51"/>
                <a:gd name="T5" fmla="*/ 60 h 85"/>
                <a:gd name="T6" fmla="*/ 26 w 51"/>
                <a:gd name="T7" fmla="*/ 77 h 85"/>
                <a:gd name="T8" fmla="*/ 9 w 51"/>
                <a:gd name="T9" fmla="*/ 60 h 85"/>
                <a:gd name="T10" fmla="*/ 9 w 51"/>
                <a:gd name="T11" fmla="*/ 26 h 85"/>
                <a:gd name="T12" fmla="*/ 26 w 51"/>
                <a:gd name="T13" fmla="*/ 9 h 85"/>
                <a:gd name="T14" fmla="*/ 26 w 51"/>
                <a:gd name="T15" fmla="*/ 0 h 85"/>
                <a:gd name="T16" fmla="*/ 0 w 51"/>
                <a:gd name="T17" fmla="*/ 26 h 85"/>
                <a:gd name="T18" fmla="*/ 0 w 51"/>
                <a:gd name="T19" fmla="*/ 60 h 85"/>
                <a:gd name="T20" fmla="*/ 26 w 51"/>
                <a:gd name="T21" fmla="*/ 85 h 85"/>
                <a:gd name="T22" fmla="*/ 51 w 51"/>
                <a:gd name="T23" fmla="*/ 60 h 85"/>
                <a:gd name="T24" fmla="*/ 51 w 51"/>
                <a:gd name="T25" fmla="*/ 26 h 85"/>
                <a:gd name="T26" fmla="*/ 26 w 51"/>
                <a:gd name="T2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85">
                  <a:moveTo>
                    <a:pt x="26" y="9"/>
                  </a:moveTo>
                  <a:cubicBezTo>
                    <a:pt x="35" y="9"/>
                    <a:pt x="43" y="16"/>
                    <a:pt x="43" y="2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9"/>
                    <a:pt x="35" y="77"/>
                    <a:pt x="26" y="77"/>
                  </a:cubicBezTo>
                  <a:cubicBezTo>
                    <a:pt x="16" y="77"/>
                    <a:pt x="9" y="69"/>
                    <a:pt x="9" y="6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16"/>
                    <a:pt x="16" y="9"/>
                    <a:pt x="26" y="9"/>
                  </a:cubicBezTo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2" y="85"/>
                    <a:pt x="26" y="85"/>
                  </a:cubicBezTo>
                  <a:cubicBezTo>
                    <a:pt x="40" y="85"/>
                    <a:pt x="51" y="74"/>
                    <a:pt x="51" y="6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6626225" y="3373508"/>
              <a:ext cx="266700" cy="674688"/>
            </a:xfrm>
            <a:custGeom>
              <a:avLst/>
              <a:gdLst>
                <a:gd name="T0" fmla="*/ 43 w 84"/>
                <a:gd name="T1" fmla="*/ 212 h 212"/>
                <a:gd name="T2" fmla="*/ 41 w 84"/>
                <a:gd name="T3" fmla="*/ 212 h 212"/>
                <a:gd name="T4" fmla="*/ 0 w 84"/>
                <a:gd name="T5" fmla="*/ 171 h 212"/>
                <a:gd name="T6" fmla="*/ 0 w 84"/>
                <a:gd name="T7" fmla="*/ 42 h 212"/>
                <a:gd name="T8" fmla="*/ 41 w 84"/>
                <a:gd name="T9" fmla="*/ 0 h 212"/>
                <a:gd name="T10" fmla="*/ 43 w 84"/>
                <a:gd name="T11" fmla="*/ 0 h 212"/>
                <a:gd name="T12" fmla="*/ 84 w 84"/>
                <a:gd name="T13" fmla="*/ 42 h 212"/>
                <a:gd name="T14" fmla="*/ 84 w 84"/>
                <a:gd name="T15" fmla="*/ 171 h 212"/>
                <a:gd name="T16" fmla="*/ 43 w 84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8" y="212"/>
                    <a:pt x="0" y="194"/>
                    <a:pt x="0" y="17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4" y="194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5683250" y="2468633"/>
              <a:ext cx="336550" cy="1512888"/>
            </a:xfrm>
            <a:custGeom>
              <a:avLst/>
              <a:gdLst>
                <a:gd name="T0" fmla="*/ 54 w 106"/>
                <a:gd name="T1" fmla="*/ 475 h 475"/>
                <a:gd name="T2" fmla="*/ 51 w 106"/>
                <a:gd name="T3" fmla="*/ 475 h 475"/>
                <a:gd name="T4" fmla="*/ 0 w 106"/>
                <a:gd name="T5" fmla="*/ 423 h 475"/>
                <a:gd name="T6" fmla="*/ 0 w 106"/>
                <a:gd name="T7" fmla="*/ 52 h 475"/>
                <a:gd name="T8" fmla="*/ 51 w 106"/>
                <a:gd name="T9" fmla="*/ 0 h 475"/>
                <a:gd name="T10" fmla="*/ 54 w 106"/>
                <a:gd name="T11" fmla="*/ 0 h 475"/>
                <a:gd name="T12" fmla="*/ 106 w 106"/>
                <a:gd name="T13" fmla="*/ 52 h 475"/>
                <a:gd name="T14" fmla="*/ 106 w 106"/>
                <a:gd name="T15" fmla="*/ 423 h 475"/>
                <a:gd name="T16" fmla="*/ 54 w 106"/>
                <a:gd name="T1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5">
                  <a:moveTo>
                    <a:pt x="54" y="475"/>
                  </a:moveTo>
                  <a:cubicBezTo>
                    <a:pt x="51" y="475"/>
                    <a:pt x="51" y="475"/>
                    <a:pt x="51" y="475"/>
                  </a:cubicBezTo>
                  <a:cubicBezTo>
                    <a:pt x="23" y="475"/>
                    <a:pt x="0" y="452"/>
                    <a:pt x="0" y="4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2" y="0"/>
                    <a:pt x="106" y="23"/>
                    <a:pt x="106" y="52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452"/>
                    <a:pt x="82" y="475"/>
                    <a:pt x="54" y="47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6153150" y="3063946"/>
              <a:ext cx="336550" cy="1512888"/>
            </a:xfrm>
            <a:custGeom>
              <a:avLst/>
              <a:gdLst>
                <a:gd name="T0" fmla="*/ 54 w 106"/>
                <a:gd name="T1" fmla="*/ 475 h 475"/>
                <a:gd name="T2" fmla="*/ 52 w 106"/>
                <a:gd name="T3" fmla="*/ 475 h 475"/>
                <a:gd name="T4" fmla="*/ 0 w 106"/>
                <a:gd name="T5" fmla="*/ 423 h 475"/>
                <a:gd name="T6" fmla="*/ 0 w 106"/>
                <a:gd name="T7" fmla="*/ 51 h 475"/>
                <a:gd name="T8" fmla="*/ 52 w 106"/>
                <a:gd name="T9" fmla="*/ 0 h 475"/>
                <a:gd name="T10" fmla="*/ 54 w 106"/>
                <a:gd name="T11" fmla="*/ 0 h 475"/>
                <a:gd name="T12" fmla="*/ 106 w 106"/>
                <a:gd name="T13" fmla="*/ 51 h 475"/>
                <a:gd name="T14" fmla="*/ 106 w 106"/>
                <a:gd name="T15" fmla="*/ 423 h 475"/>
                <a:gd name="T16" fmla="*/ 54 w 106"/>
                <a:gd name="T1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5">
                  <a:moveTo>
                    <a:pt x="54" y="475"/>
                  </a:moveTo>
                  <a:cubicBezTo>
                    <a:pt x="52" y="475"/>
                    <a:pt x="52" y="475"/>
                    <a:pt x="52" y="475"/>
                  </a:cubicBezTo>
                  <a:cubicBezTo>
                    <a:pt x="23" y="475"/>
                    <a:pt x="0" y="452"/>
                    <a:pt x="0" y="42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1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452"/>
                    <a:pt x="83" y="475"/>
                    <a:pt x="54" y="47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4860925" y="3535433"/>
              <a:ext cx="269875" cy="674688"/>
            </a:xfrm>
            <a:custGeom>
              <a:avLst/>
              <a:gdLst>
                <a:gd name="T0" fmla="*/ 43 w 85"/>
                <a:gd name="T1" fmla="*/ 212 h 212"/>
                <a:gd name="T2" fmla="*/ 41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1 w 85"/>
                <a:gd name="T9" fmla="*/ 0 h 212"/>
                <a:gd name="T10" fmla="*/ 43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3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8" y="212"/>
                    <a:pt x="0" y="194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4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4387850" y="2994096"/>
              <a:ext cx="336550" cy="1516063"/>
            </a:xfrm>
            <a:custGeom>
              <a:avLst/>
              <a:gdLst>
                <a:gd name="T0" fmla="*/ 54 w 106"/>
                <a:gd name="T1" fmla="*/ 476 h 476"/>
                <a:gd name="T2" fmla="*/ 52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2 w 106"/>
                <a:gd name="T9" fmla="*/ 0 h 476"/>
                <a:gd name="T10" fmla="*/ 54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4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4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3" y="476"/>
                    <a:pt x="0" y="452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2"/>
                    <a:pt x="83" y="476"/>
                    <a:pt x="54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0" y="3481458"/>
              <a:ext cx="76200" cy="269875"/>
            </a:xfrm>
            <a:custGeom>
              <a:avLst/>
              <a:gdLst>
                <a:gd name="T0" fmla="*/ 0 w 24"/>
                <a:gd name="T1" fmla="*/ 0 h 85"/>
                <a:gd name="T2" fmla="*/ 0 w 24"/>
                <a:gd name="T3" fmla="*/ 9 h 85"/>
                <a:gd name="T4" fmla="*/ 16 w 24"/>
                <a:gd name="T5" fmla="*/ 25 h 85"/>
                <a:gd name="T6" fmla="*/ 16 w 24"/>
                <a:gd name="T7" fmla="*/ 60 h 85"/>
                <a:gd name="T8" fmla="*/ 0 w 24"/>
                <a:gd name="T9" fmla="*/ 76 h 85"/>
                <a:gd name="T10" fmla="*/ 0 w 24"/>
                <a:gd name="T11" fmla="*/ 85 h 85"/>
                <a:gd name="T12" fmla="*/ 24 w 24"/>
                <a:gd name="T13" fmla="*/ 60 h 85"/>
                <a:gd name="T14" fmla="*/ 24 w 24"/>
                <a:gd name="T15" fmla="*/ 25 h 85"/>
                <a:gd name="T16" fmla="*/ 0 w 24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5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0"/>
                    <a:pt x="16" y="17"/>
                    <a:pt x="16" y="25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8"/>
                    <a:pt x="9" y="76"/>
                    <a:pt x="0" y="7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3" y="84"/>
                    <a:pt x="24" y="73"/>
                    <a:pt x="24" y="6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2"/>
                    <a:pt x="13" y="1"/>
                    <a:pt x="0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9029700" y="3089346"/>
              <a:ext cx="114300" cy="674688"/>
            </a:xfrm>
            <a:custGeom>
              <a:avLst/>
              <a:gdLst>
                <a:gd name="T0" fmla="*/ 36 w 36"/>
                <a:gd name="T1" fmla="*/ 0 h 212"/>
                <a:gd name="T2" fmla="*/ 0 w 36"/>
                <a:gd name="T3" fmla="*/ 41 h 212"/>
                <a:gd name="T4" fmla="*/ 0 w 36"/>
                <a:gd name="T5" fmla="*/ 171 h 212"/>
                <a:gd name="T6" fmla="*/ 36 w 36"/>
                <a:gd name="T7" fmla="*/ 212 h 212"/>
                <a:gd name="T8" fmla="*/ 36 w 36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2">
                  <a:moveTo>
                    <a:pt x="36" y="0"/>
                  </a:moveTo>
                  <a:cubicBezTo>
                    <a:pt x="15" y="2"/>
                    <a:pt x="0" y="20"/>
                    <a:pt x="0" y="4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3"/>
                    <a:pt x="15" y="210"/>
                    <a:pt x="36" y="2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000" y="166208"/>
            <a:ext cx="8352000" cy="2326704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64000" y="2708615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720000" y="6316537"/>
            <a:ext cx="107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Logotype, static"/>
          <p:cNvGrpSpPr/>
          <p:nvPr userDrawn="1"/>
        </p:nvGrpSpPr>
        <p:grpSpPr>
          <a:xfrm>
            <a:off x="10248001" y="6397200"/>
            <a:ext cx="1151583" cy="18010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76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26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39200"/>
            <a:ext cx="7198125" cy="7956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13"/>
            <a:ext cx="7198125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68936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grpSp>
        <p:nvGrpSpPr>
          <p:cNvPr id="19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Logotype"/>
          <p:cNvGrpSpPr>
            <a:grpSpLocks noChangeAspect="1"/>
          </p:cNvGrpSpPr>
          <p:nvPr userDrawn="1"/>
        </p:nvGrpSpPr>
        <p:grpSpPr>
          <a:xfrm>
            <a:off x="729601" y="536400"/>
            <a:ext cx="1845385" cy="455276"/>
            <a:chOff x="5072063" y="3095625"/>
            <a:chExt cx="2051050" cy="674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09365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39200"/>
            <a:ext cx="7198125" cy="795600"/>
          </a:xfrm>
        </p:spPr>
        <p:txBody>
          <a:bodyPr/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13"/>
            <a:ext cx="7198125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68936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grpSp>
        <p:nvGrpSpPr>
          <p:cNvPr id="37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Logotype"/>
          <p:cNvGrpSpPr>
            <a:grpSpLocks noChangeAspect="1"/>
          </p:cNvGrpSpPr>
          <p:nvPr userDrawn="1"/>
        </p:nvGrpSpPr>
        <p:grpSpPr>
          <a:xfrm>
            <a:off x="730286" y="536398"/>
            <a:ext cx="1845385" cy="455276"/>
            <a:chOff x="5072063" y="3095625"/>
            <a:chExt cx="2051050" cy="674688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419653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A3E893F2-5766-46A0-A387-E64C27C52E1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47532" y="775010"/>
            <a:ext cx="10903286" cy="326663"/>
          </a:xfrm>
        </p:spPr>
        <p:txBody>
          <a:bodyPr>
            <a:noAutofit/>
          </a:bodyPr>
          <a:lstStyle>
            <a:lvl1pPr marL="0" indent="0" algn="l">
              <a:buNone/>
              <a:defRPr sz="1799" b="0">
                <a:solidFill>
                  <a:schemeClr val="bg2"/>
                </a:solidFill>
              </a:defRPr>
            </a:lvl1pPr>
            <a:lvl2pPr marL="54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532" y="360281"/>
            <a:ext cx="10903286" cy="41655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4947-6D10-4FD5-979E-23E19451FDA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8941CB7-64B7-4E1E-8BE3-9867C54C11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532" y="5976475"/>
            <a:ext cx="10903286" cy="31591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55736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A3E893F2-5766-46A0-A387-E64C27C52E1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47533" y="775011"/>
            <a:ext cx="10903286" cy="326663"/>
          </a:xfrm>
        </p:spPr>
        <p:txBody>
          <a:bodyPr>
            <a:noAutofit/>
          </a:bodyPr>
          <a:lstStyle>
            <a:lvl1pPr marL="0" indent="0" algn="l">
              <a:buNone/>
              <a:defRPr sz="1798" b="0">
                <a:solidFill>
                  <a:schemeClr val="bg2"/>
                </a:solidFill>
              </a:defRPr>
            </a:lvl1pPr>
            <a:lvl2pPr marL="54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533" y="360281"/>
            <a:ext cx="10903286" cy="41655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4947-6D10-4FD5-979E-23E19451FDA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8941CB7-64B7-4E1E-8BE3-9867C54C11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533" y="5976475"/>
            <a:ext cx="10903286" cy="31591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63271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990600"/>
            <a:ext cx="11277600" cy="9144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1905000"/>
            <a:ext cx="5537200" cy="1981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8300" y="4038600"/>
            <a:ext cx="5537200" cy="1981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08700" y="1905000"/>
            <a:ext cx="5537200" cy="4114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96980" y="6451600"/>
            <a:ext cx="264160" cy="12192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FB0E-DCE1-4727-B45A-EC427939D22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0867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32000"/>
            <a:ext cx="9024000" cy="442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8658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440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732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642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7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332000"/>
            <a:ext cx="5280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407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2000"/>
            <a:ext cx="5280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69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2000"/>
            <a:ext cx="5280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92000" y="3636000"/>
            <a:ext cx="5280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958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32000"/>
            <a:ext cx="1075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9" y="6370525"/>
            <a:ext cx="43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20000" y="6316537"/>
            <a:ext cx="10752000" cy="0"/>
          </a:xfrm>
          <a:prstGeom prst="line">
            <a:avLst/>
          </a:prstGeom>
          <a:ln w="6350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2772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2772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3700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3700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grpSp>
        <p:nvGrpSpPr>
          <p:cNvPr id="20" name="Logotype, static"/>
          <p:cNvGrpSpPr/>
          <p:nvPr/>
        </p:nvGrpSpPr>
        <p:grpSpPr>
          <a:xfrm>
            <a:off x="10246931" y="6398749"/>
            <a:ext cx="1151583" cy="180102"/>
            <a:chOff x="9501453" y="6148765"/>
            <a:chExt cx="2047875" cy="427037"/>
          </a:xfrm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77263" y="8251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3145" y="6370525"/>
            <a:ext cx="40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xxLanguageTextBox">
            <a:extLst>
              <a:ext uri="{FF2B5EF4-FFF2-40B4-BE49-F238E27FC236}">
                <a16:creationId xmlns:a16="http://schemas.microsoft.com/office/drawing/2014/main" id="{4782E4B6-57BC-4117-BE55-5B0DA60D94B6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MSIPCMContentMarking" descr="{&quot;HashCode&quot;:1071427657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F55E6759-C55F-41A4-B05D-2C91E555CEEE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7" r:id="rId2"/>
    <p:sldLayoutId id="2147483650" r:id="rId3"/>
    <p:sldLayoutId id="2147483652" r:id="rId4"/>
    <p:sldLayoutId id="2147483663" r:id="rId5"/>
    <p:sldLayoutId id="2147483655" r:id="rId6"/>
    <p:sldLayoutId id="2147483660" r:id="rId7"/>
    <p:sldLayoutId id="2147483724" r:id="rId8"/>
    <p:sldLayoutId id="2147483725" r:id="rId9"/>
    <p:sldLayoutId id="2147483735" r:id="rId10"/>
    <p:sldLayoutId id="2147483736" r:id="rId11"/>
    <p:sldLayoutId id="2147483738" r:id="rId12"/>
    <p:sldLayoutId id="2147483726" r:id="rId13"/>
    <p:sldLayoutId id="2147483728" r:id="rId14"/>
    <p:sldLayoutId id="2147483730" r:id="rId15"/>
    <p:sldLayoutId id="2147483729" r:id="rId16"/>
    <p:sldLayoutId id="2147483732" r:id="rId17"/>
    <p:sldLayoutId id="2147483713" r:id="rId18"/>
    <p:sldLayoutId id="2147483739" r:id="rId19"/>
    <p:sldLayoutId id="2147483720" r:id="rId20"/>
    <p:sldLayoutId id="2147483731" r:id="rId21"/>
    <p:sldLayoutId id="2147483740" r:id="rId22"/>
    <p:sldLayoutId id="2147483733" r:id="rId23"/>
    <p:sldLayoutId id="2147483742" r:id="rId24"/>
    <p:sldLayoutId id="2147483746" r:id="rId25"/>
    <p:sldLayoutId id="2147483747" r:id="rId26"/>
  </p:sldLayoutIdLst>
  <p:hf hdr="0" ftr="0" dt="0"/>
  <p:txStyles>
    <p:titleStyle>
      <a:lvl1pPr algn="l" defTabSz="914245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44" indent="-180944" algn="l" defTabSz="914245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33" indent="-179970" algn="l" defTabSz="914245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1896" indent="-179970" algn="l" defTabSz="914245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27860" indent="-179970" algn="l" defTabSz="914245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824" indent="-179970" algn="l" defTabSz="914245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4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7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0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2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0EF5-5871-D90A-22AC-91665087F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77" y="2900052"/>
            <a:ext cx="8645674" cy="745200"/>
          </a:xfrm>
        </p:spPr>
        <p:txBody>
          <a:bodyPr/>
          <a:lstStyle/>
          <a:p>
            <a:r>
              <a:rPr lang="en-GB" sz="4000" dirty="0"/>
              <a:t>Skal </a:t>
            </a:r>
            <a:r>
              <a:rPr lang="en-GB" sz="4000" dirty="0" err="1"/>
              <a:t>kapitalen</a:t>
            </a:r>
            <a:r>
              <a:rPr lang="en-GB" sz="4000" dirty="0"/>
              <a:t> </a:t>
            </a:r>
            <a:r>
              <a:rPr lang="en-GB" sz="4000" dirty="0" err="1"/>
              <a:t>plasseres</a:t>
            </a:r>
            <a:r>
              <a:rPr lang="en-GB" sz="4000" dirty="0"/>
              <a:t> </a:t>
            </a:r>
            <a:r>
              <a:rPr lang="en-GB" sz="4000" dirty="0" err="1"/>
              <a:t>på</a:t>
            </a:r>
            <a:r>
              <a:rPr lang="en-GB" sz="4000" dirty="0"/>
              <a:t> </a:t>
            </a:r>
            <a:r>
              <a:rPr lang="en-GB" sz="4000" dirty="0" err="1"/>
              <a:t>bankbok</a:t>
            </a:r>
            <a:r>
              <a:rPr lang="en-GB" sz="4000" dirty="0"/>
              <a:t>, </a:t>
            </a:r>
            <a:r>
              <a:rPr lang="en-GB" sz="4000" dirty="0" err="1"/>
              <a:t>aksjefond</a:t>
            </a:r>
            <a:r>
              <a:rPr lang="en-GB" sz="4000" dirty="0"/>
              <a:t>, </a:t>
            </a:r>
            <a:r>
              <a:rPr lang="en-GB" sz="4000" dirty="0" err="1"/>
              <a:t>obligasjoner</a:t>
            </a:r>
            <a:r>
              <a:rPr lang="en-GB" sz="4000" dirty="0"/>
              <a:t> </a:t>
            </a:r>
            <a:r>
              <a:rPr lang="en-GB" sz="4000" dirty="0" err="1"/>
              <a:t>eller</a:t>
            </a:r>
            <a:r>
              <a:rPr lang="en-GB" sz="4000" dirty="0"/>
              <a:t> i </a:t>
            </a:r>
            <a:r>
              <a:rPr lang="en-GB" sz="4000" dirty="0" err="1"/>
              <a:t>eiendom</a:t>
            </a:r>
            <a:r>
              <a:rPr lang="en-GB" sz="40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2C4C2-2F80-A92E-7994-E98F35764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5523131"/>
            <a:ext cx="7198125" cy="215950"/>
          </a:xfrm>
        </p:spPr>
        <p:txBody>
          <a:bodyPr/>
          <a:lstStyle/>
          <a:p>
            <a:r>
              <a:rPr lang="en-GB" dirty="0"/>
              <a:t>Robert Næss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8C336-2991-276A-0B85-CB935A10E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5928287"/>
            <a:ext cx="7198125" cy="215950"/>
          </a:xfrm>
        </p:spPr>
        <p:txBody>
          <a:bodyPr/>
          <a:lstStyle/>
          <a:p>
            <a:r>
              <a:rPr lang="en-GB" dirty="0"/>
              <a:t>20.April 2023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C988FB-B610-6CA7-95FB-C5A6B0533389}"/>
              </a:ext>
            </a:extLst>
          </p:cNvPr>
          <p:cNvSpPr txBox="1">
            <a:spLocks/>
          </p:cNvSpPr>
          <p:nvPr/>
        </p:nvSpPr>
        <p:spPr>
          <a:xfrm>
            <a:off x="719999" y="4577892"/>
            <a:ext cx="7198125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45" rtl="0" eaLnBrk="1" latinLnBrk="0" hangingPunct="1">
              <a:spcBef>
                <a:spcPts val="1200"/>
              </a:spcBef>
              <a:buFont typeface="Arial" pitchFamily="34" charset="0"/>
              <a:buNone/>
              <a:defRPr sz="1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23" indent="0" algn="ctr" defTabSz="914245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45" indent="0" algn="ctr" defTabSz="914245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368" indent="0" algn="ctr" defTabSz="914245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490" indent="0" algn="ctr" defTabSz="914245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613" indent="0" algn="ctr" defTabSz="91424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36" indent="0" algn="ctr" defTabSz="91424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58" indent="0" algn="ctr" defTabSz="91424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981" indent="0" algn="ctr" defTabSz="91424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236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41690D-578A-6B6D-0657-D272E9BCC0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957" y="1027611"/>
          <a:ext cx="9732893" cy="499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2F3E0-EBA3-2462-2313-85CDC091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063122-3225-C5AB-FFC1-7D27E3C5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858" y="533892"/>
            <a:ext cx="8064000" cy="304308"/>
          </a:xfrm>
        </p:spPr>
        <p:txBody>
          <a:bodyPr/>
          <a:lstStyle/>
          <a:p>
            <a:r>
              <a:rPr lang="en-GB" dirty="0" err="1"/>
              <a:t>Selskapene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utviklet</a:t>
            </a:r>
            <a:r>
              <a:rPr lang="en-GB" dirty="0"/>
              <a:t> </a:t>
            </a:r>
            <a:r>
              <a:rPr lang="en-GB" dirty="0" err="1"/>
              <a:t>programvare</a:t>
            </a:r>
            <a:r>
              <a:rPr lang="en-GB" dirty="0"/>
              <a:t> </a:t>
            </a:r>
            <a:r>
              <a:rPr lang="en-GB" dirty="0" err="1"/>
              <a:t>innen</a:t>
            </a:r>
            <a:r>
              <a:rPr lang="en-GB" dirty="0"/>
              <a:t> </a:t>
            </a:r>
            <a:r>
              <a:rPr lang="en-GB" dirty="0" err="1"/>
              <a:t>kunstig</a:t>
            </a:r>
            <a:r>
              <a:rPr lang="en-GB" dirty="0"/>
              <a:t> </a:t>
            </a:r>
            <a:r>
              <a:rPr lang="en-GB" dirty="0" err="1"/>
              <a:t>intelligens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vært</a:t>
            </a:r>
            <a:r>
              <a:rPr lang="en-GB" dirty="0"/>
              <a:t> </a:t>
            </a:r>
            <a:r>
              <a:rPr lang="en-GB" dirty="0" err="1"/>
              <a:t>vinnerne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børsen</a:t>
            </a:r>
            <a:r>
              <a:rPr lang="en-GB" dirty="0"/>
              <a:t> i </a:t>
            </a:r>
            <a:r>
              <a:rPr lang="en-GB" dirty="0" err="1"/>
              <a:t>år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B8DAE7-0775-F7C5-92B5-5B889B4C8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532"/>
              </p:ext>
            </p:extLst>
          </p:nvPr>
        </p:nvGraphicFramePr>
        <p:xfrm>
          <a:off x="831273" y="1331913"/>
          <a:ext cx="9357302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AC0E5-CA80-141F-1333-BAF8899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C7F921-3111-55DD-90F7-701BB357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10%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effektive</a:t>
            </a:r>
            <a:r>
              <a:rPr lang="en-GB" dirty="0"/>
              <a:t> </a:t>
            </a:r>
            <a:r>
              <a:rPr lang="en-GB" dirty="0" err="1"/>
              <a:t>ansatte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 err="1">
                <a:sym typeface="Wingdings" panose="05000000000000000000" pitchFamily="2" charset="2"/>
              </a:rPr>
              <a:t>Lønnsomheten</a:t>
            </a:r>
            <a:r>
              <a:rPr lang="en-GB" dirty="0">
                <a:sym typeface="Wingdings" panose="05000000000000000000" pitchFamily="2" charset="2"/>
              </a:rPr>
              <a:t> +25%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0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0B87E-730F-A8AB-6772-C602D0EF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8" y="1554377"/>
            <a:ext cx="10903286" cy="416542"/>
          </a:xfrm>
        </p:spPr>
        <p:txBody>
          <a:bodyPr/>
          <a:lstStyle/>
          <a:p>
            <a:r>
              <a:rPr lang="en-GB" sz="3199" dirty="0" err="1"/>
              <a:t>Hva</a:t>
            </a:r>
            <a:r>
              <a:rPr lang="en-GB" sz="3199" dirty="0"/>
              <a:t> </a:t>
            </a:r>
            <a:r>
              <a:rPr lang="en-GB" sz="3199" dirty="0" err="1"/>
              <a:t>forteller</a:t>
            </a:r>
            <a:r>
              <a:rPr lang="en-GB" sz="3199" dirty="0"/>
              <a:t> </a:t>
            </a:r>
            <a:r>
              <a:rPr lang="en-GB" sz="3199" dirty="0" err="1"/>
              <a:t>årlige</a:t>
            </a:r>
            <a:r>
              <a:rPr lang="en-GB" sz="3199" dirty="0"/>
              <a:t> </a:t>
            </a:r>
            <a:r>
              <a:rPr lang="en-GB" sz="3199" dirty="0" err="1"/>
              <a:t>avkastningstall</a:t>
            </a:r>
            <a:r>
              <a:rPr lang="en-GB" sz="3199" dirty="0"/>
              <a:t> om </a:t>
            </a:r>
            <a:r>
              <a:rPr lang="en-GB" sz="3199" dirty="0" err="1"/>
              <a:t>sammenhengen</a:t>
            </a:r>
            <a:r>
              <a:rPr lang="en-GB" sz="3199" dirty="0"/>
              <a:t> </a:t>
            </a:r>
            <a:r>
              <a:rPr lang="en-GB" sz="3199" dirty="0" err="1"/>
              <a:t>mellom</a:t>
            </a:r>
            <a:r>
              <a:rPr lang="en-GB" sz="3199" dirty="0"/>
              <a:t> renter </a:t>
            </a:r>
            <a:r>
              <a:rPr lang="en-GB" sz="3199" dirty="0" err="1"/>
              <a:t>og</a:t>
            </a:r>
            <a:r>
              <a:rPr lang="en-GB" sz="3199" dirty="0"/>
              <a:t> </a:t>
            </a:r>
            <a:r>
              <a:rPr lang="en-GB" sz="3199" dirty="0" err="1"/>
              <a:t>aksjer</a:t>
            </a:r>
            <a:r>
              <a:rPr lang="en-GB" sz="3199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7ABF3-A507-F073-0792-FAFC914A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8" y="2404494"/>
            <a:ext cx="10905160" cy="1149643"/>
          </a:xfrm>
        </p:spPr>
        <p:txBody>
          <a:bodyPr/>
          <a:lstStyle/>
          <a:p>
            <a:r>
              <a:rPr lang="en-GB" dirty="0"/>
              <a:t>USA 1962- 2022.</a:t>
            </a:r>
          </a:p>
          <a:p>
            <a:r>
              <a:rPr lang="en-GB" dirty="0" err="1"/>
              <a:t>Årlige</a:t>
            </a:r>
            <a:r>
              <a:rPr lang="en-GB" dirty="0"/>
              <a:t> tall</a:t>
            </a:r>
          </a:p>
          <a:p>
            <a:r>
              <a:rPr lang="en-GB" dirty="0"/>
              <a:t>Renter: 10 </a:t>
            </a:r>
            <a:r>
              <a:rPr lang="en-GB" dirty="0" err="1"/>
              <a:t>års</a:t>
            </a:r>
            <a:r>
              <a:rPr lang="en-GB" dirty="0"/>
              <a:t> </a:t>
            </a:r>
            <a:r>
              <a:rPr lang="en-GB" dirty="0" err="1"/>
              <a:t>rentebinding</a:t>
            </a:r>
            <a:r>
              <a:rPr lang="en-GB" dirty="0"/>
              <a:t> (</a:t>
            </a:r>
            <a:r>
              <a:rPr lang="en-GB" dirty="0" err="1"/>
              <a:t>statsobligasjoner</a:t>
            </a:r>
            <a:r>
              <a:rPr lang="en-GB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941FE-BC8B-08B2-1DF8-E762DCE66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A51A5-E8F5-E76F-54E2-E47FD7879E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A8E876-0215-CD06-5FE8-B227D84FAD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E87F7-21E7-2210-3751-B9B2DB6D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Renteavkastning</a:t>
            </a:r>
            <a:r>
              <a:rPr lang="en-GB" dirty="0"/>
              <a:t> i </a:t>
            </a:r>
            <a:r>
              <a:rPr lang="en-GB" dirty="0" err="1"/>
              <a:t>dårlige</a:t>
            </a:r>
            <a:r>
              <a:rPr lang="en-GB" dirty="0"/>
              <a:t> </a:t>
            </a:r>
            <a:r>
              <a:rPr lang="en-GB" dirty="0" err="1"/>
              <a:t>aksjeår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93E1B0-A7C4-00F3-995F-3C3DBC6025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532" y="1191628"/>
          <a:ext cx="10904873" cy="47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55F52-E936-2E41-9E13-B88DB1DE6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3BBE1-88EE-D1B3-95F5-3D52BF542F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A8E876-0215-CD06-5FE8-B227D84FAD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E87F7-21E7-2210-3751-B9B2DB6D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Renteavkastning</a:t>
            </a:r>
            <a:r>
              <a:rPr lang="en-GB" dirty="0"/>
              <a:t> i </a:t>
            </a:r>
            <a:r>
              <a:rPr lang="en-GB" dirty="0" err="1"/>
              <a:t>dårlige</a:t>
            </a:r>
            <a:r>
              <a:rPr lang="en-GB" dirty="0"/>
              <a:t> </a:t>
            </a:r>
            <a:r>
              <a:rPr lang="en-GB" dirty="0" err="1"/>
              <a:t>aksjeår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93E1B0-A7C4-00F3-995F-3C3DBC6025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532" y="1191628"/>
          <a:ext cx="10904873" cy="47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55F52-E936-2E41-9E13-B88DB1DE6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3BBE1-88EE-D1B3-95F5-3D52BF542F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9A8079-9EFD-5722-C1AC-495FC74181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0C4B23-EE44-10FE-3B6A-1CD47FEE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Kunne </a:t>
            </a:r>
            <a:r>
              <a:rPr lang="en-GB" sz="2800" dirty="0" err="1"/>
              <a:t>eiendom</a:t>
            </a:r>
            <a:r>
              <a:rPr lang="en-GB" sz="2800" dirty="0"/>
              <a:t> ha </a:t>
            </a:r>
            <a:r>
              <a:rPr lang="en-GB" sz="2800" dirty="0" err="1"/>
              <a:t>reddet</a:t>
            </a:r>
            <a:r>
              <a:rPr lang="en-GB" sz="2800" dirty="0"/>
              <a:t> </a:t>
            </a:r>
            <a:r>
              <a:rPr lang="en-GB" sz="2800" dirty="0" err="1"/>
              <a:t>avkastningen</a:t>
            </a:r>
            <a:r>
              <a:rPr lang="en-GB" sz="2800" dirty="0"/>
              <a:t> i 2022?</a:t>
            </a:r>
            <a:endParaRPr lang="nb-NO" sz="28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09293A1-4699-76BD-534A-A35D1F42A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181116"/>
              </p:ext>
            </p:extLst>
          </p:nvPr>
        </p:nvGraphicFramePr>
        <p:xfrm>
          <a:off x="720725" y="1331913"/>
          <a:ext cx="10750550" cy="44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DFBCE-353A-B163-D9E3-B9A186C9D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1FE8F-7E21-A244-A306-35A86C7895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2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F76676-BF85-3155-D280-D4759BDA5F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A5787-76F1-90C4-D67E-4FDE1159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Oljefondet</a:t>
            </a:r>
            <a:r>
              <a:rPr lang="en-GB" dirty="0"/>
              <a:t> (NBIM) </a:t>
            </a:r>
            <a:r>
              <a:rPr lang="en-GB" dirty="0" err="1"/>
              <a:t>avkastning</a:t>
            </a:r>
            <a:r>
              <a:rPr lang="en-GB" dirty="0"/>
              <a:t> </a:t>
            </a:r>
            <a:r>
              <a:rPr lang="en-GB" dirty="0" err="1"/>
              <a:t>siste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år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1FAE681-9EBA-309E-F861-E43EB6DB4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5404"/>
              </p:ext>
            </p:extLst>
          </p:nvPr>
        </p:nvGraphicFramePr>
        <p:xfrm>
          <a:off x="720725" y="1331913"/>
          <a:ext cx="10750550" cy="475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3EC2A-FB7D-E40B-B5D2-9E190EC08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61917-B0BE-F94A-0659-A949EA244B3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A8EA535-492C-1E76-4007-636363A4E1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3468E-1FEF-50C2-D3CA-494B05DE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Årlig</a:t>
            </a:r>
            <a:r>
              <a:rPr lang="en-GB" dirty="0"/>
              <a:t> </a:t>
            </a:r>
            <a:r>
              <a:rPr lang="en-GB" dirty="0" err="1"/>
              <a:t>avkastning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risiko</a:t>
            </a:r>
            <a:r>
              <a:rPr lang="en-GB" dirty="0"/>
              <a:t> </a:t>
            </a:r>
            <a:r>
              <a:rPr lang="en-GB" dirty="0" err="1"/>
              <a:t>siste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, </a:t>
            </a:r>
            <a:r>
              <a:rPr lang="en-GB" dirty="0" err="1"/>
              <a:t>oljefondet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DD6384-66CE-D192-048B-DA1BE9535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35162"/>
              </p:ext>
            </p:extLst>
          </p:nvPr>
        </p:nvGraphicFramePr>
        <p:xfrm>
          <a:off x="352978" y="1315409"/>
          <a:ext cx="3453709" cy="490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EE548-CAE3-9204-6D8B-553145B4E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0AD81454-954F-1EEB-7938-07EEB07AA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006849"/>
              </p:ext>
            </p:extLst>
          </p:nvPr>
        </p:nvGraphicFramePr>
        <p:xfrm>
          <a:off x="3973855" y="1315409"/>
          <a:ext cx="3647661" cy="481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7D61EB8D-622F-3893-7BFF-2616E62C7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466834"/>
              </p:ext>
            </p:extLst>
          </p:nvPr>
        </p:nvGraphicFramePr>
        <p:xfrm>
          <a:off x="7621516" y="1157452"/>
          <a:ext cx="4217506" cy="444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7858B52-ECB5-3CF7-25AD-633D9CC55D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7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54C039-61BD-003F-BAA1-AD0403106A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5A1E5-4B57-4A85-9C9E-3D67C2E6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De </a:t>
            </a:r>
            <a:r>
              <a:rPr lang="en-GB" sz="2800" dirty="0" err="1"/>
              <a:t>børsnoterte</a:t>
            </a:r>
            <a:r>
              <a:rPr lang="en-GB" sz="2800" dirty="0"/>
              <a:t> </a:t>
            </a:r>
            <a:r>
              <a:rPr lang="en-GB" sz="2800" dirty="0" err="1"/>
              <a:t>eiendomsaksjene</a:t>
            </a:r>
            <a:r>
              <a:rPr lang="en-GB" sz="2800" dirty="0"/>
              <a:t> </a:t>
            </a:r>
            <a:r>
              <a:rPr lang="en-GB" sz="2800" dirty="0" err="1"/>
              <a:t>hadde</a:t>
            </a:r>
            <a:r>
              <a:rPr lang="en-GB" sz="2800" dirty="0"/>
              <a:t> </a:t>
            </a:r>
            <a:r>
              <a:rPr lang="en-GB" sz="2800" dirty="0" err="1"/>
              <a:t>ikke</a:t>
            </a:r>
            <a:r>
              <a:rPr lang="en-GB" sz="2800" dirty="0"/>
              <a:t> det bra i 2022</a:t>
            </a:r>
            <a:endParaRPr lang="nb-NO" sz="28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865150-400E-AD5B-12EC-B15F11731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224435"/>
              </p:ext>
            </p:extLst>
          </p:nvPr>
        </p:nvGraphicFramePr>
        <p:xfrm>
          <a:off x="720725" y="1331913"/>
          <a:ext cx="10750550" cy="44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62718-AC9F-8FC5-52B5-533652BCD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54C6A-377E-FB5D-759C-C48C1F5C01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0B87E-730F-A8AB-6772-C602D0EF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57" y="3220729"/>
            <a:ext cx="10903286" cy="416542"/>
          </a:xfrm>
        </p:spPr>
        <p:txBody>
          <a:bodyPr/>
          <a:lstStyle/>
          <a:p>
            <a:r>
              <a:rPr lang="en-GB" sz="4000" dirty="0" err="1"/>
              <a:t>Hvem</a:t>
            </a:r>
            <a:r>
              <a:rPr lang="en-GB" sz="4000" dirty="0"/>
              <a:t> </a:t>
            </a:r>
            <a:r>
              <a:rPr lang="en-GB" sz="4000" dirty="0" err="1"/>
              <a:t>har</a:t>
            </a:r>
            <a:r>
              <a:rPr lang="en-GB" sz="4000" dirty="0"/>
              <a:t> </a:t>
            </a:r>
            <a:r>
              <a:rPr lang="en-GB" sz="4000" dirty="0" err="1"/>
              <a:t>rett</a:t>
            </a:r>
            <a:r>
              <a:rPr lang="en-GB" sz="4000" dirty="0"/>
              <a:t>?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 err="1"/>
              <a:t>Nervøse</a:t>
            </a:r>
            <a:r>
              <a:rPr lang="en-GB" sz="4000" dirty="0"/>
              <a:t> </a:t>
            </a:r>
            <a:r>
              <a:rPr lang="en-GB" sz="4000" dirty="0" err="1"/>
              <a:t>børser</a:t>
            </a:r>
            <a:r>
              <a:rPr lang="en-GB" sz="4000" dirty="0"/>
              <a:t> </a:t>
            </a:r>
            <a:r>
              <a:rPr lang="en-GB" sz="4000" dirty="0" err="1"/>
              <a:t>eller</a:t>
            </a:r>
            <a:r>
              <a:rPr lang="en-GB" sz="4000" dirty="0"/>
              <a:t> </a:t>
            </a:r>
            <a:r>
              <a:rPr lang="en-GB" sz="4000" dirty="0" err="1"/>
              <a:t>fryktløse</a:t>
            </a:r>
            <a:r>
              <a:rPr lang="en-GB" sz="4000" dirty="0"/>
              <a:t> </a:t>
            </a:r>
            <a:r>
              <a:rPr lang="en-GB" sz="4000" dirty="0" err="1"/>
              <a:t>eiendomsinvestorer</a:t>
            </a:r>
            <a:r>
              <a:rPr lang="en-GB" sz="4000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941FE-BC8B-08B2-1DF8-E762DCE66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A51A5-E8F5-E76F-54E2-E47FD7879E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2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9876-772E-4765-A693-7F58A206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999" y="2975790"/>
            <a:ext cx="7198125" cy="529606"/>
          </a:xfrm>
        </p:spPr>
        <p:txBody>
          <a:bodyPr/>
          <a:lstStyle/>
          <a:p>
            <a:r>
              <a:rPr lang="en-GB" sz="5998" dirty="0" err="1"/>
              <a:t>Hvor</a:t>
            </a:r>
            <a:r>
              <a:rPr lang="en-GB" sz="5998" dirty="0"/>
              <a:t> </a:t>
            </a:r>
            <a:r>
              <a:rPr lang="en-GB" sz="5998" dirty="0" err="1"/>
              <a:t>skal</a:t>
            </a:r>
            <a:r>
              <a:rPr lang="en-GB" sz="5998" dirty="0"/>
              <a:t> du </a:t>
            </a:r>
            <a:r>
              <a:rPr lang="en-GB" sz="5998" dirty="0" err="1"/>
              <a:t>plassere</a:t>
            </a:r>
            <a:r>
              <a:rPr lang="en-GB" sz="5998" dirty="0"/>
              <a:t> </a:t>
            </a:r>
            <a:r>
              <a:rPr lang="en-GB" sz="5998" dirty="0" err="1"/>
              <a:t>pengene</a:t>
            </a:r>
            <a:r>
              <a:rPr lang="en-GB" sz="5998" dirty="0"/>
              <a:t>?</a:t>
            </a:r>
            <a:endParaRPr lang="nb-NO" sz="5998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E091C-0366-4CE1-B45C-7F9C4A4F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8380EA-8579-1C9A-AB75-FDA9897A26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AA5F7-EB68-12C8-2718-2FF60F9D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</a:t>
            </a:r>
            <a:r>
              <a:rPr lang="en-GB" dirty="0"/>
              <a:t> er “</a:t>
            </a:r>
            <a:r>
              <a:rPr lang="en-GB" dirty="0" err="1"/>
              <a:t>riktig</a:t>
            </a:r>
            <a:r>
              <a:rPr lang="en-GB" dirty="0"/>
              <a:t>” </a:t>
            </a:r>
            <a:r>
              <a:rPr lang="en-GB" dirty="0" err="1"/>
              <a:t>direkteavkastning</a:t>
            </a:r>
            <a:r>
              <a:rPr lang="en-GB" dirty="0"/>
              <a:t> (“yield”)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næringseiendommer</a:t>
            </a:r>
            <a:r>
              <a:rPr lang="en-GB" dirty="0"/>
              <a:t>?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DF1E54D-2CE0-8091-29D4-636CBE86B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60059"/>
              </p:ext>
            </p:extLst>
          </p:nvPr>
        </p:nvGraphicFramePr>
        <p:xfrm>
          <a:off x="834887" y="1302026"/>
          <a:ext cx="11067662" cy="444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0E38F-85F4-D3F6-34C2-FC7091C9A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E9D16-8E5F-A648-E6AA-9206BCEBA9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85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8380EA-8579-1C9A-AB75-FDA9897A26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AA5F7-EB68-12C8-2718-2FF60F9D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</a:t>
            </a:r>
            <a:r>
              <a:rPr lang="en-GB" dirty="0"/>
              <a:t> er “</a:t>
            </a:r>
            <a:r>
              <a:rPr lang="en-GB" dirty="0" err="1"/>
              <a:t>riktig</a:t>
            </a:r>
            <a:r>
              <a:rPr lang="en-GB" dirty="0"/>
              <a:t>” </a:t>
            </a:r>
            <a:r>
              <a:rPr lang="en-GB" dirty="0" err="1"/>
              <a:t>direkteavkastning</a:t>
            </a:r>
            <a:r>
              <a:rPr lang="en-GB" dirty="0"/>
              <a:t> (“yield”)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næringseiendommer</a:t>
            </a:r>
            <a:r>
              <a:rPr lang="en-GB" dirty="0"/>
              <a:t>?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DF1E54D-2CE0-8091-29D4-636CBE86B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44019"/>
              </p:ext>
            </p:extLst>
          </p:nvPr>
        </p:nvGraphicFramePr>
        <p:xfrm>
          <a:off x="208722" y="1179810"/>
          <a:ext cx="11693827" cy="51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0E38F-85F4-D3F6-34C2-FC7091C9A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E9D16-8E5F-A648-E6AA-9206BCEBA9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3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0B87E-730F-A8AB-6772-C602D0EF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305" y="3429000"/>
            <a:ext cx="10903286" cy="416542"/>
          </a:xfrm>
        </p:spPr>
        <p:txBody>
          <a:bodyPr/>
          <a:lstStyle/>
          <a:p>
            <a:r>
              <a:rPr lang="en-GB" sz="5400" dirty="0" err="1"/>
              <a:t>Aksjemarkedene</a:t>
            </a:r>
            <a:r>
              <a:rPr lang="en-GB" sz="5400" dirty="0"/>
              <a:t> </a:t>
            </a:r>
            <a:r>
              <a:rPr lang="en-GB" sz="5400" dirty="0" err="1"/>
              <a:t>tror</a:t>
            </a:r>
            <a:r>
              <a:rPr lang="en-GB" sz="5400" dirty="0"/>
              <a:t> </a:t>
            </a:r>
            <a:r>
              <a:rPr lang="en-GB" sz="5400" dirty="0" err="1"/>
              <a:t>ikke</a:t>
            </a:r>
            <a:r>
              <a:rPr lang="en-GB" sz="5400" dirty="0"/>
              <a:t> </a:t>
            </a:r>
            <a:r>
              <a:rPr lang="en-GB" sz="5400" dirty="0" err="1"/>
              <a:t>på</a:t>
            </a:r>
            <a:r>
              <a:rPr lang="en-GB" sz="5400" dirty="0"/>
              <a:t> </a:t>
            </a:r>
            <a:r>
              <a:rPr lang="en-GB" sz="5400" dirty="0" err="1"/>
              <a:t>eiendomsverdiene</a:t>
            </a:r>
            <a:endParaRPr lang="en-GB" sz="5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941FE-BC8B-08B2-1DF8-E762DCE66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A51A5-E8F5-E76F-54E2-E47FD7879E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9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EA1F13-8675-E597-3ECC-09049AADDE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C2DCA7-547D-5A59-2B9B-C7E162CA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Aksjekursen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Entra</a:t>
            </a:r>
            <a:r>
              <a:rPr lang="en-GB" dirty="0"/>
              <a:t> </a:t>
            </a:r>
            <a:r>
              <a:rPr lang="en-GB" dirty="0" err="1"/>
              <a:t>sammenlignet</a:t>
            </a:r>
            <a:r>
              <a:rPr lang="en-GB" dirty="0"/>
              <a:t> med </a:t>
            </a:r>
            <a:r>
              <a:rPr lang="en-GB" dirty="0" err="1"/>
              <a:t>bokførte</a:t>
            </a:r>
            <a:r>
              <a:rPr lang="en-GB" dirty="0"/>
              <a:t> </a:t>
            </a:r>
            <a:r>
              <a:rPr lang="en-GB" dirty="0" err="1"/>
              <a:t>verdier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2A47140-888E-CCDA-20D7-A951F02C4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70293"/>
              </p:ext>
            </p:extLst>
          </p:nvPr>
        </p:nvGraphicFramePr>
        <p:xfrm>
          <a:off x="550997" y="1082417"/>
          <a:ext cx="10993471" cy="485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E30D1-1843-F5CC-A57F-22D6E928B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5F3ED-35B1-21E7-4C78-4217EB7813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C20F7-0893-2508-1FF2-7F415F0CECA1}"/>
              </a:ext>
            </a:extLst>
          </p:cNvPr>
          <p:cNvSpPr/>
          <p:nvPr/>
        </p:nvSpPr>
        <p:spPr>
          <a:xfrm>
            <a:off x="719999" y="2646437"/>
            <a:ext cx="10993471" cy="548264"/>
          </a:xfrm>
          <a:prstGeom prst="rect">
            <a:avLst/>
          </a:prstGeom>
          <a:solidFill>
            <a:schemeClr val="accent3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EA1F13-8675-E597-3ECC-09049AADDE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C2DCA7-547D-5A59-2B9B-C7E162CA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Aksjekursen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europeiske</a:t>
            </a:r>
            <a:r>
              <a:rPr lang="en-GB" dirty="0"/>
              <a:t> </a:t>
            </a:r>
            <a:r>
              <a:rPr lang="en-GB" dirty="0" err="1"/>
              <a:t>eiendomsaksjer</a:t>
            </a:r>
            <a:r>
              <a:rPr lang="en-GB" dirty="0"/>
              <a:t> </a:t>
            </a:r>
            <a:r>
              <a:rPr lang="en-GB" dirty="0" err="1"/>
              <a:t>sammenlignet</a:t>
            </a:r>
            <a:r>
              <a:rPr lang="en-GB" dirty="0"/>
              <a:t> med </a:t>
            </a:r>
            <a:r>
              <a:rPr lang="en-GB" dirty="0" err="1"/>
              <a:t>bokførte</a:t>
            </a:r>
            <a:r>
              <a:rPr lang="en-GB" dirty="0"/>
              <a:t> </a:t>
            </a:r>
            <a:r>
              <a:rPr lang="en-GB" dirty="0" err="1"/>
              <a:t>verdier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2A47140-888E-CCDA-20D7-A951F02C4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8935"/>
              </p:ext>
            </p:extLst>
          </p:nvPr>
        </p:nvGraphicFramePr>
        <p:xfrm>
          <a:off x="550997" y="1082417"/>
          <a:ext cx="10993471" cy="485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E30D1-1843-F5CC-A57F-22D6E928B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5F3ED-35B1-21E7-4C78-4217EB7813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C20F7-0893-2508-1FF2-7F415F0CECA1}"/>
              </a:ext>
            </a:extLst>
          </p:cNvPr>
          <p:cNvSpPr/>
          <p:nvPr/>
        </p:nvSpPr>
        <p:spPr>
          <a:xfrm>
            <a:off x="719999" y="1910942"/>
            <a:ext cx="10993471" cy="548264"/>
          </a:xfrm>
          <a:prstGeom prst="rect">
            <a:avLst/>
          </a:prstGeom>
          <a:solidFill>
            <a:schemeClr val="accent3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5D4BE3-E6E1-0F40-9C83-BD95215522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8C076-641F-DC79-E181-4F9A506E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Eiendomsselskapene</a:t>
            </a:r>
            <a:r>
              <a:rPr lang="en-GB" dirty="0"/>
              <a:t> er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lenger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attraktive</a:t>
            </a:r>
            <a:r>
              <a:rPr lang="en-GB" dirty="0"/>
              <a:t> for </a:t>
            </a:r>
            <a:r>
              <a:rPr lang="en-GB" dirty="0" err="1"/>
              <a:t>finansmarkedene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1420E9-511D-C6C9-59D5-F27CB78BC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780239"/>
              </p:ext>
            </p:extLst>
          </p:nvPr>
        </p:nvGraphicFramePr>
        <p:xfrm>
          <a:off x="720725" y="1331913"/>
          <a:ext cx="10750550" cy="485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4841B-6375-CFC1-6EF8-62B4D9982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31A86-94E9-2ECF-9274-61AF41A1EC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4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39EC29-E696-BD3D-7DE3-E2BAA5D3B2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3ED2F9-7EB1-694D-ED0E-F6BC95AE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 det </a:t>
            </a:r>
            <a:r>
              <a:rPr lang="en-GB" dirty="0" err="1"/>
              <a:t>blitt</a:t>
            </a:r>
            <a:r>
              <a:rPr lang="en-GB" dirty="0"/>
              <a:t> </a:t>
            </a:r>
            <a:r>
              <a:rPr lang="en-GB" dirty="0" err="1"/>
              <a:t>vanskeligere</a:t>
            </a:r>
            <a:r>
              <a:rPr lang="en-GB" dirty="0"/>
              <a:t> å </a:t>
            </a:r>
            <a:r>
              <a:rPr lang="en-GB" dirty="0" err="1"/>
              <a:t>tjene</a:t>
            </a:r>
            <a:r>
              <a:rPr lang="en-GB" dirty="0"/>
              <a:t> </a:t>
            </a:r>
            <a:r>
              <a:rPr lang="en-GB" dirty="0" err="1"/>
              <a:t>penger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næringseiendom</a:t>
            </a:r>
            <a:r>
              <a:rPr lang="en-GB" dirty="0"/>
              <a:t>?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72BB2C-2520-8557-083A-1C4764356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64803"/>
              </p:ext>
            </p:extLst>
          </p:nvPr>
        </p:nvGraphicFramePr>
        <p:xfrm>
          <a:off x="720725" y="1331913"/>
          <a:ext cx="10750550" cy="44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0EBBA-73EA-A953-F7B5-8085D016D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0D02F-6386-5B9A-A40B-6BCF271120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90CBC-01EF-BF9F-CF30-B6C61F9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881808"/>
            <a:ext cx="10903286" cy="416554"/>
          </a:xfrm>
        </p:spPr>
        <p:txBody>
          <a:bodyPr/>
          <a:lstStyle/>
          <a:p>
            <a:r>
              <a:rPr lang="en-GB" sz="5400" dirty="0"/>
              <a:t>De </a:t>
            </a:r>
            <a:r>
              <a:rPr lang="en-GB" sz="5400" dirty="0" err="1"/>
              <a:t>børsnoterte</a:t>
            </a:r>
            <a:r>
              <a:rPr lang="en-GB" sz="5400" dirty="0"/>
              <a:t> </a:t>
            </a:r>
            <a:r>
              <a:rPr lang="en-GB" sz="5400" dirty="0" err="1"/>
              <a:t>eiendomsaksjene</a:t>
            </a:r>
            <a:r>
              <a:rPr lang="en-GB" sz="5400" dirty="0"/>
              <a:t> er </a:t>
            </a:r>
            <a:r>
              <a:rPr lang="en-GB" sz="5400" dirty="0" err="1"/>
              <a:t>attraktive</a:t>
            </a:r>
            <a:endParaRPr lang="nb-NO" sz="5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B59A-528D-FC6C-C67F-C46FB2E97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27</a:t>
            </a:fld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0C009-C015-B344-1431-84C8275A22C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065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A5433-25FD-4629-9C81-390488AE3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B9AC1D-B805-4CEE-A3CC-7E96E9DB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9" y="117970"/>
            <a:ext cx="2048102" cy="8954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14207F-9BEA-4AC1-9951-EC1EF79C2F7B}"/>
              </a:ext>
            </a:extLst>
          </p:cNvPr>
          <p:cNvSpPr txBox="1"/>
          <p:nvPr/>
        </p:nvSpPr>
        <p:spPr>
          <a:xfrm>
            <a:off x="899761" y="6522864"/>
            <a:ext cx="7271448" cy="21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Kilde</a:t>
            </a:r>
            <a:r>
              <a:rPr lang="en-GB" sz="800" dirty="0"/>
              <a:t>: 18.April 2023. Nordea Investment Management AB, Bloomberg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59E174-0F81-2BA2-34BE-736C64019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862728"/>
              </p:ext>
            </p:extLst>
          </p:nvPr>
        </p:nvGraphicFramePr>
        <p:xfrm>
          <a:off x="148108" y="1174801"/>
          <a:ext cx="5218220" cy="490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8DA800-A43D-37F6-CCE8-7EEC337A0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545813"/>
              </p:ext>
            </p:extLst>
          </p:nvPr>
        </p:nvGraphicFramePr>
        <p:xfrm>
          <a:off x="5652655" y="692727"/>
          <a:ext cx="5985163" cy="538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3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AA986-D08F-165A-62B1-9AD5C0960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err="1"/>
              <a:t>Greie</a:t>
            </a:r>
            <a:r>
              <a:rPr lang="en-GB" sz="4400" dirty="0"/>
              <a:t> </a:t>
            </a:r>
            <a:r>
              <a:rPr lang="en-GB" sz="4400" dirty="0" err="1"/>
              <a:t>utsikter</a:t>
            </a:r>
            <a:r>
              <a:rPr lang="en-GB" sz="4400" dirty="0"/>
              <a:t> for </a:t>
            </a:r>
            <a:r>
              <a:rPr lang="en-GB" sz="4400" dirty="0" err="1"/>
              <a:t>aksjemarkedene</a:t>
            </a: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De </a:t>
            </a:r>
            <a:r>
              <a:rPr lang="en-GB" sz="4400" dirty="0" err="1"/>
              <a:t>børsnoterte</a:t>
            </a:r>
            <a:r>
              <a:rPr lang="en-GB" sz="4400" dirty="0"/>
              <a:t> </a:t>
            </a:r>
            <a:r>
              <a:rPr lang="en-GB" sz="4400" dirty="0" err="1"/>
              <a:t>eiendomsaksjene</a:t>
            </a:r>
            <a:r>
              <a:rPr lang="en-GB" sz="4400" dirty="0"/>
              <a:t> er </a:t>
            </a:r>
            <a:r>
              <a:rPr lang="en-GB" sz="4400" dirty="0" err="1"/>
              <a:t>mer</a:t>
            </a:r>
            <a:r>
              <a:rPr lang="en-GB" sz="4400" dirty="0"/>
              <a:t> </a:t>
            </a:r>
            <a:r>
              <a:rPr lang="en-GB" sz="4400" dirty="0" err="1"/>
              <a:t>attraktive</a:t>
            </a:r>
            <a:r>
              <a:rPr lang="en-GB" sz="4400" dirty="0"/>
              <a:t> </a:t>
            </a:r>
            <a:r>
              <a:rPr lang="en-GB" sz="4400" dirty="0" err="1"/>
              <a:t>enn</a:t>
            </a:r>
            <a:r>
              <a:rPr lang="en-GB" sz="4400" dirty="0"/>
              <a:t> </a:t>
            </a:r>
            <a:r>
              <a:rPr lang="en-GB" sz="4400" dirty="0" err="1"/>
              <a:t>direkteinvesteringer</a:t>
            </a:r>
            <a:r>
              <a:rPr lang="en-GB" sz="4400" dirty="0"/>
              <a:t> i </a:t>
            </a:r>
            <a:r>
              <a:rPr lang="en-GB" sz="4400" dirty="0" err="1"/>
              <a:t>eiendom</a:t>
            </a:r>
            <a:endParaRPr lang="en-GB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59E13-AEF4-A18F-B1DC-B6BEB312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29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447B1-29E7-B8E9-8428-30223DB1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Oppsummering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0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62A7F-0B36-49DF-AD52-99D7BA7A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tjener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renteplasseringer</a:t>
            </a:r>
            <a:r>
              <a:rPr lang="en-GB" dirty="0"/>
              <a:t>?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E5EDA-78BD-4BA7-9046-2EB3EBB4D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D245B82-0F72-499F-B543-135B78AE42DD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647532" y="6339714"/>
            <a:ext cx="10903286" cy="3158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088667" rtl="0" eaLnBrk="1" latinLnBrk="0" hangingPunct="1">
              <a:spcBef>
                <a:spcPts val="1200"/>
              </a:spcBef>
              <a:buFont typeface="Arial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4334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667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3001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34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1667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6001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0335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4668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err="1"/>
              <a:t>Kilde</a:t>
            </a:r>
            <a:r>
              <a:rPr lang="en-GB" sz="900" dirty="0"/>
              <a:t>: Nordea Investment Management AB, Bloomberg, 13.april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B8C66D-A9CE-37FF-BB12-0CEE7A2C6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521872"/>
              </p:ext>
            </p:extLst>
          </p:nvPr>
        </p:nvGraphicFramePr>
        <p:xfrm>
          <a:off x="935999" y="1195953"/>
          <a:ext cx="10066618" cy="492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5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9D38E65-0854-47BA-AFB7-308EBF911D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dirty="0"/>
              <a:t>Men, </a:t>
            </a:r>
            <a:r>
              <a:rPr lang="en-GB" dirty="0" err="1"/>
              <a:t>avkastningen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sikt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brutal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3ED712-CB2C-4F20-A909-1E4B7A1F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Aksjemarkedene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gitt</a:t>
            </a:r>
            <a:r>
              <a:rPr lang="en-GB" dirty="0"/>
              <a:t> god </a:t>
            </a:r>
            <a:r>
              <a:rPr lang="en-GB" dirty="0" err="1"/>
              <a:t>avkastning</a:t>
            </a:r>
            <a:r>
              <a:rPr lang="en-GB" dirty="0"/>
              <a:t> over </a:t>
            </a:r>
            <a:r>
              <a:rPr lang="en-GB" dirty="0" err="1"/>
              <a:t>tid</a:t>
            </a:r>
            <a:endParaRPr lang="nb-NO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DE930A-BBB6-48A7-986A-73D7AE060E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184" y="1259403"/>
          <a:ext cx="6221899" cy="45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BE508-7EE8-48CF-9A40-504FF7B2B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D4947-6D10-4FD5-979E-23E19451FDAC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DE2E00E-CAEE-4A2F-BCFE-2B16C6FA5F7D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7154718" y="914261"/>
          <a:ext cx="4396100" cy="538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8D5E14-D81B-49D4-BCB7-EB643AB96F21}"/>
              </a:ext>
            </a:extLst>
          </p:cNvPr>
          <p:cNvSpPr txBox="1">
            <a:spLocks/>
          </p:cNvSpPr>
          <p:nvPr/>
        </p:nvSpPr>
        <p:spPr>
          <a:xfrm>
            <a:off x="647532" y="6339714"/>
            <a:ext cx="10903286" cy="3158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088667" rtl="0" eaLnBrk="1" latinLnBrk="0" hangingPunct="1">
              <a:spcBef>
                <a:spcPts val="1200"/>
              </a:spcBef>
              <a:buFont typeface="Arial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4334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667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3001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34" indent="0" algn="ctr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1667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6001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0335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4668" indent="0" algn="ctr" defTabSz="1088667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err="1"/>
              <a:t>Kilde</a:t>
            </a:r>
            <a:r>
              <a:rPr lang="en-GB" sz="900" dirty="0"/>
              <a:t>: Nordea Investment Management AB, Bloomberg, 13.april 2023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AD7413E-AFF0-4193-A323-75D3A3E29F44}"/>
              </a:ext>
            </a:extLst>
          </p:cNvPr>
          <p:cNvSpPr txBox="1">
            <a:spLocks/>
          </p:cNvSpPr>
          <p:nvPr/>
        </p:nvSpPr>
        <p:spPr>
          <a:xfrm>
            <a:off x="641184" y="5892107"/>
            <a:ext cx="6128493" cy="315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1088667" rtl="0" eaLnBrk="1" latinLnBrk="0" hangingPunct="1">
              <a:spcBef>
                <a:spcPts val="0"/>
              </a:spcBef>
              <a:buFont typeface="Arial" pitchFamily="34" charset="0"/>
              <a:buNone/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70" indent="-214305" algn="l" defTabSz="1088667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35" indent="-214305" algn="l" defTabSz="1088667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01" indent="-214305" algn="l" defTabSz="1088667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2967" indent="-214305" algn="l" defTabSz="1088667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835" indent="-272166" algn="l" defTabSz="1088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167" indent="-272166" algn="l" defTabSz="1088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501" indent="-272166" algn="l" defTabSz="1088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835" indent="-272166" algn="l" defTabSz="1088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Avkastningen som er presentert, er historisk. Historisk avkastning er ingen pålitelig indikator på fremtidig avkastning, og investorer kan ikke regne med å få tilbake hele det investerte beløpet. Verdien av investeringen din kan gå både opp og ned, og du kan tape noen av eller alle pengene du har investert.</a:t>
            </a:r>
            <a:endParaRPr lang="nb-NO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9" grpId="0">
        <p:bldAsOne/>
      </p:bldGraphic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918EE5-4248-46B5-8F9B-E5A069D1D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868440"/>
              </p:ext>
            </p:extLst>
          </p:nvPr>
        </p:nvGraphicFramePr>
        <p:xfrm>
          <a:off x="647532" y="1080000"/>
          <a:ext cx="10824468" cy="500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134BE4B-2FF4-4B8A-8323-58B8BBA0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65" y="339721"/>
            <a:ext cx="10752000" cy="357070"/>
          </a:xfrm>
        </p:spPr>
        <p:txBody>
          <a:bodyPr/>
          <a:lstStyle/>
          <a:p>
            <a:r>
              <a:rPr lang="en-GB" dirty="0" err="1"/>
              <a:t>Ja</a:t>
            </a:r>
            <a:r>
              <a:rPr lang="en-GB" dirty="0"/>
              <a:t>, det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fortsatt</a:t>
            </a:r>
            <a:r>
              <a:rPr lang="en-GB" dirty="0"/>
              <a:t> </a:t>
            </a:r>
            <a:r>
              <a:rPr lang="en-GB" dirty="0" err="1"/>
              <a:t>fantastisk</a:t>
            </a:r>
            <a:r>
              <a:rPr lang="en-GB" dirty="0"/>
              <a:t> bra for de </a:t>
            </a:r>
            <a:r>
              <a:rPr lang="en-GB" dirty="0" err="1"/>
              <a:t>norske</a:t>
            </a:r>
            <a:r>
              <a:rPr lang="en-GB" dirty="0"/>
              <a:t> </a:t>
            </a:r>
            <a:r>
              <a:rPr lang="en-GB" dirty="0" err="1"/>
              <a:t>selskapene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A35CB-EB2F-449D-90ED-09A874405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75404"/>
            <a:ext cx="323850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1086702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B8A8D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542558" indent="-85667" algn="l" defTabSz="1086702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086702" indent="-172921" algn="l" defTabSz="1086702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30845" indent="-260174" algn="l" defTabSz="1086702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174991" indent="-347428" algn="l" defTabSz="1086702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452" algn="l" defTabSz="913781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343" algn="l" defTabSz="913781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234" algn="l" defTabSz="913781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124" algn="l" defTabSz="913781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14F4A69-FA0A-4168-B0E0-78FB4EFB5A85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7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49679-8407-4242-8466-68E97C0C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426636-F1E8-3956-6E7D-03D8C7BD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692653"/>
            <a:ext cx="10752000" cy="720000"/>
          </a:xfrm>
        </p:spPr>
        <p:txBody>
          <a:bodyPr/>
          <a:lstStyle/>
          <a:p>
            <a:r>
              <a:rPr lang="en-GB" sz="7200" dirty="0"/>
              <a:t>Har vi </a:t>
            </a:r>
            <a:r>
              <a:rPr lang="en-GB" sz="7200" dirty="0" err="1"/>
              <a:t>en</a:t>
            </a:r>
            <a:r>
              <a:rPr lang="en-GB" sz="7200" dirty="0"/>
              <a:t> </a:t>
            </a:r>
            <a:r>
              <a:rPr lang="en-GB" sz="7200" dirty="0" err="1"/>
              <a:t>bankkrise</a:t>
            </a:r>
            <a:r>
              <a:rPr lang="en-GB" sz="72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91E03-7C3A-C8C2-FAC5-FA69D28C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3133684"/>
            <a:ext cx="1914792" cy="733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73CE75-51FC-5F3A-F490-865574FA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00" y="3367306"/>
            <a:ext cx="2419688" cy="87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2FFCFD-BDAF-10EA-BCC7-C4EBF29E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634" y="3429000"/>
            <a:ext cx="2953162" cy="876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05666E-3549-888F-DCBF-80533C84E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758" y="4760170"/>
            <a:ext cx="3376217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388E3DF-6A05-42C9-2740-920DF27B14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793820"/>
          <a:ext cx="10750550" cy="532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78BBA-D2B4-0D1B-DF2D-C94A7393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B6B8A1-17B5-C6CC-1821-17AC51AB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28" y="189471"/>
            <a:ext cx="10752000" cy="448526"/>
          </a:xfrm>
        </p:spPr>
        <p:txBody>
          <a:bodyPr/>
          <a:lstStyle/>
          <a:p>
            <a:r>
              <a:rPr lang="en-GB" dirty="0" err="1"/>
              <a:t>Bankvirksomheten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bra! </a:t>
            </a:r>
          </a:p>
        </p:txBody>
      </p:sp>
    </p:spTree>
    <p:extLst>
      <p:ext uri="{BB962C8B-B14F-4D97-AF65-F5344CB8AC3E}">
        <p14:creationId xmlns:p14="http://schemas.microsoft.com/office/powerpoint/2010/main" val="29566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49679-8407-4242-8466-68E97C0C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426636-F1E8-3956-6E7D-03D8C7BD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68" y="1372569"/>
            <a:ext cx="10752000" cy="720000"/>
          </a:xfrm>
        </p:spPr>
        <p:txBody>
          <a:bodyPr/>
          <a:lstStyle/>
          <a:p>
            <a:r>
              <a:rPr lang="en-GB" sz="6000" dirty="0" err="1"/>
              <a:t>Resesjon</a:t>
            </a:r>
            <a:r>
              <a:rPr lang="en-GB" sz="6000" dirty="0"/>
              <a:t> </a:t>
            </a:r>
            <a:r>
              <a:rPr lang="en-GB" sz="6000" dirty="0" err="1"/>
              <a:t>og</a:t>
            </a:r>
            <a:r>
              <a:rPr lang="en-GB" sz="6000" dirty="0"/>
              <a:t> </a:t>
            </a:r>
            <a:r>
              <a:rPr lang="en-GB" sz="6000" dirty="0" err="1"/>
              <a:t>Bankkrise</a:t>
            </a:r>
            <a:endParaRPr lang="en-GB" sz="60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FC93B5-D339-B88B-5E0D-CE4D9391122B}"/>
              </a:ext>
            </a:extLst>
          </p:cNvPr>
          <p:cNvSpPr txBox="1">
            <a:spLocks/>
          </p:cNvSpPr>
          <p:nvPr/>
        </p:nvSpPr>
        <p:spPr>
          <a:xfrm>
            <a:off x="720000" y="3151547"/>
            <a:ext cx="10752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245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Kan </a:t>
            </a:r>
            <a:r>
              <a:rPr lang="en-GB" sz="4000" dirty="0" err="1"/>
              <a:t>ny</a:t>
            </a:r>
            <a:r>
              <a:rPr lang="en-GB" sz="4000" dirty="0"/>
              <a:t> </a:t>
            </a:r>
            <a:r>
              <a:rPr lang="en-GB" sz="4000" dirty="0" err="1"/>
              <a:t>teknologi</a:t>
            </a:r>
            <a:r>
              <a:rPr lang="en-GB" sz="4000" dirty="0"/>
              <a:t> </a:t>
            </a:r>
            <a:r>
              <a:rPr lang="en-GB" sz="4000" dirty="0" err="1"/>
              <a:t>redde</a:t>
            </a:r>
            <a:r>
              <a:rPr lang="en-GB" sz="4000" dirty="0"/>
              <a:t> </a:t>
            </a:r>
            <a:r>
              <a:rPr lang="en-GB" sz="4000" dirty="0" err="1"/>
              <a:t>oss</a:t>
            </a:r>
            <a:r>
              <a:rPr lang="en-GB" sz="4000" dirty="0"/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197724-16E5-AAAD-CEE6-A27EE22BDEB7}"/>
              </a:ext>
            </a:extLst>
          </p:cNvPr>
          <p:cNvCxnSpPr/>
          <p:nvPr/>
        </p:nvCxnSpPr>
        <p:spPr>
          <a:xfrm>
            <a:off x="1013791" y="1053548"/>
            <a:ext cx="7841974" cy="1321904"/>
          </a:xfrm>
          <a:prstGeom prst="line">
            <a:avLst/>
          </a:prstGeom>
          <a:ln w="412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DA14-68B4-1710-57A2-D654F25C1969}"/>
              </a:ext>
            </a:extLst>
          </p:cNvPr>
          <p:cNvCxnSpPr>
            <a:cxnSpLocks/>
          </p:cNvCxnSpPr>
          <p:nvPr/>
        </p:nvCxnSpPr>
        <p:spPr>
          <a:xfrm flipV="1">
            <a:off x="705090" y="1189704"/>
            <a:ext cx="8950775" cy="1287499"/>
          </a:xfrm>
          <a:prstGeom prst="line">
            <a:avLst/>
          </a:prstGeom>
          <a:ln w="412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04A32-49D9-DFC4-670C-FCC036601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C2FB0E-DCE1-4727-B45A-EC427939D22D}" type="slidenum">
              <a:rPr lang="en-GB" smtClean="0"/>
              <a:pPr>
                <a:defRPr/>
              </a:pPr>
              <a:t>9</a:t>
            </a:fld>
            <a:r>
              <a:rPr lang="en-GB"/>
              <a:t> •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59955-4D98-0517-46D5-CFA3C715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2" y="80331"/>
            <a:ext cx="5449060" cy="971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68BBC0-A966-E8E9-D251-E03FB2A6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94" y="80331"/>
            <a:ext cx="5198886" cy="1298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DA9CD7-C5C9-8656-23E5-57BAB0880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084582"/>
            <a:ext cx="5102364" cy="7001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BEC828-53C0-047D-E5DD-AF347F4BC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23" y="1617945"/>
            <a:ext cx="5906324" cy="1789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E60F34-6279-EC5E-54D8-A467FB264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044" y="2512541"/>
            <a:ext cx="1991003" cy="5525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5F56E7-DFEC-BF52-A4FF-A33257517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861" y="3065068"/>
            <a:ext cx="4134427" cy="3705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154A1-C97A-85E8-B37B-102DA5E2A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517" y="3225243"/>
            <a:ext cx="4319155" cy="32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E0EF69EB62B46A73AF9FA424FDFCE" ma:contentTypeVersion="4" ma:contentTypeDescription="Create a new document." ma:contentTypeScope="" ma:versionID="f610b169741c3669dc0d833bb41949b8">
  <xsd:schema xmlns:xsd="http://www.w3.org/2001/XMLSchema" xmlns:xs="http://www.w3.org/2001/XMLSchema" xmlns:p="http://schemas.microsoft.com/office/2006/metadata/properties" xmlns:ns3="4e458a1a-20b2-4f21-804c-d7dc264d1a40" targetNamespace="http://schemas.microsoft.com/office/2006/metadata/properties" ma:root="true" ma:fieldsID="9c05612d7df5e3a61167e24eea112afc" ns3:_="">
    <xsd:import namespace="4e458a1a-20b2-4f21-804c-d7dc264d1a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58a1a-20b2-4f21-804c-d7dc264d1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EB11E4-A3EE-4FA2-A333-50A7844C37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458a1a-20b2-4f21-804c-d7dc264d1a4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B835CA-A691-4128-80A1-7EE230A28D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94694B-83F8-4ACA-9144-D8826417E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458a1a-20b2-4f21-804c-d7dc264d1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20976</TotalTime>
  <Words>511</Words>
  <Application>Microsoft Office PowerPoint</Application>
  <PresentationFormat>Widescreen</PresentationFormat>
  <Paragraphs>91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2" baseType="lpstr">
      <vt:lpstr>Arial</vt:lpstr>
      <vt:lpstr>Calibri</vt:lpstr>
      <vt:lpstr>Nordea</vt:lpstr>
      <vt:lpstr>Skal kapitalen plasseres på bankbok, aksjefond, obligasjoner eller i eiendom?</vt:lpstr>
      <vt:lpstr>Hvor skal du plassere pengene?</vt:lpstr>
      <vt:lpstr>Hva tjener du på renteplasseringer?</vt:lpstr>
      <vt:lpstr>Aksjemarkedene har gitt god avkastning over tid</vt:lpstr>
      <vt:lpstr>Ja, det går fortsatt fantastisk bra for de norske selskapene</vt:lpstr>
      <vt:lpstr>Har vi en bankkrise?</vt:lpstr>
      <vt:lpstr>Bankvirksomheten går bra! </vt:lpstr>
      <vt:lpstr>Resesjon og Bankkrise</vt:lpstr>
      <vt:lpstr>PowerPoint-presentasjon</vt:lpstr>
      <vt:lpstr>Selskapene som har utviklet programvare innen kunstig intelligens har vært vinnerne på børsen i år</vt:lpstr>
      <vt:lpstr>10% mer effektive ansatte  Lønnsomheten +25%</vt:lpstr>
      <vt:lpstr>Hva forteller årlige avkastningstall om sammenhengen mellom renter og aksjer?</vt:lpstr>
      <vt:lpstr>Renteavkastning i dårlige aksjeår</vt:lpstr>
      <vt:lpstr>Renteavkastning i dårlige aksjeår</vt:lpstr>
      <vt:lpstr>Kunne eiendom ha reddet avkastningen i 2022?</vt:lpstr>
      <vt:lpstr>Oljefondet (NBIM) avkastning siste ti år</vt:lpstr>
      <vt:lpstr>Årlig avkastning og risiko siste ti år, oljefondet</vt:lpstr>
      <vt:lpstr>De børsnoterte eiendomsaksjene hadde ikke det bra i 2022</vt:lpstr>
      <vt:lpstr>Hvem har rett?  Nervøse børser eller fryktløse eiendomsinvestorer?</vt:lpstr>
      <vt:lpstr>Hva er “riktig” direkteavkastning (“yield”) på næringseiendommer?</vt:lpstr>
      <vt:lpstr>Hva er “riktig” direkteavkastning (“yield”) på næringseiendommer?</vt:lpstr>
      <vt:lpstr>Aksjemarkedene tror ikke på eiendomsverdiene</vt:lpstr>
      <vt:lpstr>Aksjekursen til Entra sammenlignet med bokførte verdier</vt:lpstr>
      <vt:lpstr>Aksjekursen til europeiske eiendomsaksjer sammenlignet med bokførte verdier</vt:lpstr>
      <vt:lpstr>Eiendomsselskapene er ikke lenger så attraktive for finansmarkedene</vt:lpstr>
      <vt:lpstr>Har det blitt vanskeligere å tjene penger på næringseiendom?</vt:lpstr>
      <vt:lpstr>De børsnoterte eiendomsaksjene er attraktive</vt:lpstr>
      <vt:lpstr>PowerPoint-presentasjon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Earnings &amp; Valuation</dc:title>
  <dc:creator>Næss, Robert</dc:creator>
  <cp:lastModifiedBy>Robert Næss</cp:lastModifiedBy>
  <cp:revision>1228</cp:revision>
  <dcterms:created xsi:type="dcterms:W3CDTF">2020-12-08T07:31:07Z</dcterms:created>
  <dcterms:modified xsi:type="dcterms:W3CDTF">2023-04-19T22:01:41Z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0b7bbd-7ade-49ce-aa5e-23220b76cd08_Enabled">
    <vt:lpwstr>true</vt:lpwstr>
  </property>
  <property fmtid="{D5CDD505-2E9C-101B-9397-08002B2CF9AE}" pid="3" name="MSIP_Label_400b7bbd-7ade-49ce-aa5e-23220b76cd08_SetDate">
    <vt:lpwstr>2023-04-19T21:52:17Z</vt:lpwstr>
  </property>
  <property fmtid="{D5CDD505-2E9C-101B-9397-08002B2CF9AE}" pid="4" name="MSIP_Label_400b7bbd-7ade-49ce-aa5e-23220b76cd08_Method">
    <vt:lpwstr>Standard</vt:lpwstr>
  </property>
  <property fmtid="{D5CDD505-2E9C-101B-9397-08002B2CF9AE}" pid="5" name="MSIP_Label_400b7bbd-7ade-49ce-aa5e-23220b76cd08_Name">
    <vt:lpwstr>Confidential</vt:lpwstr>
  </property>
  <property fmtid="{D5CDD505-2E9C-101B-9397-08002B2CF9AE}" pid="6" name="MSIP_Label_400b7bbd-7ade-49ce-aa5e-23220b76cd08_SiteId">
    <vt:lpwstr>8beccd60-0be6-4025-8e24-ca9ae679e1f4</vt:lpwstr>
  </property>
  <property fmtid="{D5CDD505-2E9C-101B-9397-08002B2CF9AE}" pid="7" name="MSIP_Label_400b7bbd-7ade-49ce-aa5e-23220b76cd08_ActionId">
    <vt:lpwstr>65cc9e6f-854d-4a77-9448-006822b464e8</vt:lpwstr>
  </property>
  <property fmtid="{D5CDD505-2E9C-101B-9397-08002B2CF9AE}" pid="8" name="MSIP_Label_400b7bbd-7ade-49ce-aa5e-23220b76cd08_ContentBits">
    <vt:lpwstr>2</vt:lpwstr>
  </property>
</Properties>
</file>