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85" r:id="rId3"/>
    <p:sldId id="300" r:id="rId4"/>
    <p:sldId id="486" r:id="rId5"/>
    <p:sldId id="487" r:id="rId6"/>
    <p:sldId id="488" r:id="rId7"/>
    <p:sldId id="489" r:id="rId8"/>
    <p:sldId id="490" r:id="rId9"/>
    <p:sldId id="491" r:id="rId10"/>
    <p:sldId id="493" r:id="rId11"/>
    <p:sldId id="494" r:id="rId12"/>
    <p:sldId id="521" r:id="rId13"/>
    <p:sldId id="495" r:id="rId14"/>
    <p:sldId id="496" r:id="rId15"/>
    <p:sldId id="497" r:id="rId16"/>
    <p:sldId id="498" r:id="rId17"/>
    <p:sldId id="499" r:id="rId18"/>
    <p:sldId id="501" r:id="rId19"/>
    <p:sldId id="525" r:id="rId20"/>
    <p:sldId id="519" r:id="rId21"/>
    <p:sldId id="504" r:id="rId22"/>
    <p:sldId id="503" r:id="rId23"/>
    <p:sldId id="505" r:id="rId24"/>
    <p:sldId id="500" r:id="rId25"/>
    <p:sldId id="506" r:id="rId26"/>
    <p:sldId id="507" r:id="rId27"/>
    <p:sldId id="520" r:id="rId28"/>
    <p:sldId id="522" r:id="rId29"/>
    <p:sldId id="523" r:id="rId30"/>
    <p:sldId id="524" r:id="rId31"/>
  </p:sldIdLst>
  <p:sldSz cx="12192000" cy="6858000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854"/>
    <a:srgbClr val="4CA3AA"/>
    <a:srgbClr val="7EBCC1"/>
    <a:srgbClr val="B9B9B9"/>
    <a:srgbClr val="CD5C60"/>
    <a:srgbClr val="0BA1E2"/>
    <a:srgbClr val="DFA927"/>
    <a:srgbClr val="95A94F"/>
    <a:srgbClr val="AD6CAC"/>
    <a:srgbClr val="BD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7" autoAdjust="0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GB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NORDIC REGIONS TOTAL Occ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GB" sz="12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0515573053368329"/>
          <c:y val="0.13467592592592595"/>
          <c:w val="0.86428871391076112"/>
          <c:h val="0.66196204749288479"/>
        </c:manualLayout>
      </c:layout>
      <c:lineChart>
        <c:grouping val="standard"/>
        <c:varyColors val="0"/>
        <c:ser>
          <c:idx val="0"/>
          <c:order val="0"/>
          <c:tx>
            <c:strRef>
              <c:f>'Occ Data Year on Year'!$G$3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Year'!$G$4:$G$362</c:f>
              <c:numCache>
                <c:formatCode>0.0%</c:formatCode>
                <c:ptCount val="359"/>
                <c:pt idx="0">
                  <c:v>0.40800748449038748</c:v>
                </c:pt>
                <c:pt idx="1">
                  <c:v>0.43869743163888725</c:v>
                </c:pt>
                <c:pt idx="2">
                  <c:v>0.45034317261151408</c:v>
                </c:pt>
                <c:pt idx="3">
                  <c:v>0.45121896135338435</c:v>
                </c:pt>
                <c:pt idx="4">
                  <c:v>0.4545162717788328</c:v>
                </c:pt>
                <c:pt idx="5">
                  <c:v>0.45707536591564879</c:v>
                </c:pt>
                <c:pt idx="6">
                  <c:v>0.47368413195999404</c:v>
                </c:pt>
                <c:pt idx="7">
                  <c:v>0.49353184893737517</c:v>
                </c:pt>
                <c:pt idx="8">
                  <c:v>0.50697481919065301</c:v>
                </c:pt>
                <c:pt idx="9">
                  <c:v>0.51499827417934252</c:v>
                </c:pt>
                <c:pt idx="10">
                  <c:v>0.52440873481886696</c:v>
                </c:pt>
                <c:pt idx="11">
                  <c:v>0.53784875947110389</c:v>
                </c:pt>
                <c:pt idx="12">
                  <c:v>0.54086527398165285</c:v>
                </c:pt>
                <c:pt idx="13">
                  <c:v>0.54395521236437883</c:v>
                </c:pt>
                <c:pt idx="14">
                  <c:v>0.54908064207429341</c:v>
                </c:pt>
                <c:pt idx="15">
                  <c:v>0.55343881894110736</c:v>
                </c:pt>
                <c:pt idx="16">
                  <c:v>0.5597377432507018</c:v>
                </c:pt>
                <c:pt idx="17">
                  <c:v>0.56862294108918232</c:v>
                </c:pt>
                <c:pt idx="18">
                  <c:v>0.57633921014886547</c:v>
                </c:pt>
                <c:pt idx="19">
                  <c:v>0.57642358828391782</c:v>
                </c:pt>
                <c:pt idx="20">
                  <c:v>0.57523414161930386</c:v>
                </c:pt>
                <c:pt idx="21">
                  <c:v>0.57182231061505584</c:v>
                </c:pt>
                <c:pt idx="22">
                  <c:v>0.57083526227698445</c:v>
                </c:pt>
                <c:pt idx="23">
                  <c:v>0.56775587625930435</c:v>
                </c:pt>
                <c:pt idx="24">
                  <c:v>0.56698413828179794</c:v>
                </c:pt>
                <c:pt idx="25">
                  <c:v>0.56794978323431877</c:v>
                </c:pt>
                <c:pt idx="26">
                  <c:v>0.5701010621979361</c:v>
                </c:pt>
                <c:pt idx="27">
                  <c:v>0.57259355198188533</c:v>
                </c:pt>
                <c:pt idx="28">
                  <c:v>0.57764233848196989</c:v>
                </c:pt>
                <c:pt idx="29">
                  <c:v>0.58322464756168413</c:v>
                </c:pt>
                <c:pt idx="30">
                  <c:v>0.58750676321699369</c:v>
                </c:pt>
                <c:pt idx="31">
                  <c:v>0.58571030492034604</c:v>
                </c:pt>
                <c:pt idx="32">
                  <c:v>0.58396114812278188</c:v>
                </c:pt>
                <c:pt idx="33">
                  <c:v>0.58627428899945766</c:v>
                </c:pt>
                <c:pt idx="34">
                  <c:v>0.58875893562496384</c:v>
                </c:pt>
                <c:pt idx="35">
                  <c:v>0.58898374188651048</c:v>
                </c:pt>
                <c:pt idx="36">
                  <c:v>0.58429286134888159</c:v>
                </c:pt>
                <c:pt idx="37">
                  <c:v>0.57875993263245362</c:v>
                </c:pt>
                <c:pt idx="38">
                  <c:v>0.57741836828618687</c:v>
                </c:pt>
                <c:pt idx="39">
                  <c:v>0.57425424997327057</c:v>
                </c:pt>
                <c:pt idx="40">
                  <c:v>0.57449504138737184</c:v>
                </c:pt>
                <c:pt idx="41">
                  <c:v>0.56882636159627642</c:v>
                </c:pt>
                <c:pt idx="42">
                  <c:v>0.55863396805195231</c:v>
                </c:pt>
                <c:pt idx="43">
                  <c:v>0.5502547661134376</c:v>
                </c:pt>
                <c:pt idx="44">
                  <c:v>0.54678848488711851</c:v>
                </c:pt>
                <c:pt idx="45">
                  <c:v>0.54925892473755122</c:v>
                </c:pt>
                <c:pt idx="46">
                  <c:v>0.5509841433299747</c:v>
                </c:pt>
                <c:pt idx="47">
                  <c:v>0.55003318840815385</c:v>
                </c:pt>
                <c:pt idx="48">
                  <c:v>0.54948152503586256</c:v>
                </c:pt>
                <c:pt idx="49">
                  <c:v>0.55174469743032717</c:v>
                </c:pt>
                <c:pt idx="50">
                  <c:v>0.55329798071380443</c:v>
                </c:pt>
                <c:pt idx="51">
                  <c:v>0.55237548146675208</c:v>
                </c:pt>
                <c:pt idx="52">
                  <c:v>0.55199011605390225</c:v>
                </c:pt>
                <c:pt idx="53">
                  <c:v>0.54981095241175326</c:v>
                </c:pt>
                <c:pt idx="54">
                  <c:v>0.55178090721776663</c:v>
                </c:pt>
                <c:pt idx="55">
                  <c:v>0.55636723301469526</c:v>
                </c:pt>
                <c:pt idx="56">
                  <c:v>0.56393536829575075</c:v>
                </c:pt>
                <c:pt idx="57">
                  <c:v>0.57308829711349596</c:v>
                </c:pt>
                <c:pt idx="58">
                  <c:v>0.57675793344644699</c:v>
                </c:pt>
                <c:pt idx="59">
                  <c:v>0.58016242504782156</c:v>
                </c:pt>
                <c:pt idx="60">
                  <c:v>0.58123739583729694</c:v>
                </c:pt>
                <c:pt idx="61">
                  <c:v>0.58675421869763666</c:v>
                </c:pt>
                <c:pt idx="62">
                  <c:v>0.59488059550823169</c:v>
                </c:pt>
                <c:pt idx="63">
                  <c:v>0.60052232302140174</c:v>
                </c:pt>
                <c:pt idx="64">
                  <c:v>0.60221407931104542</c:v>
                </c:pt>
                <c:pt idx="65">
                  <c:v>0.60404774639695336</c:v>
                </c:pt>
                <c:pt idx="66">
                  <c:v>0.60727137724690938</c:v>
                </c:pt>
                <c:pt idx="67">
                  <c:v>0.60694297095794647</c:v>
                </c:pt>
                <c:pt idx="68">
                  <c:v>0.60539143343921964</c:v>
                </c:pt>
                <c:pt idx="69">
                  <c:v>0.60185435456276126</c:v>
                </c:pt>
                <c:pt idx="70">
                  <c:v>0.60156283103861929</c:v>
                </c:pt>
                <c:pt idx="71">
                  <c:v>0.60275692153017479</c:v>
                </c:pt>
                <c:pt idx="72">
                  <c:v>0.60480874732088463</c:v>
                </c:pt>
                <c:pt idx="73">
                  <c:v>0.60589523318438709</c:v>
                </c:pt>
                <c:pt idx="74">
                  <c:v>0.60550083361461438</c:v>
                </c:pt>
                <c:pt idx="75">
                  <c:v>0.60456599258771226</c:v>
                </c:pt>
                <c:pt idx="76">
                  <c:v>0.60445953487828463</c:v>
                </c:pt>
                <c:pt idx="77">
                  <c:v>0.60488449462378169</c:v>
                </c:pt>
                <c:pt idx="78">
                  <c:v>0.60378610688808332</c:v>
                </c:pt>
                <c:pt idx="79">
                  <c:v>0.60670040311201889</c:v>
                </c:pt>
                <c:pt idx="80">
                  <c:v>0.60988065744374531</c:v>
                </c:pt>
                <c:pt idx="81">
                  <c:v>0.60890093670997059</c:v>
                </c:pt>
                <c:pt idx="82">
                  <c:v>0.60940784006146087</c:v>
                </c:pt>
                <c:pt idx="83">
                  <c:v>0.60874876847290638</c:v>
                </c:pt>
                <c:pt idx="84">
                  <c:v>0.60805745406387735</c:v>
                </c:pt>
                <c:pt idx="85">
                  <c:v>0.60897544256427893</c:v>
                </c:pt>
                <c:pt idx="86">
                  <c:v>0.6121845328336103</c:v>
                </c:pt>
                <c:pt idx="87">
                  <c:v>0.61570719440669219</c:v>
                </c:pt>
                <c:pt idx="88">
                  <c:v>0.61812061719230094</c:v>
                </c:pt>
                <c:pt idx="89">
                  <c:v>0.62388859832635979</c:v>
                </c:pt>
                <c:pt idx="90">
                  <c:v>0.63027877449627379</c:v>
                </c:pt>
                <c:pt idx="91">
                  <c:v>0.62900773115395059</c:v>
                </c:pt>
                <c:pt idx="92">
                  <c:v>0.6179060622705832</c:v>
                </c:pt>
                <c:pt idx="93">
                  <c:v>0.59859785442515678</c:v>
                </c:pt>
                <c:pt idx="94">
                  <c:v>0.57893368277855961</c:v>
                </c:pt>
                <c:pt idx="95">
                  <c:v>0.57878801807104763</c:v>
                </c:pt>
                <c:pt idx="96">
                  <c:v>0.55376182058352108</c:v>
                </c:pt>
                <c:pt idx="97">
                  <c:v>0.50862743670482879</c:v>
                </c:pt>
                <c:pt idx="98">
                  <c:v>0.45821014819249595</c:v>
                </c:pt>
                <c:pt idx="99">
                  <c:v>0.44250133736115044</c:v>
                </c:pt>
                <c:pt idx="100">
                  <c:v>0.44794122012291554</c:v>
                </c:pt>
                <c:pt idx="101">
                  <c:v>0.44035704406595416</c:v>
                </c:pt>
                <c:pt idx="102">
                  <c:v>0.44437499694013932</c:v>
                </c:pt>
                <c:pt idx="103">
                  <c:v>0.41017234642649586</c:v>
                </c:pt>
                <c:pt idx="104">
                  <c:v>0.42364993561649844</c:v>
                </c:pt>
                <c:pt idx="105">
                  <c:v>0.47298226799253756</c:v>
                </c:pt>
                <c:pt idx="106">
                  <c:v>0.4985823903464851</c:v>
                </c:pt>
                <c:pt idx="107">
                  <c:v>0.50993885905030389</c:v>
                </c:pt>
                <c:pt idx="108">
                  <c:v>0.53174039937861717</c:v>
                </c:pt>
                <c:pt idx="109">
                  <c:v>0.52389772122315759</c:v>
                </c:pt>
                <c:pt idx="110">
                  <c:v>0.54691394823510164</c:v>
                </c:pt>
                <c:pt idx="111">
                  <c:v>0.51479150643509486</c:v>
                </c:pt>
                <c:pt idx="112">
                  <c:v>0.45954753702662166</c:v>
                </c:pt>
                <c:pt idx="113">
                  <c:v>0.44484462955654763</c:v>
                </c:pt>
                <c:pt idx="114">
                  <c:v>0.4375350584282664</c:v>
                </c:pt>
                <c:pt idx="115">
                  <c:v>0.43130862687804433</c:v>
                </c:pt>
                <c:pt idx="116">
                  <c:v>0.43698322069276518</c:v>
                </c:pt>
                <c:pt idx="117">
                  <c:v>0.47920950288446851</c:v>
                </c:pt>
                <c:pt idx="118">
                  <c:v>0.55513476408950635</c:v>
                </c:pt>
                <c:pt idx="119">
                  <c:v>0.62925242755394484</c:v>
                </c:pt>
                <c:pt idx="120">
                  <c:v>0.65744628303284758</c:v>
                </c:pt>
                <c:pt idx="121">
                  <c:v>0.66081445081976786</c:v>
                </c:pt>
                <c:pt idx="122">
                  <c:v>0.66139698043327777</c:v>
                </c:pt>
                <c:pt idx="123">
                  <c:v>0.66218089795155899</c:v>
                </c:pt>
                <c:pt idx="124">
                  <c:v>0.65806052776996127</c:v>
                </c:pt>
                <c:pt idx="125">
                  <c:v>0.65227488421117086</c:v>
                </c:pt>
                <c:pt idx="126">
                  <c:v>0.63323717850509154</c:v>
                </c:pt>
                <c:pt idx="127">
                  <c:v>0.61309377774662366</c:v>
                </c:pt>
                <c:pt idx="128">
                  <c:v>0.60392680365543561</c:v>
                </c:pt>
                <c:pt idx="129">
                  <c:v>0.5955630452369618</c:v>
                </c:pt>
                <c:pt idx="130">
                  <c:v>0.60008873101513827</c:v>
                </c:pt>
                <c:pt idx="131">
                  <c:v>0.60560633422119015</c:v>
                </c:pt>
                <c:pt idx="132">
                  <c:v>0.6148085188273783</c:v>
                </c:pt>
                <c:pt idx="133">
                  <c:v>0.63966916150004582</c:v>
                </c:pt>
                <c:pt idx="134">
                  <c:v>0.66690764793073709</c:v>
                </c:pt>
                <c:pt idx="135">
                  <c:v>0.68735406383631026</c:v>
                </c:pt>
                <c:pt idx="136">
                  <c:v>0.7076258270167014</c:v>
                </c:pt>
                <c:pt idx="137">
                  <c:v>0.70878277620791097</c:v>
                </c:pt>
                <c:pt idx="138">
                  <c:v>0.70560930621052087</c:v>
                </c:pt>
                <c:pt idx="139">
                  <c:v>0.67680853592433377</c:v>
                </c:pt>
                <c:pt idx="140">
                  <c:v>0.61122882738636508</c:v>
                </c:pt>
                <c:pt idx="141">
                  <c:v>0.58580045649577817</c:v>
                </c:pt>
                <c:pt idx="142">
                  <c:v>0.58952096242871033</c:v>
                </c:pt>
                <c:pt idx="143">
                  <c:v>0.58786741078487836</c:v>
                </c:pt>
                <c:pt idx="144">
                  <c:v>0.59130584820250487</c:v>
                </c:pt>
                <c:pt idx="145">
                  <c:v>0.59991077261356573</c:v>
                </c:pt>
                <c:pt idx="146">
                  <c:v>0.61999455623152233</c:v>
                </c:pt>
                <c:pt idx="147">
                  <c:v>0.6628760926282663</c:v>
                </c:pt>
                <c:pt idx="148">
                  <c:v>0.67975538965820981</c:v>
                </c:pt>
                <c:pt idx="149">
                  <c:v>0.67930302894815409</c:v>
                </c:pt>
                <c:pt idx="150">
                  <c:v>0.68810584115180073</c:v>
                </c:pt>
                <c:pt idx="151">
                  <c:v>0.69576981817133965</c:v>
                </c:pt>
                <c:pt idx="152">
                  <c:v>0.67564369222697407</c:v>
                </c:pt>
                <c:pt idx="153">
                  <c:v>0.6810094962602713</c:v>
                </c:pt>
                <c:pt idx="154">
                  <c:v>0.70204079871225555</c:v>
                </c:pt>
                <c:pt idx="155">
                  <c:v>0.71351379323728159</c:v>
                </c:pt>
                <c:pt idx="156">
                  <c:v>0.7246986895546671</c:v>
                </c:pt>
                <c:pt idx="157">
                  <c:v>0.73155972109652978</c:v>
                </c:pt>
                <c:pt idx="158">
                  <c:v>0.73581556209210408</c:v>
                </c:pt>
                <c:pt idx="159">
                  <c:v>0.75904717226102913</c:v>
                </c:pt>
                <c:pt idx="160">
                  <c:v>0.7551438410884791</c:v>
                </c:pt>
                <c:pt idx="161">
                  <c:v>0.72736314837672589</c:v>
                </c:pt>
                <c:pt idx="162">
                  <c:v>0.69643433319120984</c:v>
                </c:pt>
                <c:pt idx="163">
                  <c:v>0.67693700678068081</c:v>
                </c:pt>
                <c:pt idx="164">
                  <c:v>0.64755716221535087</c:v>
                </c:pt>
                <c:pt idx="165">
                  <c:v>0.6454339710516166</c:v>
                </c:pt>
                <c:pt idx="166">
                  <c:v>0.63432977026350412</c:v>
                </c:pt>
                <c:pt idx="167">
                  <c:v>0.63192663967941243</c:v>
                </c:pt>
                <c:pt idx="168">
                  <c:v>0.64948072888421049</c:v>
                </c:pt>
                <c:pt idx="169">
                  <c:v>0.67572127674057214</c:v>
                </c:pt>
                <c:pt idx="170">
                  <c:v>0.69524213172796367</c:v>
                </c:pt>
                <c:pt idx="171">
                  <c:v>0.72711383566302612</c:v>
                </c:pt>
                <c:pt idx="172">
                  <c:v>0.73102981029810299</c:v>
                </c:pt>
                <c:pt idx="173">
                  <c:v>0.72401569782686259</c:v>
                </c:pt>
                <c:pt idx="174">
                  <c:v>0.71321003678817041</c:v>
                </c:pt>
                <c:pt idx="175">
                  <c:v>0.70457535846549646</c:v>
                </c:pt>
                <c:pt idx="176">
                  <c:v>0.69721580557585439</c:v>
                </c:pt>
                <c:pt idx="177">
                  <c:v>0.6895076299270031</c:v>
                </c:pt>
                <c:pt idx="178">
                  <c:v>0.67894086070146864</c:v>
                </c:pt>
                <c:pt idx="179">
                  <c:v>0.68429272774252825</c:v>
                </c:pt>
                <c:pt idx="180">
                  <c:v>0.68443754189495076</c:v>
                </c:pt>
                <c:pt idx="181">
                  <c:v>0.68567698619917938</c:v>
                </c:pt>
                <c:pt idx="182">
                  <c:v>0.68923622814050312</c:v>
                </c:pt>
                <c:pt idx="183">
                  <c:v>0.6951551348918027</c:v>
                </c:pt>
                <c:pt idx="184">
                  <c:v>0.70142489181801637</c:v>
                </c:pt>
                <c:pt idx="185">
                  <c:v>0.70706006775463881</c:v>
                </c:pt>
                <c:pt idx="186">
                  <c:v>0.7170460420876843</c:v>
                </c:pt>
                <c:pt idx="187">
                  <c:v>0.72820777285945537</c:v>
                </c:pt>
                <c:pt idx="188">
                  <c:v>0.73462562438922341</c:v>
                </c:pt>
                <c:pt idx="189">
                  <c:v>0.73986696675602448</c:v>
                </c:pt>
                <c:pt idx="190">
                  <c:v>0.74943526445400288</c:v>
                </c:pt>
                <c:pt idx="191">
                  <c:v>0.75576126136467991</c:v>
                </c:pt>
                <c:pt idx="192">
                  <c:v>0.75817167993200796</c:v>
                </c:pt>
                <c:pt idx="193">
                  <c:v>0.76072991127554868</c:v>
                </c:pt>
                <c:pt idx="194">
                  <c:v>0.75889249110463475</c:v>
                </c:pt>
                <c:pt idx="195">
                  <c:v>0.75753953144195474</c:v>
                </c:pt>
                <c:pt idx="196">
                  <c:v>0.7561266815418678</c:v>
                </c:pt>
                <c:pt idx="197">
                  <c:v>0.75366720665580944</c:v>
                </c:pt>
                <c:pt idx="198">
                  <c:v>0.75325991924258284</c:v>
                </c:pt>
                <c:pt idx="199">
                  <c:v>0.75261831113718758</c:v>
                </c:pt>
                <c:pt idx="200">
                  <c:v>0.74595578352067138</c:v>
                </c:pt>
                <c:pt idx="201">
                  <c:v>0.73723433142679806</c:v>
                </c:pt>
                <c:pt idx="202">
                  <c:v>0.72904246241190174</c:v>
                </c:pt>
                <c:pt idx="203">
                  <c:v>0.72059159277739881</c:v>
                </c:pt>
                <c:pt idx="204">
                  <c:v>0.71432095118317107</c:v>
                </c:pt>
                <c:pt idx="205">
                  <c:v>0.71223861357777141</c:v>
                </c:pt>
                <c:pt idx="206">
                  <c:v>0.71072907692615928</c:v>
                </c:pt>
                <c:pt idx="207">
                  <c:v>0.70277443150765284</c:v>
                </c:pt>
                <c:pt idx="208">
                  <c:v>0.70114068114837436</c:v>
                </c:pt>
                <c:pt idx="209">
                  <c:v>0.70204519297442969</c:v>
                </c:pt>
                <c:pt idx="210">
                  <c:v>0.70263494894750678</c:v>
                </c:pt>
                <c:pt idx="211">
                  <c:v>0.69911962195615118</c:v>
                </c:pt>
                <c:pt idx="212">
                  <c:v>0.69642691282696145</c:v>
                </c:pt>
                <c:pt idx="213">
                  <c:v>0.69654440297867715</c:v>
                </c:pt>
                <c:pt idx="214">
                  <c:v>0.69032777254463618</c:v>
                </c:pt>
                <c:pt idx="215">
                  <c:v>0.69274080894705914</c:v>
                </c:pt>
                <c:pt idx="216">
                  <c:v>0.69803947911917341</c:v>
                </c:pt>
                <c:pt idx="217">
                  <c:v>0.70295837510314341</c:v>
                </c:pt>
                <c:pt idx="218">
                  <c:v>0.70168548729768354</c:v>
                </c:pt>
                <c:pt idx="219">
                  <c:v>0.69470507128201675</c:v>
                </c:pt>
                <c:pt idx="220">
                  <c:v>0.69163355405225324</c:v>
                </c:pt>
                <c:pt idx="221">
                  <c:v>0.68606180804140793</c:v>
                </c:pt>
                <c:pt idx="222">
                  <c:v>0.69006198358954363</c:v>
                </c:pt>
                <c:pt idx="223">
                  <c:v>0.69636028099095337</c:v>
                </c:pt>
                <c:pt idx="224">
                  <c:v>0.7033099689031812</c:v>
                </c:pt>
                <c:pt idx="225">
                  <c:v>0.70604655964190621</c:v>
                </c:pt>
                <c:pt idx="226">
                  <c:v>0.70357504704009266</c:v>
                </c:pt>
                <c:pt idx="227">
                  <c:v>0.70467095553995385</c:v>
                </c:pt>
                <c:pt idx="228">
                  <c:v>0.70113684234658935</c:v>
                </c:pt>
                <c:pt idx="229">
                  <c:v>0.70288413190251287</c:v>
                </c:pt>
                <c:pt idx="230">
                  <c:v>0.70722604382153564</c:v>
                </c:pt>
                <c:pt idx="231">
                  <c:v>0.71110223802204531</c:v>
                </c:pt>
                <c:pt idx="232">
                  <c:v>0.7108590628613296</c:v>
                </c:pt>
                <c:pt idx="233">
                  <c:v>0.7095424578398789</c:v>
                </c:pt>
                <c:pt idx="234">
                  <c:v>0.70429537404744014</c:v>
                </c:pt>
                <c:pt idx="235">
                  <c:v>0.69835080999533383</c:v>
                </c:pt>
                <c:pt idx="236">
                  <c:v>0.69361915471168378</c:v>
                </c:pt>
                <c:pt idx="237">
                  <c:v>0.69080111376520892</c:v>
                </c:pt>
                <c:pt idx="238">
                  <c:v>0.68799424977331936</c:v>
                </c:pt>
                <c:pt idx="239">
                  <c:v>0.68421754829935488</c:v>
                </c:pt>
                <c:pt idx="240">
                  <c:v>0.68170047072697981</c:v>
                </c:pt>
                <c:pt idx="241">
                  <c:v>0.68061976794574874</c:v>
                </c:pt>
                <c:pt idx="242">
                  <c:v>0.68114359664502133</c:v>
                </c:pt>
                <c:pt idx="243">
                  <c:v>0.68055695011432193</c:v>
                </c:pt>
                <c:pt idx="244">
                  <c:v>0.6801616297233446</c:v>
                </c:pt>
                <c:pt idx="245">
                  <c:v>0.68072619286718505</c:v>
                </c:pt>
                <c:pt idx="246">
                  <c:v>0.67930466379837373</c:v>
                </c:pt>
                <c:pt idx="247">
                  <c:v>0.67451050732176299</c:v>
                </c:pt>
                <c:pt idx="248">
                  <c:v>0.67086852822910481</c:v>
                </c:pt>
                <c:pt idx="249">
                  <c:v>0.67073521295189031</c:v>
                </c:pt>
                <c:pt idx="250">
                  <c:v>0.67505131033728905</c:v>
                </c:pt>
                <c:pt idx="251">
                  <c:v>0.67861290642903704</c:v>
                </c:pt>
                <c:pt idx="252">
                  <c:v>0.68001330727565212</c:v>
                </c:pt>
                <c:pt idx="253">
                  <c:v>0.68125620587434199</c:v>
                </c:pt>
                <c:pt idx="254">
                  <c:v>0.68246409947564679</c:v>
                </c:pt>
                <c:pt idx="255">
                  <c:v>0.68392768214788346</c:v>
                </c:pt>
                <c:pt idx="256">
                  <c:v>0.6835528908120716</c:v>
                </c:pt>
                <c:pt idx="257">
                  <c:v>0.68302497567117249</c:v>
                </c:pt>
                <c:pt idx="258">
                  <c:v>0.6822557545938579</c:v>
                </c:pt>
                <c:pt idx="259">
                  <c:v>0.6834702289834037</c:v>
                </c:pt>
                <c:pt idx="260">
                  <c:v>0.68120982037897393</c:v>
                </c:pt>
                <c:pt idx="261">
                  <c:v>0.67840923021453037</c:v>
                </c:pt>
                <c:pt idx="262">
                  <c:v>0.67425617176207886</c:v>
                </c:pt>
                <c:pt idx="263">
                  <c:v>0.67002330262388987</c:v>
                </c:pt>
                <c:pt idx="264">
                  <c:v>0.65761506958198879</c:v>
                </c:pt>
                <c:pt idx="265">
                  <c:v>0.64376327760587448</c:v>
                </c:pt>
                <c:pt idx="266">
                  <c:v>0.62973869140630645</c:v>
                </c:pt>
                <c:pt idx="267">
                  <c:v>0.62213682538627291</c:v>
                </c:pt>
                <c:pt idx="268">
                  <c:v>0.61814315165105427</c:v>
                </c:pt>
                <c:pt idx="269">
                  <c:v>0.61413436976882929</c:v>
                </c:pt>
                <c:pt idx="270">
                  <c:v>0.61097133322035224</c:v>
                </c:pt>
                <c:pt idx="271">
                  <c:v>0.61222508061886305</c:v>
                </c:pt>
                <c:pt idx="272">
                  <c:v>0.61075330216434154</c:v>
                </c:pt>
                <c:pt idx="273">
                  <c:v>0.60731384540011046</c:v>
                </c:pt>
                <c:pt idx="274">
                  <c:v>0.60373568844126368</c:v>
                </c:pt>
                <c:pt idx="275">
                  <c:v>0.59968232785506026</c:v>
                </c:pt>
                <c:pt idx="276">
                  <c:v>0.5978343969372848</c:v>
                </c:pt>
                <c:pt idx="277">
                  <c:v>0.59843085349553071</c:v>
                </c:pt>
                <c:pt idx="278">
                  <c:v>0.59960946290260531</c:v>
                </c:pt>
                <c:pt idx="279">
                  <c:v>0.60608997364314499</c:v>
                </c:pt>
                <c:pt idx="280">
                  <c:v>0.61265883160432644</c:v>
                </c:pt>
                <c:pt idx="281">
                  <c:v>0.61943704471023675</c:v>
                </c:pt>
                <c:pt idx="282">
                  <c:v>0.62658457238924914</c:v>
                </c:pt>
                <c:pt idx="283">
                  <c:v>0.62822635486881973</c:v>
                </c:pt>
                <c:pt idx="284">
                  <c:v>0.62815875536261867</c:v>
                </c:pt>
                <c:pt idx="285">
                  <c:v>0.63132085474268007</c:v>
                </c:pt>
                <c:pt idx="286">
                  <c:v>0.63385257164149555</c:v>
                </c:pt>
                <c:pt idx="287">
                  <c:v>0.63802927095997353</c:v>
                </c:pt>
                <c:pt idx="288">
                  <c:v>0.64033042338765334</c:v>
                </c:pt>
                <c:pt idx="289">
                  <c:v>0.64154657252679614</c:v>
                </c:pt>
                <c:pt idx="290">
                  <c:v>0.64580797802047962</c:v>
                </c:pt>
                <c:pt idx="291">
                  <c:v>0.64745686056220431</c:v>
                </c:pt>
                <c:pt idx="292">
                  <c:v>0.64468915427297846</c:v>
                </c:pt>
                <c:pt idx="293">
                  <c:v>0.63664806898050863</c:v>
                </c:pt>
                <c:pt idx="294">
                  <c:v>0.62383866606187699</c:v>
                </c:pt>
                <c:pt idx="295">
                  <c:v>0.61385372357770707</c:v>
                </c:pt>
                <c:pt idx="296">
                  <c:v>0.61648621340983445</c:v>
                </c:pt>
                <c:pt idx="297">
                  <c:v>0.61335434568606439</c:v>
                </c:pt>
                <c:pt idx="298">
                  <c:v>0.60949810319159581</c:v>
                </c:pt>
                <c:pt idx="299">
                  <c:v>0.60855653565078272</c:v>
                </c:pt>
                <c:pt idx="300">
                  <c:v>0.61269840809958465</c:v>
                </c:pt>
                <c:pt idx="301">
                  <c:v>0.62023681440174461</c:v>
                </c:pt>
                <c:pt idx="302">
                  <c:v>0.62754036279833292</c:v>
                </c:pt>
                <c:pt idx="303">
                  <c:v>0.62272244428943158</c:v>
                </c:pt>
                <c:pt idx="304">
                  <c:v>0.61986404910318404</c:v>
                </c:pt>
                <c:pt idx="305">
                  <c:v>0.62124122318829667</c:v>
                </c:pt>
                <c:pt idx="306">
                  <c:v>0.6238241925107656</c:v>
                </c:pt>
                <c:pt idx="307">
                  <c:v>0.62602106690895498</c:v>
                </c:pt>
                <c:pt idx="308">
                  <c:v>0.62909815573028005</c:v>
                </c:pt>
                <c:pt idx="309">
                  <c:v>0.63075847747653691</c:v>
                </c:pt>
                <c:pt idx="310">
                  <c:v>0.63041674764533373</c:v>
                </c:pt>
                <c:pt idx="311">
                  <c:v>0.63397416554477504</c:v>
                </c:pt>
                <c:pt idx="312">
                  <c:v>0.63249694490389674</c:v>
                </c:pt>
                <c:pt idx="313">
                  <c:v>0.6318532413073864</c:v>
                </c:pt>
                <c:pt idx="314">
                  <c:v>0.63125988861005988</c:v>
                </c:pt>
                <c:pt idx="315">
                  <c:v>0.63109480019530595</c:v>
                </c:pt>
                <c:pt idx="316">
                  <c:v>0.62948653153551071</c:v>
                </c:pt>
                <c:pt idx="317">
                  <c:v>0.63357891889311457</c:v>
                </c:pt>
                <c:pt idx="318">
                  <c:v>0.63713957337920968</c:v>
                </c:pt>
                <c:pt idx="319">
                  <c:v>0.6379452183530806</c:v>
                </c:pt>
                <c:pt idx="320">
                  <c:v>0.63756058847254171</c:v>
                </c:pt>
                <c:pt idx="321">
                  <c:v>0.63363862484409028</c:v>
                </c:pt>
                <c:pt idx="322">
                  <c:v>0.62723164935776188</c:v>
                </c:pt>
                <c:pt idx="323">
                  <c:v>0.62461734933423474</c:v>
                </c:pt>
                <c:pt idx="324">
                  <c:v>0.62937447735908736</c:v>
                </c:pt>
                <c:pt idx="325">
                  <c:v>0.62959363727990247</c:v>
                </c:pt>
                <c:pt idx="326">
                  <c:v>0.62869575885286244</c:v>
                </c:pt>
                <c:pt idx="327">
                  <c:v>0.62401960360110886</c:v>
                </c:pt>
                <c:pt idx="328">
                  <c:v>0.61892848856563543</c:v>
                </c:pt>
                <c:pt idx="329">
                  <c:v>0.61123116374218456</c:v>
                </c:pt>
                <c:pt idx="330">
                  <c:v>0.60511300599106099</c:v>
                </c:pt>
                <c:pt idx="331">
                  <c:v>0.60152294871000422</c:v>
                </c:pt>
                <c:pt idx="332">
                  <c:v>0.60028155376178305</c:v>
                </c:pt>
                <c:pt idx="333">
                  <c:v>0.60057887328818482</c:v>
                </c:pt>
                <c:pt idx="334">
                  <c:v>0.59725267666261994</c:v>
                </c:pt>
                <c:pt idx="335">
                  <c:v>0.59369729378184055</c:v>
                </c:pt>
                <c:pt idx="336">
                  <c:v>0.59006043975129385</c:v>
                </c:pt>
                <c:pt idx="337">
                  <c:v>0.58227684927558487</c:v>
                </c:pt>
                <c:pt idx="338">
                  <c:v>0.56751049344576621</c:v>
                </c:pt>
                <c:pt idx="339">
                  <c:v>0.55160219326197635</c:v>
                </c:pt>
                <c:pt idx="340">
                  <c:v>0.5472769951686044</c:v>
                </c:pt>
                <c:pt idx="341">
                  <c:v>0.53160145476631615</c:v>
                </c:pt>
                <c:pt idx="342">
                  <c:v>0.5051115057641008</c:v>
                </c:pt>
                <c:pt idx="343">
                  <c:v>0.47191862719513578</c:v>
                </c:pt>
                <c:pt idx="344">
                  <c:v>0.44405247475632686</c:v>
                </c:pt>
                <c:pt idx="345">
                  <c:v>0.41786650268439191</c:v>
                </c:pt>
                <c:pt idx="346">
                  <c:v>0.38695588599909725</c:v>
                </c:pt>
                <c:pt idx="347">
                  <c:v>0.39338300824750166</c:v>
                </c:pt>
                <c:pt idx="348">
                  <c:v>0.36910443397987469</c:v>
                </c:pt>
                <c:pt idx="349">
                  <c:v>0.34716218922981595</c:v>
                </c:pt>
                <c:pt idx="350">
                  <c:v>0.33524286266123476</c:v>
                </c:pt>
                <c:pt idx="351">
                  <c:v>0.3467201464367205</c:v>
                </c:pt>
                <c:pt idx="352">
                  <c:v>0.36604962063700613</c:v>
                </c:pt>
                <c:pt idx="353">
                  <c:v>0.38582968503044468</c:v>
                </c:pt>
                <c:pt idx="354">
                  <c:v>0.40059404730033116</c:v>
                </c:pt>
                <c:pt idx="355">
                  <c:v>0.40610956371728602</c:v>
                </c:pt>
                <c:pt idx="356">
                  <c:v>0.435628187529433</c:v>
                </c:pt>
                <c:pt idx="357">
                  <c:v>0.42636559139784946</c:v>
                </c:pt>
                <c:pt idx="358">
                  <c:v>0.42290046475239595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F0-4C7A-B503-8292D2C44D5B}"/>
            </c:ext>
          </c:extLst>
        </c:ser>
        <c:ser>
          <c:idx val="1"/>
          <c:order val="1"/>
          <c:tx>
            <c:strRef>
              <c:f>'Occ Data Year on Year'!$H$3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Year'!$H$4:$H$362</c:f>
              <c:numCache>
                <c:formatCode>0.0%</c:formatCode>
                <c:ptCount val="359"/>
                <c:pt idx="0">
                  <c:v>0.39713001734690845</c:v>
                </c:pt>
                <c:pt idx="1">
                  <c:v>0.42834589813829588</c:v>
                </c:pt>
                <c:pt idx="2">
                  <c:v>0.44013529959195363</c:v>
                </c:pt>
                <c:pt idx="3">
                  <c:v>0.44036419040856778</c:v>
                </c:pt>
                <c:pt idx="4">
                  <c:v>0.43803010178247759</c:v>
                </c:pt>
                <c:pt idx="5">
                  <c:v>0.42703435211831992</c:v>
                </c:pt>
                <c:pt idx="6">
                  <c:v>0.45838836557860058</c:v>
                </c:pt>
                <c:pt idx="7">
                  <c:v>0.48872677411078852</c:v>
                </c:pt>
                <c:pt idx="8">
                  <c:v>0.51028673160705751</c:v>
                </c:pt>
                <c:pt idx="9">
                  <c:v>0.52265920851039227</c:v>
                </c:pt>
                <c:pt idx="10">
                  <c:v>0.53208354012534487</c:v>
                </c:pt>
                <c:pt idx="11">
                  <c:v>0.5440272093555929</c:v>
                </c:pt>
                <c:pt idx="12">
                  <c:v>0.54522963468288954</c:v>
                </c:pt>
                <c:pt idx="13">
                  <c:v>0.55029262549256108</c:v>
                </c:pt>
                <c:pt idx="14">
                  <c:v>0.55465517835800315</c:v>
                </c:pt>
                <c:pt idx="15">
                  <c:v>0.55544134431101189</c:v>
                </c:pt>
                <c:pt idx="16">
                  <c:v>0.55982160671659043</c:v>
                </c:pt>
                <c:pt idx="17">
                  <c:v>0.5656460857161717</c:v>
                </c:pt>
                <c:pt idx="18">
                  <c:v>0.57204275469700594</c:v>
                </c:pt>
                <c:pt idx="19">
                  <c:v>0.57367060084914123</c:v>
                </c:pt>
                <c:pt idx="20">
                  <c:v>0.57411570195835715</c:v>
                </c:pt>
                <c:pt idx="21">
                  <c:v>0.57516815228626983</c:v>
                </c:pt>
                <c:pt idx="22">
                  <c:v>0.57816388890876691</c:v>
                </c:pt>
                <c:pt idx="23">
                  <c:v>0.5788916590499158</c:v>
                </c:pt>
                <c:pt idx="24">
                  <c:v>0.58261700914465531</c:v>
                </c:pt>
                <c:pt idx="25">
                  <c:v>0.5857542350017344</c:v>
                </c:pt>
                <c:pt idx="26">
                  <c:v>0.5846053584772205</c:v>
                </c:pt>
                <c:pt idx="27">
                  <c:v>0.58350811300645733</c:v>
                </c:pt>
                <c:pt idx="28">
                  <c:v>0.58154184011928889</c:v>
                </c:pt>
                <c:pt idx="29">
                  <c:v>0.58190593855061901</c:v>
                </c:pt>
                <c:pt idx="30">
                  <c:v>0.58116040586605056</c:v>
                </c:pt>
                <c:pt idx="31">
                  <c:v>0.58019100141998969</c:v>
                </c:pt>
                <c:pt idx="32">
                  <c:v>0.57805487490786356</c:v>
                </c:pt>
                <c:pt idx="33">
                  <c:v>0.58080207206694368</c:v>
                </c:pt>
                <c:pt idx="34">
                  <c:v>0.58262950771123312</c:v>
                </c:pt>
                <c:pt idx="35">
                  <c:v>0.58363259009397206</c:v>
                </c:pt>
                <c:pt idx="36">
                  <c:v>0.58251209945703819</c:v>
                </c:pt>
                <c:pt idx="37">
                  <c:v>0.57913505008294897</c:v>
                </c:pt>
                <c:pt idx="38">
                  <c:v>0.58494483897770044</c:v>
                </c:pt>
                <c:pt idx="39">
                  <c:v>0.58774079062707119</c:v>
                </c:pt>
                <c:pt idx="40">
                  <c:v>0.59092944075007703</c:v>
                </c:pt>
                <c:pt idx="41">
                  <c:v>0.588353734356997</c:v>
                </c:pt>
                <c:pt idx="42">
                  <c:v>0.57861254208586232</c:v>
                </c:pt>
                <c:pt idx="43">
                  <c:v>0.56883095778755655</c:v>
                </c:pt>
                <c:pt idx="44">
                  <c:v>0.5655645152092339</c:v>
                </c:pt>
                <c:pt idx="45">
                  <c:v>0.56204993534608738</c:v>
                </c:pt>
                <c:pt idx="46">
                  <c:v>0.561096638487804</c:v>
                </c:pt>
                <c:pt idx="47">
                  <c:v>0.5614438021910072</c:v>
                </c:pt>
                <c:pt idx="48">
                  <c:v>0.5606679421120635</c:v>
                </c:pt>
                <c:pt idx="49">
                  <c:v>0.56207779775319311</c:v>
                </c:pt>
                <c:pt idx="50">
                  <c:v>0.56333344726034029</c:v>
                </c:pt>
                <c:pt idx="51">
                  <c:v>0.56425642193996695</c:v>
                </c:pt>
                <c:pt idx="52">
                  <c:v>0.56224527866620722</c:v>
                </c:pt>
                <c:pt idx="53">
                  <c:v>0.56121148244945629</c:v>
                </c:pt>
                <c:pt idx="54">
                  <c:v>0.5569635397453665</c:v>
                </c:pt>
                <c:pt idx="55">
                  <c:v>0.55333927463028243</c:v>
                </c:pt>
                <c:pt idx="56">
                  <c:v>0.55319179214820702</c:v>
                </c:pt>
                <c:pt idx="57">
                  <c:v>0.55212672838935106</c:v>
                </c:pt>
                <c:pt idx="58">
                  <c:v>0.55169013383042453</c:v>
                </c:pt>
                <c:pt idx="59">
                  <c:v>0.55118644646584514</c:v>
                </c:pt>
                <c:pt idx="60">
                  <c:v>0.55156067719447999</c:v>
                </c:pt>
                <c:pt idx="61">
                  <c:v>0.55004919888292936</c:v>
                </c:pt>
                <c:pt idx="62">
                  <c:v>0.54957813104091335</c:v>
                </c:pt>
                <c:pt idx="63">
                  <c:v>0.54465383418208901</c:v>
                </c:pt>
                <c:pt idx="64">
                  <c:v>0.5327971634270896</c:v>
                </c:pt>
                <c:pt idx="65">
                  <c:v>0.50983626623247236</c:v>
                </c:pt>
                <c:pt idx="66">
                  <c:v>0.46862016618728031</c:v>
                </c:pt>
                <c:pt idx="67">
                  <c:v>0.41862275526222775</c:v>
                </c:pt>
                <c:pt idx="68">
                  <c:v>0.40059742030911888</c:v>
                </c:pt>
                <c:pt idx="69">
                  <c:v>0.35234712335161628</c:v>
                </c:pt>
                <c:pt idx="70">
                  <c:v>0.29052154302389593</c:v>
                </c:pt>
                <c:pt idx="71">
                  <c:v>0.23563923931463002</c:v>
                </c:pt>
                <c:pt idx="72">
                  <c:v>0.2025590287867676</c:v>
                </c:pt>
                <c:pt idx="73">
                  <c:v>0.18662952646239556</c:v>
                </c:pt>
                <c:pt idx="74">
                  <c:v>0.17047902841952442</c:v>
                </c:pt>
                <c:pt idx="75">
                  <c:v>0.1666735362611545</c:v>
                </c:pt>
                <c:pt idx="76">
                  <c:v>0.16210354196372201</c:v>
                </c:pt>
                <c:pt idx="77">
                  <c:v>0.16006066882069034</c:v>
                </c:pt>
                <c:pt idx="78">
                  <c:v>0.16038765138510183</c:v>
                </c:pt>
                <c:pt idx="79">
                  <c:v>0.16176641758037108</c:v>
                </c:pt>
                <c:pt idx="80">
                  <c:v>0.16010782308967972</c:v>
                </c:pt>
                <c:pt idx="81">
                  <c:v>0.15868721516337342</c:v>
                </c:pt>
                <c:pt idx="82">
                  <c:v>0.16039836427221832</c:v>
                </c:pt>
                <c:pt idx="83">
                  <c:v>0.16268014979384432</c:v>
                </c:pt>
                <c:pt idx="84">
                  <c:v>0.16428186180236667</c:v>
                </c:pt>
                <c:pt idx="85">
                  <c:v>0.16779587111796773</c:v>
                </c:pt>
                <c:pt idx="86">
                  <c:v>0.17130066887120304</c:v>
                </c:pt>
                <c:pt idx="87">
                  <c:v>0.17299614611966227</c:v>
                </c:pt>
                <c:pt idx="88">
                  <c:v>0.17362645818954842</c:v>
                </c:pt>
                <c:pt idx="89">
                  <c:v>0.17680282101119205</c:v>
                </c:pt>
                <c:pt idx="90">
                  <c:v>0.1765006847327506</c:v>
                </c:pt>
                <c:pt idx="91">
                  <c:v>0.17370430386650515</c:v>
                </c:pt>
                <c:pt idx="92">
                  <c:v>0.16326864442912958</c:v>
                </c:pt>
                <c:pt idx="93">
                  <c:v>0.15759113151794937</c:v>
                </c:pt>
                <c:pt idx="94">
                  <c:v>0.15794684097832512</c:v>
                </c:pt>
                <c:pt idx="95">
                  <c:v>0.15606526570034385</c:v>
                </c:pt>
                <c:pt idx="96">
                  <c:v>0.15588417416721204</c:v>
                </c:pt>
                <c:pt idx="97">
                  <c:v>0.14168048859653565</c:v>
                </c:pt>
                <c:pt idx="98">
                  <c:v>0.14497196527426048</c:v>
                </c:pt>
                <c:pt idx="99">
                  <c:v>0.15819965263031488</c:v>
                </c:pt>
                <c:pt idx="100">
                  <c:v>0.16776135820044744</c:v>
                </c:pt>
                <c:pt idx="101">
                  <c:v>0.16820986786222569</c:v>
                </c:pt>
                <c:pt idx="102">
                  <c:v>0.17124910919968842</c:v>
                </c:pt>
                <c:pt idx="103">
                  <c:v>0.17345789026061614</c:v>
                </c:pt>
                <c:pt idx="104">
                  <c:v>0.19475042504263687</c:v>
                </c:pt>
                <c:pt idx="105">
                  <c:v>0.2048348978756552</c:v>
                </c:pt>
                <c:pt idx="106">
                  <c:v>0.21166623181186864</c:v>
                </c:pt>
                <c:pt idx="107">
                  <c:v>0.21362328530926952</c:v>
                </c:pt>
                <c:pt idx="108">
                  <c:v>0.21690274735952017</c:v>
                </c:pt>
                <c:pt idx="109">
                  <c:v>0.2204268388557532</c:v>
                </c:pt>
                <c:pt idx="110">
                  <c:v>0.22178341137334659</c:v>
                </c:pt>
                <c:pt idx="111">
                  <c:v>0.22275947699035828</c:v>
                </c:pt>
                <c:pt idx="112">
                  <c:v>0.2222604051352812</c:v>
                </c:pt>
                <c:pt idx="113">
                  <c:v>0.21382998465716474</c:v>
                </c:pt>
                <c:pt idx="114">
                  <c:v>0.2102412720903688</c:v>
                </c:pt>
                <c:pt idx="115">
                  <c:v>0.21492874106140183</c:v>
                </c:pt>
                <c:pt idx="116">
                  <c:v>0.21611452330701067</c:v>
                </c:pt>
                <c:pt idx="117">
                  <c:v>0.21765803512447265</c:v>
                </c:pt>
                <c:pt idx="118">
                  <c:v>0.22125837960566253</c:v>
                </c:pt>
                <c:pt idx="119">
                  <c:v>0.22744764737823736</c:v>
                </c:pt>
                <c:pt idx="120">
                  <c:v>0.24033196194327106</c:v>
                </c:pt>
                <c:pt idx="121">
                  <c:v>0.24672767047550753</c:v>
                </c:pt>
                <c:pt idx="122">
                  <c:v>0.24551677145600395</c:v>
                </c:pt>
                <c:pt idx="123">
                  <c:v>0.24801825668196614</c:v>
                </c:pt>
                <c:pt idx="124">
                  <c:v>0.24916844295250615</c:v>
                </c:pt>
                <c:pt idx="125">
                  <c:v>0.25349564031171901</c:v>
                </c:pt>
                <c:pt idx="126">
                  <c:v>0.25901972231388176</c:v>
                </c:pt>
                <c:pt idx="127">
                  <c:v>0.26448703894519116</c:v>
                </c:pt>
                <c:pt idx="128">
                  <c:v>0.26758301057048334</c:v>
                </c:pt>
                <c:pt idx="129">
                  <c:v>0.26905307998882155</c:v>
                </c:pt>
                <c:pt idx="130">
                  <c:v>0.26907489252431549</c:v>
                </c:pt>
                <c:pt idx="131">
                  <c:v>0.2680840621877903</c:v>
                </c:pt>
                <c:pt idx="132">
                  <c:v>0.26820227297672145</c:v>
                </c:pt>
                <c:pt idx="133">
                  <c:v>0.26231845184876118</c:v>
                </c:pt>
                <c:pt idx="134">
                  <c:v>0.24191693639125844</c:v>
                </c:pt>
                <c:pt idx="135">
                  <c:v>0.24727973774894596</c:v>
                </c:pt>
                <c:pt idx="136">
                  <c:v>0.2625987489354204</c:v>
                </c:pt>
                <c:pt idx="137">
                  <c:v>0.27108496573473223</c:v>
                </c:pt>
                <c:pt idx="138">
                  <c:v>0.27405684816791775</c:v>
                </c:pt>
                <c:pt idx="139">
                  <c:v>0.279411553847698</c:v>
                </c:pt>
                <c:pt idx="140">
                  <c:v>0.29155427027283287</c:v>
                </c:pt>
                <c:pt idx="141">
                  <c:v>0.31613846124927159</c:v>
                </c:pt>
                <c:pt idx="142">
                  <c:v>0.31572524285210929</c:v>
                </c:pt>
                <c:pt idx="143">
                  <c:v>0.31002710027100272</c:v>
                </c:pt>
                <c:pt idx="144">
                  <c:v>0.3188580471244169</c:v>
                </c:pt>
                <c:pt idx="145">
                  <c:v>0.32077253473418171</c:v>
                </c:pt>
                <c:pt idx="146">
                  <c:v>0.31044264148463996</c:v>
                </c:pt>
                <c:pt idx="147">
                  <c:v>0.30847010452868345</c:v>
                </c:pt>
                <c:pt idx="148">
                  <c:v>0.30863329429317909</c:v>
                </c:pt>
                <c:pt idx="149">
                  <c:v>0.30841369662506557</c:v>
                </c:pt>
                <c:pt idx="150">
                  <c:v>0.3113060942004679</c:v>
                </c:pt>
                <c:pt idx="151">
                  <c:v>0.31083514332868056</c:v>
                </c:pt>
                <c:pt idx="152">
                  <c:v>0.30828342023240113</c:v>
                </c:pt>
                <c:pt idx="153">
                  <c:v>0.32241380355760546</c:v>
                </c:pt>
                <c:pt idx="154">
                  <c:v>0.33069869932490009</c:v>
                </c:pt>
                <c:pt idx="155">
                  <c:v>0.3379954586070541</c:v>
                </c:pt>
                <c:pt idx="156">
                  <c:v>0.34441926412833263</c:v>
                </c:pt>
                <c:pt idx="157">
                  <c:v>0.3542728043147842</c:v>
                </c:pt>
                <c:pt idx="158">
                  <c:v>0.36584659913169321</c:v>
                </c:pt>
                <c:pt idx="159">
                  <c:v>0.36960926925649923</c:v>
                </c:pt>
                <c:pt idx="160">
                  <c:v>0.37427826053595747</c:v>
                </c:pt>
                <c:pt idx="161">
                  <c:v>0.37710440260623079</c:v>
                </c:pt>
                <c:pt idx="162">
                  <c:v>0.37242698692618559</c:v>
                </c:pt>
                <c:pt idx="163">
                  <c:v>0.37199458649631584</c:v>
                </c:pt>
                <c:pt idx="164">
                  <c:v>0.38097921051129513</c:v>
                </c:pt>
                <c:pt idx="165">
                  <c:v>0.38325773180815476</c:v>
                </c:pt>
                <c:pt idx="166">
                  <c:v>0.38767626038246089</c:v>
                </c:pt>
                <c:pt idx="167">
                  <c:v>0.39664970130906424</c:v>
                </c:pt>
                <c:pt idx="168">
                  <c:v>0.40882006649226466</c:v>
                </c:pt>
                <c:pt idx="169">
                  <c:v>0.43205162697302663</c:v>
                </c:pt>
                <c:pt idx="170">
                  <c:v>0.45355478040833058</c:v>
                </c:pt>
                <c:pt idx="171">
                  <c:v>0.46658035394049668</c:v>
                </c:pt>
                <c:pt idx="172">
                  <c:v>0.48779832620175351</c:v>
                </c:pt>
                <c:pt idx="173">
                  <c:v>0.49677677070993692</c:v>
                </c:pt>
                <c:pt idx="174">
                  <c:v>0.50326162387231088</c:v>
                </c:pt>
                <c:pt idx="175">
                  <c:v>0.5094736698606257</c:v>
                </c:pt>
                <c:pt idx="176">
                  <c:v>0.51620072641721493</c:v>
                </c:pt>
                <c:pt idx="177">
                  <c:v>0.52358961976242702</c:v>
                </c:pt>
                <c:pt idx="178">
                  <c:v>0.53130944025925742</c:v>
                </c:pt>
                <c:pt idx="179">
                  <c:v>0.53950085345441889</c:v>
                </c:pt>
                <c:pt idx="180">
                  <c:v>0.55536946494921158</c:v>
                </c:pt>
                <c:pt idx="181">
                  <c:v>0.57414959506090923</c:v>
                </c:pt>
                <c:pt idx="182">
                  <c:v>0.5960618621144459</c:v>
                </c:pt>
                <c:pt idx="183">
                  <c:v>0.61673181611852956</c:v>
                </c:pt>
                <c:pt idx="184">
                  <c:v>0.63886643634704388</c:v>
                </c:pt>
                <c:pt idx="185">
                  <c:v>0.65917106078269738</c:v>
                </c:pt>
                <c:pt idx="186">
                  <c:v>0.67595366665098644</c:v>
                </c:pt>
                <c:pt idx="187">
                  <c:v>0.69477312688750892</c:v>
                </c:pt>
                <c:pt idx="188">
                  <c:v>0.71027279033376889</c:v>
                </c:pt>
                <c:pt idx="189">
                  <c:v>0.72183992006783293</c:v>
                </c:pt>
                <c:pt idx="190">
                  <c:v>0.73513360585509191</c:v>
                </c:pt>
                <c:pt idx="191">
                  <c:v>0.75233310440882917</c:v>
                </c:pt>
                <c:pt idx="192">
                  <c:v>0.76663205993373451</c:v>
                </c:pt>
                <c:pt idx="193">
                  <c:v>0.77612606487221536</c:v>
                </c:pt>
                <c:pt idx="194">
                  <c:v>0.78190680911931343</c:v>
                </c:pt>
                <c:pt idx="195">
                  <c:v>0.78523438510125798</c:v>
                </c:pt>
                <c:pt idx="196">
                  <c:v>0.78871613325041068</c:v>
                </c:pt>
                <c:pt idx="197">
                  <c:v>0.79022971571823786</c:v>
                </c:pt>
                <c:pt idx="198">
                  <c:v>0.7890007560985316</c:v>
                </c:pt>
                <c:pt idx="199">
                  <c:v>0.78800907280512555</c:v>
                </c:pt>
                <c:pt idx="200">
                  <c:v>0.78579481756525749</c:v>
                </c:pt>
                <c:pt idx="201">
                  <c:v>0.7785665587588857</c:v>
                </c:pt>
                <c:pt idx="202">
                  <c:v>0.76990976168317804</c:v>
                </c:pt>
                <c:pt idx="203">
                  <c:v>0.76047554423307384</c:v>
                </c:pt>
                <c:pt idx="204">
                  <c:v>0.74963243049486672</c:v>
                </c:pt>
                <c:pt idx="205">
                  <c:v>0.73967143257995016</c:v>
                </c:pt>
                <c:pt idx="206">
                  <c:v>0.73303789924810125</c:v>
                </c:pt>
                <c:pt idx="207">
                  <c:v>0.72618562971951039</c:v>
                </c:pt>
                <c:pt idx="208">
                  <c:v>0.71099313799687769</c:v>
                </c:pt>
                <c:pt idx="209">
                  <c:v>0.69895002020406105</c:v>
                </c:pt>
                <c:pt idx="210">
                  <c:v>0.68867068084162364</c:v>
                </c:pt>
                <c:pt idx="211">
                  <c:v>0.67756816574043144</c:v>
                </c:pt>
                <c:pt idx="212">
                  <c:v>0.66392051050365652</c:v>
                </c:pt>
                <c:pt idx="213">
                  <c:v>0.65353438534969799</c:v>
                </c:pt>
                <c:pt idx="214">
                  <c:v>0.64553656589130426</c:v>
                </c:pt>
                <c:pt idx="215">
                  <c:v>0.62852708235971366</c:v>
                </c:pt>
                <c:pt idx="216">
                  <c:v>0.61235271970917349</c:v>
                </c:pt>
                <c:pt idx="217">
                  <c:v>0.59602133602391993</c:v>
                </c:pt>
                <c:pt idx="218">
                  <c:v>0.57943983981405678</c:v>
                </c:pt>
                <c:pt idx="219">
                  <c:v>0.56104318432228317</c:v>
                </c:pt>
                <c:pt idx="220">
                  <c:v>0.5439596926994803</c:v>
                </c:pt>
                <c:pt idx="221">
                  <c:v>0.53404074045387651</c:v>
                </c:pt>
                <c:pt idx="222">
                  <c:v>0.5228819081389886</c:v>
                </c:pt>
                <c:pt idx="223">
                  <c:v>0.51548449128226093</c:v>
                </c:pt>
                <c:pt idx="224">
                  <c:v>0.50957837013364327</c:v>
                </c:pt>
                <c:pt idx="225">
                  <c:v>0.5042648953739497</c:v>
                </c:pt>
                <c:pt idx="226">
                  <c:v>0.49536798570442414</c:v>
                </c:pt>
                <c:pt idx="227">
                  <c:v>0.4884435179011582</c:v>
                </c:pt>
                <c:pt idx="228">
                  <c:v>0.48413597392346946</c:v>
                </c:pt>
                <c:pt idx="229">
                  <c:v>0.48193398469716398</c:v>
                </c:pt>
                <c:pt idx="230">
                  <c:v>0.48230172818683686</c:v>
                </c:pt>
                <c:pt idx="231">
                  <c:v>0.48322893045046661</c:v>
                </c:pt>
                <c:pt idx="232">
                  <c:v>0.48451212522835546</c:v>
                </c:pt>
                <c:pt idx="233">
                  <c:v>0.48439358681751254</c:v>
                </c:pt>
                <c:pt idx="234">
                  <c:v>0.48370387416210758</c:v>
                </c:pt>
                <c:pt idx="235">
                  <c:v>0.48386485586352368</c:v>
                </c:pt>
                <c:pt idx="236">
                  <c:v>0.48029991895279334</c:v>
                </c:pt>
                <c:pt idx="237">
                  <c:v>0.47518460413324526</c:v>
                </c:pt>
                <c:pt idx="238">
                  <c:v>0.4719864951853745</c:v>
                </c:pt>
                <c:pt idx="239">
                  <c:v>0.46864513963223137</c:v>
                </c:pt>
                <c:pt idx="240">
                  <c:v>0.46596289535655083</c:v>
                </c:pt>
                <c:pt idx="241">
                  <c:v>0.46487628208331738</c:v>
                </c:pt>
                <c:pt idx="242">
                  <c:v>0.46309571356412033</c:v>
                </c:pt>
                <c:pt idx="243">
                  <c:v>0.46178751058543122</c:v>
                </c:pt>
                <c:pt idx="244">
                  <c:v>0.46399975340788829</c:v>
                </c:pt>
                <c:pt idx="245">
                  <c:v>0.46451502100562791</c:v>
                </c:pt>
                <c:pt idx="246">
                  <c:v>0.46349000004401714</c:v>
                </c:pt>
                <c:pt idx="247">
                  <c:v>0.46281622127494787</c:v>
                </c:pt>
                <c:pt idx="248">
                  <c:v>0.46024119364445942</c:v>
                </c:pt>
                <c:pt idx="249">
                  <c:v>0.45851231564699352</c:v>
                </c:pt>
                <c:pt idx="250">
                  <c:v>0.45943949336450851</c:v>
                </c:pt>
                <c:pt idx="251">
                  <c:v>0.46071309475366634</c:v>
                </c:pt>
                <c:pt idx="252">
                  <c:v>0.46208031503004832</c:v>
                </c:pt>
                <c:pt idx="253">
                  <c:v>0.46473772743633252</c:v>
                </c:pt>
                <c:pt idx="254">
                  <c:v>0.46743698713879289</c:v>
                </c:pt>
                <c:pt idx="255">
                  <c:v>0.47191315149243307</c:v>
                </c:pt>
                <c:pt idx="256">
                  <c:v>0.47674529737582322</c:v>
                </c:pt>
                <c:pt idx="257">
                  <c:v>0.47733874158208922</c:v>
                </c:pt>
                <c:pt idx="258">
                  <c:v>0.47743262448911133</c:v>
                </c:pt>
                <c:pt idx="259">
                  <c:v>0.47660209652987651</c:v>
                </c:pt>
                <c:pt idx="260">
                  <c:v>0.47545591349987398</c:v>
                </c:pt>
                <c:pt idx="261">
                  <c:v>0.47229365861139455</c:v>
                </c:pt>
                <c:pt idx="262">
                  <c:v>0.47089444329683949</c:v>
                </c:pt>
                <c:pt idx="263">
                  <c:v>0.46998957622789378</c:v>
                </c:pt>
                <c:pt idx="264">
                  <c:v>0.4717114944770483</c:v>
                </c:pt>
                <c:pt idx="265">
                  <c:v>0.47194827219438407</c:v>
                </c:pt>
                <c:pt idx="266">
                  <c:v>0.47172049300434865</c:v>
                </c:pt>
                <c:pt idx="267">
                  <c:v>0.47017336991936592</c:v>
                </c:pt>
                <c:pt idx="268">
                  <c:v>0.47183500424256219</c:v>
                </c:pt>
                <c:pt idx="269">
                  <c:v>0.47235895578113102</c:v>
                </c:pt>
                <c:pt idx="270">
                  <c:v>0.47176269337051291</c:v>
                </c:pt>
                <c:pt idx="271">
                  <c:v>0.4706956319750728</c:v>
                </c:pt>
                <c:pt idx="272">
                  <c:v>0.46782012655305699</c:v>
                </c:pt>
                <c:pt idx="273">
                  <c:v>0.46506835433300342</c:v>
                </c:pt>
                <c:pt idx="274">
                  <c:v>0.463740565214949</c:v>
                </c:pt>
                <c:pt idx="275">
                  <c:v>0.4607547677359185</c:v>
                </c:pt>
                <c:pt idx="276">
                  <c:v>0.45782416598055026</c:v>
                </c:pt>
                <c:pt idx="277">
                  <c:v>0.45545172168580472</c:v>
                </c:pt>
                <c:pt idx="278">
                  <c:v>0.45725236895340171</c:v>
                </c:pt>
                <c:pt idx="279">
                  <c:v>0.46263563229957794</c:v>
                </c:pt>
                <c:pt idx="280">
                  <c:v>0.46897369044797343</c:v>
                </c:pt>
                <c:pt idx="281">
                  <c:v>0.47669101358504667</c:v>
                </c:pt>
                <c:pt idx="282">
                  <c:v>0.48530424356105351</c:v>
                </c:pt>
                <c:pt idx="283">
                  <c:v>0.48924890024481893</c:v>
                </c:pt>
                <c:pt idx="284">
                  <c:v>0.48740644137834743</c:v>
                </c:pt>
                <c:pt idx="285">
                  <c:v>0.48311261326815186</c:v>
                </c:pt>
                <c:pt idx="286">
                  <c:v>0.47882334410171212</c:v>
                </c:pt>
                <c:pt idx="287">
                  <c:v>0.47540303637585407</c:v>
                </c:pt>
                <c:pt idx="288">
                  <c:v>0.4696080282194709</c:v>
                </c:pt>
                <c:pt idx="289">
                  <c:v>0.46257571634015504</c:v>
                </c:pt>
                <c:pt idx="290">
                  <c:v>0.45627568651008427</c:v>
                </c:pt>
                <c:pt idx="291">
                  <c:v>0.45437662075036284</c:v>
                </c:pt>
                <c:pt idx="292">
                  <c:v>0.45785863795790244</c:v>
                </c:pt>
                <c:pt idx="293">
                  <c:v>0.45843452907608534</c:v>
                </c:pt>
                <c:pt idx="294">
                  <c:v>0.45644851603559972</c:v>
                </c:pt>
                <c:pt idx="295">
                  <c:v>0.45588532142772331</c:v>
                </c:pt>
                <c:pt idx="296">
                  <c:v>0.45889627935980043</c:v>
                </c:pt>
                <c:pt idx="297">
                  <c:v>0.45632509747899908</c:v>
                </c:pt>
                <c:pt idx="298">
                  <c:v>0.44409881524061146</c:v>
                </c:pt>
                <c:pt idx="299">
                  <c:v>0.43752665054464024</c:v>
                </c:pt>
                <c:pt idx="300">
                  <c:v>0.42714556545044663</c:v>
                </c:pt>
                <c:pt idx="301">
                  <c:v>0.4160084034242158</c:v>
                </c:pt>
                <c:pt idx="302">
                  <c:v>0.40327525443233719</c:v>
                </c:pt>
                <c:pt idx="303">
                  <c:v>0.38824189406484749</c:v>
                </c:pt>
                <c:pt idx="304">
                  <c:v>0.37191609526026842</c:v>
                </c:pt>
                <c:pt idx="305">
                  <c:v>0.35907854594031879</c:v>
                </c:pt>
                <c:pt idx="306">
                  <c:v>0.35624822153668262</c:v>
                </c:pt>
                <c:pt idx="307">
                  <c:v>0.34861659721782834</c:v>
                </c:pt>
                <c:pt idx="308">
                  <c:v>0.34055621959023025</c:v>
                </c:pt>
                <c:pt idx="309">
                  <c:v>0.33302032441031082</c:v>
                </c:pt>
                <c:pt idx="310">
                  <c:v>0.32623021083703257</c:v>
                </c:pt>
                <c:pt idx="311">
                  <c:v>0.32050449641379142</c:v>
                </c:pt>
                <c:pt idx="312">
                  <c:v>0.31681663424124512</c:v>
                </c:pt>
                <c:pt idx="313">
                  <c:v>0.31583493676902757</c:v>
                </c:pt>
                <c:pt idx="314">
                  <c:v>0.31427751128948267</c:v>
                </c:pt>
                <c:pt idx="315">
                  <c:v>0.31067445728090426</c:v>
                </c:pt>
                <c:pt idx="316">
                  <c:v>0.30803657672741325</c:v>
                </c:pt>
                <c:pt idx="317">
                  <c:v>0.3084245326912653</c:v>
                </c:pt>
                <c:pt idx="318">
                  <c:v>0.30883334101984655</c:v>
                </c:pt>
                <c:pt idx="319">
                  <c:v>0.30761216172958067</c:v>
                </c:pt>
                <c:pt idx="320">
                  <c:v>0.30819567509572876</c:v>
                </c:pt>
                <c:pt idx="321">
                  <c:v>0.30794412953839356</c:v>
                </c:pt>
                <c:pt idx="322">
                  <c:v>0.30825246852504756</c:v>
                </c:pt>
                <c:pt idx="323">
                  <c:v>0.30885823902140974</c:v>
                </c:pt>
                <c:pt idx="324">
                  <c:v>0.30840000248649524</c:v>
                </c:pt>
                <c:pt idx="325">
                  <c:v>0.30843437981860644</c:v>
                </c:pt>
                <c:pt idx="326">
                  <c:v>0.30888287148550581</c:v>
                </c:pt>
                <c:pt idx="327">
                  <c:v>0.30802008138574033</c:v>
                </c:pt>
                <c:pt idx="328">
                  <c:v>0.30776332314844324</c:v>
                </c:pt>
                <c:pt idx="329">
                  <c:v>0.30806649398751207</c:v>
                </c:pt>
                <c:pt idx="330">
                  <c:v>0.3080799460052836</c:v>
                </c:pt>
                <c:pt idx="331">
                  <c:v>0.30762494948134178</c:v>
                </c:pt>
                <c:pt idx="332">
                  <c:v>0.30708320387161164</c:v>
                </c:pt>
                <c:pt idx="333">
                  <c:v>0.30547557679009241</c:v>
                </c:pt>
                <c:pt idx="334">
                  <c:v>0.3065548475358445</c:v>
                </c:pt>
                <c:pt idx="335">
                  <c:v>0.30737221535434062</c:v>
                </c:pt>
                <c:pt idx="336">
                  <c:v>0.30687184896174624</c:v>
                </c:pt>
                <c:pt idx="337">
                  <c:v>0.30551448554608002</c:v>
                </c:pt>
                <c:pt idx="338">
                  <c:v>0.30334921560179434</c:v>
                </c:pt>
                <c:pt idx="339">
                  <c:v>0.29937167514078483</c:v>
                </c:pt>
                <c:pt idx="340">
                  <c:v>0.29614857285304746</c:v>
                </c:pt>
                <c:pt idx="341">
                  <c:v>0.29502520257665615</c:v>
                </c:pt>
                <c:pt idx="342">
                  <c:v>0.29181270447993263</c:v>
                </c:pt>
                <c:pt idx="343">
                  <c:v>0.28662622120056425</c:v>
                </c:pt>
                <c:pt idx="344">
                  <c:v>0.28072556457231518</c:v>
                </c:pt>
                <c:pt idx="345">
                  <c:v>0.27647879863954189</c:v>
                </c:pt>
                <c:pt idx="346">
                  <c:v>0.27419977124127215</c:v>
                </c:pt>
                <c:pt idx="347">
                  <c:v>0.27012243867547442</c:v>
                </c:pt>
                <c:pt idx="348">
                  <c:v>0.2736405653766697</c:v>
                </c:pt>
                <c:pt idx="349">
                  <c:v>0.2618113690263934</c:v>
                </c:pt>
                <c:pt idx="350">
                  <c:v>0.24214317430558982</c:v>
                </c:pt>
                <c:pt idx="351">
                  <c:v>0.22587200026869531</c:v>
                </c:pt>
                <c:pt idx="352">
                  <c:v>0.22687476037908869</c:v>
                </c:pt>
                <c:pt idx="353">
                  <c:v>0.22459770006996521</c:v>
                </c:pt>
                <c:pt idx="354">
                  <c:v>0.22203348701771414</c:v>
                </c:pt>
                <c:pt idx="355">
                  <c:v>0.23294691091432732</c:v>
                </c:pt>
                <c:pt idx="356">
                  <c:v>0.24487456249351491</c:v>
                </c:pt>
                <c:pt idx="357">
                  <c:v>0.26029873634981049</c:v>
                </c:pt>
                <c:pt idx="358">
                  <c:v>0.26743746542544539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F0-4C7A-B503-8292D2C44D5B}"/>
            </c:ext>
          </c:extLst>
        </c:ser>
        <c:ser>
          <c:idx val="2"/>
          <c:order val="2"/>
          <c:tx>
            <c:strRef>
              <c:f>'Occ Data Year on Year'!$I$3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Year'!$I$4:$I$362</c:f>
              <c:numCache>
                <c:formatCode>0.0%</c:formatCode>
                <c:ptCount val="359"/>
                <c:pt idx="0">
                  <c:v>0.25626355131532064</c:v>
                </c:pt>
                <c:pt idx="1">
                  <c:v>0.25053610068019289</c:v>
                </c:pt>
                <c:pt idx="2">
                  <c:v>0.24642205973571926</c:v>
                </c:pt>
                <c:pt idx="3">
                  <c:v>0.24227650611563409</c:v>
                </c:pt>
                <c:pt idx="4">
                  <c:v>0.24909703523553084</c:v>
                </c:pt>
                <c:pt idx="5">
                  <c:v>0.25939606661334552</c:v>
                </c:pt>
                <c:pt idx="6">
                  <c:v>0.26962005221195229</c:v>
                </c:pt>
                <c:pt idx="7">
                  <c:v>0.26931669040239031</c:v>
                </c:pt>
                <c:pt idx="8">
                  <c:v>0.26801598734277787</c:v>
                </c:pt>
                <c:pt idx="9">
                  <c:v>0.26860071351525067</c:v>
                </c:pt>
                <c:pt idx="10">
                  <c:v>0.26606698376761273</c:v>
                </c:pt>
                <c:pt idx="11">
                  <c:v>0.26672529119568722</c:v>
                </c:pt>
                <c:pt idx="12">
                  <c:v>0.26846221263399178</c:v>
                </c:pt>
                <c:pt idx="13">
                  <c:v>0.27079474198688019</c:v>
                </c:pt>
                <c:pt idx="14">
                  <c:v>0.2732034683653573</c:v>
                </c:pt>
                <c:pt idx="15">
                  <c:v>0.27665950308290943</c:v>
                </c:pt>
                <c:pt idx="16">
                  <c:v>0.28045735335410288</c:v>
                </c:pt>
                <c:pt idx="17">
                  <c:v>0.28087075002376499</c:v>
                </c:pt>
                <c:pt idx="18">
                  <c:v>0.28188489326244742</c:v>
                </c:pt>
                <c:pt idx="19">
                  <c:v>0.28284719605443492</c:v>
                </c:pt>
                <c:pt idx="20">
                  <c:v>0.28380302590728868</c:v>
                </c:pt>
                <c:pt idx="21">
                  <c:v>0.28479587752651592</c:v>
                </c:pt>
                <c:pt idx="22">
                  <c:v>0.28719644111136872</c:v>
                </c:pt>
                <c:pt idx="23">
                  <c:v>0.29001210795088778</c:v>
                </c:pt>
                <c:pt idx="24">
                  <c:v>0.29016907055428237</c:v>
                </c:pt>
                <c:pt idx="25">
                  <c:v>0.29046894087645037</c:v>
                </c:pt>
                <c:pt idx="26">
                  <c:v>0.29056094325324</c:v>
                </c:pt>
                <c:pt idx="27">
                  <c:v>0.29012994314360008</c:v>
                </c:pt>
                <c:pt idx="28">
                  <c:v>0.28802588455341954</c:v>
                </c:pt>
                <c:pt idx="29">
                  <c:v>0.28718882512674399</c:v>
                </c:pt>
                <c:pt idx="30">
                  <c:v>0.28695553334247115</c:v>
                </c:pt>
                <c:pt idx="31">
                  <c:v>0.28624312891812526</c:v>
                </c:pt>
                <c:pt idx="32">
                  <c:v>0.28662619364237174</c:v>
                </c:pt>
                <c:pt idx="33">
                  <c:v>0.28787785158004969</c:v>
                </c:pt>
                <c:pt idx="34">
                  <c:v>0.28950592419636006</c:v>
                </c:pt>
                <c:pt idx="35">
                  <c:v>0.29119580335410705</c:v>
                </c:pt>
                <c:pt idx="36">
                  <c:v>0.29616477391637741</c:v>
                </c:pt>
                <c:pt idx="37">
                  <c:v>0.30800754983679424</c:v>
                </c:pt>
                <c:pt idx="38">
                  <c:v>0.31165014217707709</c:v>
                </c:pt>
                <c:pt idx="39">
                  <c:v>0.31324630556738503</c:v>
                </c:pt>
                <c:pt idx="40">
                  <c:v>0.31489063362221509</c:v>
                </c:pt>
                <c:pt idx="41">
                  <c:v>0.31696692993185976</c:v>
                </c:pt>
                <c:pt idx="42">
                  <c:v>0.31984959934526747</c:v>
                </c:pt>
                <c:pt idx="43">
                  <c:v>0.32341469056482963</c:v>
                </c:pt>
                <c:pt idx="44">
                  <c:v>0.32130524543370381</c:v>
                </c:pt>
                <c:pt idx="45">
                  <c:v>0.32535115598453657</c:v>
                </c:pt>
                <c:pt idx="46">
                  <c:v>0.33184498129367673</c:v>
                </c:pt>
                <c:pt idx="47">
                  <c:v>0.33789582060317913</c:v>
                </c:pt>
                <c:pt idx="48">
                  <c:v>0.34416241958392513</c:v>
                </c:pt>
                <c:pt idx="49">
                  <c:v>0.35264510548192035</c:v>
                </c:pt>
                <c:pt idx="50">
                  <c:v>0.35808612248575805</c:v>
                </c:pt>
                <c:pt idx="51">
                  <c:v>0.36031497848024885</c:v>
                </c:pt>
                <c:pt idx="52">
                  <c:v>0.35889354808602553</c:v>
                </c:pt>
                <c:pt idx="53">
                  <c:v>0.35672419136096606</c:v>
                </c:pt>
                <c:pt idx="54">
                  <c:v>0.3541666319842714</c:v>
                </c:pt>
                <c:pt idx="55">
                  <c:v>0.35061493725792409</c:v>
                </c:pt>
                <c:pt idx="56">
                  <c:v>0.34474490763696386</c:v>
                </c:pt>
                <c:pt idx="57">
                  <c:v>0.33730581328789555</c:v>
                </c:pt>
                <c:pt idx="58">
                  <c:v>0.32815095143472428</c:v>
                </c:pt>
                <c:pt idx="59">
                  <c:v>0.32309089697010102</c:v>
                </c:pt>
                <c:pt idx="60">
                  <c:v>0.31846047738093447</c:v>
                </c:pt>
                <c:pt idx="61">
                  <c:v>0.31371895567129437</c:v>
                </c:pt>
                <c:pt idx="62">
                  <c:v>0.31032884194826005</c:v>
                </c:pt>
                <c:pt idx="63">
                  <c:v>0.30615073917679103</c:v>
                </c:pt>
                <c:pt idx="64">
                  <c:v>0.30131198388993258</c:v>
                </c:pt>
                <c:pt idx="65">
                  <c:v>0.29809128630705395</c:v>
                </c:pt>
                <c:pt idx="66">
                  <c:v>0.298890623966795</c:v>
                </c:pt>
                <c:pt idx="67">
                  <c:v>0.30065469252863325</c:v>
                </c:pt>
                <c:pt idx="68">
                  <c:v>0.30319036157657359</c:v>
                </c:pt>
                <c:pt idx="69">
                  <c:v>0.30456957832193809</c:v>
                </c:pt>
                <c:pt idx="70">
                  <c:v>0.3053480308335369</c:v>
                </c:pt>
                <c:pt idx="71">
                  <c:v>0.30639296048413633</c:v>
                </c:pt>
                <c:pt idx="72">
                  <c:v>0.30731437529052902</c:v>
                </c:pt>
                <c:pt idx="73">
                  <c:v>0.30787732808630458</c:v>
                </c:pt>
                <c:pt idx="74">
                  <c:v>0.30745492907301819</c:v>
                </c:pt>
                <c:pt idx="75">
                  <c:v>0.30638727645552577</c:v>
                </c:pt>
                <c:pt idx="76">
                  <c:v>0.30503763890141722</c:v>
                </c:pt>
                <c:pt idx="77">
                  <c:v>0.30367290485622567</c:v>
                </c:pt>
                <c:pt idx="78">
                  <c:v>0.30351220943782209</c:v>
                </c:pt>
                <c:pt idx="79">
                  <c:v>0.30391562211039114</c:v>
                </c:pt>
                <c:pt idx="80">
                  <c:v>0.30692365515537839</c:v>
                </c:pt>
                <c:pt idx="81">
                  <c:v>0.30403780316928364</c:v>
                </c:pt>
                <c:pt idx="82">
                  <c:v>0.29641414669683475</c:v>
                </c:pt>
                <c:pt idx="83">
                  <c:v>0.28324475796570348</c:v>
                </c:pt>
                <c:pt idx="84">
                  <c:v>0.28416201646334582</c:v>
                </c:pt>
                <c:pt idx="85">
                  <c:v>0.29515132234899771</c:v>
                </c:pt>
                <c:pt idx="86">
                  <c:v>0.2993133043840156</c:v>
                </c:pt>
                <c:pt idx="87">
                  <c:v>0.30428555059012263</c:v>
                </c:pt>
                <c:pt idx="88">
                  <c:v>0.28994405188422279</c:v>
                </c:pt>
                <c:pt idx="89">
                  <c:v>0.29282169796933472</c:v>
                </c:pt>
                <c:pt idx="90">
                  <c:v>0.30724040047566076</c:v>
                </c:pt>
                <c:pt idx="91">
                  <c:v>0.3098731551715101</c:v>
                </c:pt>
                <c:pt idx="92">
                  <c:v>0.29755526491489614</c:v>
                </c:pt>
                <c:pt idx="93">
                  <c:v>0.29023704212650836</c:v>
                </c:pt>
                <c:pt idx="94">
                  <c:v>0.28613605501774059</c:v>
                </c:pt>
                <c:pt idx="95">
                  <c:v>0.30667352185089974</c:v>
                </c:pt>
                <c:pt idx="96">
                  <c:v>0.31739897016347074</c:v>
                </c:pt>
                <c:pt idx="97">
                  <c:v>0.32377545968278898</c:v>
                </c:pt>
                <c:pt idx="98">
                  <c:v>0.32509920651823881</c:v>
                </c:pt>
                <c:pt idx="99">
                  <c:v>0.32689290067679794</c:v>
                </c:pt>
                <c:pt idx="100">
                  <c:v>0.33141330548784415</c:v>
                </c:pt>
                <c:pt idx="101">
                  <c:v>0.33092704589351163</c:v>
                </c:pt>
                <c:pt idx="102">
                  <c:v>0.3321598779516397</c:v>
                </c:pt>
                <c:pt idx="103">
                  <c:v>0.33324684558398604</c:v>
                </c:pt>
                <c:pt idx="104">
                  <c:v>0.33328571404561702</c:v>
                </c:pt>
                <c:pt idx="105">
                  <c:v>0.33352058637591581</c:v>
                </c:pt>
                <c:pt idx="106">
                  <c:v>0.33771736710200079</c:v>
                </c:pt>
                <c:pt idx="107">
                  <c:v>0.34228387482605915</c:v>
                </c:pt>
                <c:pt idx="108">
                  <c:v>0.34214075312607833</c:v>
                </c:pt>
                <c:pt idx="109">
                  <c:v>0.34196981578457697</c:v>
                </c:pt>
                <c:pt idx="110">
                  <c:v>0.34173684786175218</c:v>
                </c:pt>
                <c:pt idx="111">
                  <c:v>0.3395063667155418</c:v>
                </c:pt>
                <c:pt idx="112">
                  <c:v>0.33482679326459464</c:v>
                </c:pt>
                <c:pt idx="113">
                  <c:v>0.33482223588556548</c:v>
                </c:pt>
                <c:pt idx="114">
                  <c:v>0.330589082132416</c:v>
                </c:pt>
                <c:pt idx="115">
                  <c:v>0.3305610381880113</c:v>
                </c:pt>
                <c:pt idx="116">
                  <c:v>0.3320628040185446</c:v>
                </c:pt>
                <c:pt idx="117">
                  <c:v>0.33405580395556722</c:v>
                </c:pt>
                <c:pt idx="118">
                  <c:v>0.33760584281432771</c:v>
                </c:pt>
                <c:pt idx="119">
                  <c:v>0.34366003052923788</c:v>
                </c:pt>
                <c:pt idx="120">
                  <c:v>0.34423122824385782</c:v>
                </c:pt>
                <c:pt idx="121">
                  <c:v>0.34857969913653752</c:v>
                </c:pt>
                <c:pt idx="122">
                  <c:v>0.34820204962209494</c:v>
                </c:pt>
                <c:pt idx="123">
                  <c:v>0.35009166448417894</c:v>
                </c:pt>
                <c:pt idx="124">
                  <c:v>0.34541738058736887</c:v>
                </c:pt>
                <c:pt idx="125">
                  <c:v>0.32960523616717108</c:v>
                </c:pt>
                <c:pt idx="126">
                  <c:v>0.34225580480125933</c:v>
                </c:pt>
                <c:pt idx="127">
                  <c:v>0.36501209418552999</c:v>
                </c:pt>
                <c:pt idx="128">
                  <c:v>0.3758475186407147</c:v>
                </c:pt>
                <c:pt idx="129">
                  <c:v>0.37751704826582966</c:v>
                </c:pt>
                <c:pt idx="130">
                  <c:v>0.3727604261596868</c:v>
                </c:pt>
                <c:pt idx="131">
                  <c:v>0.38102492988663711</c:v>
                </c:pt>
                <c:pt idx="132">
                  <c:v>0.40309639700166489</c:v>
                </c:pt>
                <c:pt idx="133">
                  <c:v>0.39682534769190769</c:v>
                </c:pt>
                <c:pt idx="134">
                  <c:v>0.38183312972766198</c:v>
                </c:pt>
                <c:pt idx="135">
                  <c:v>0.38372935258503099</c:v>
                </c:pt>
                <c:pt idx="136">
                  <c:v>0.38951451067511922</c:v>
                </c:pt>
                <c:pt idx="137">
                  <c:v>0.39055584916932834</c:v>
                </c:pt>
                <c:pt idx="138">
                  <c:v>0.39606265487808606</c:v>
                </c:pt>
                <c:pt idx="139">
                  <c:v>0.40075167186667215</c:v>
                </c:pt>
                <c:pt idx="140">
                  <c:v>0.40667953049566419</c:v>
                </c:pt>
                <c:pt idx="141">
                  <c:v>0.41490660108502625</c:v>
                </c:pt>
                <c:pt idx="142">
                  <c:v>0.42062760561316981</c:v>
                </c:pt>
                <c:pt idx="143">
                  <c:v>0.41954904879864308</c:v>
                </c:pt>
                <c:pt idx="144">
                  <c:v>0.43015519379467976</c:v>
                </c:pt>
                <c:pt idx="145">
                  <c:v>0.43231856997263579</c:v>
                </c:pt>
                <c:pt idx="146">
                  <c:v>0.4330112706835455</c:v>
                </c:pt>
                <c:pt idx="147">
                  <c:v>0.43342245264783719</c:v>
                </c:pt>
                <c:pt idx="148">
                  <c:v>0.43452665003946711</c:v>
                </c:pt>
                <c:pt idx="149">
                  <c:v>0.43739076220136686</c:v>
                </c:pt>
                <c:pt idx="150">
                  <c:v>0.43948304524247894</c:v>
                </c:pt>
                <c:pt idx="151">
                  <c:v>0.44459170922404173</c:v>
                </c:pt>
                <c:pt idx="152">
                  <c:v>0.44863990925800007</c:v>
                </c:pt>
                <c:pt idx="153">
                  <c:v>0.45331409579876591</c:v>
                </c:pt>
                <c:pt idx="154">
                  <c:v>0.45891528226158923</c:v>
                </c:pt>
                <c:pt idx="155">
                  <c:v>0.46972790372774109</c:v>
                </c:pt>
                <c:pt idx="156">
                  <c:v>0.47942396241975915</c:v>
                </c:pt>
                <c:pt idx="157">
                  <c:v>0.48283176259982258</c:v>
                </c:pt>
                <c:pt idx="158">
                  <c:v>0.48830257457824111</c:v>
                </c:pt>
                <c:pt idx="159">
                  <c:v>0.4945407017759551</c:v>
                </c:pt>
                <c:pt idx="160">
                  <c:v>0.50037357319845788</c:v>
                </c:pt>
                <c:pt idx="161">
                  <c:v>0.50551813037557081</c:v>
                </c:pt>
                <c:pt idx="162">
                  <c:v>0.51224607363355468</c:v>
                </c:pt>
                <c:pt idx="163">
                  <c:v>0.52020285661157983</c:v>
                </c:pt>
                <c:pt idx="164">
                  <c:v>0.52631319351661243</c:v>
                </c:pt>
                <c:pt idx="165">
                  <c:v>0.53035382128142872</c:v>
                </c:pt>
                <c:pt idx="166">
                  <c:v>0.52788784392355315</c:v>
                </c:pt>
                <c:pt idx="167">
                  <c:v>0.51393199142379953</c:v>
                </c:pt>
                <c:pt idx="168">
                  <c:v>0.50643490299494154</c:v>
                </c:pt>
                <c:pt idx="169">
                  <c:v>0.5052144476085314</c:v>
                </c:pt>
                <c:pt idx="170">
                  <c:v>0.49524925728646441</c:v>
                </c:pt>
                <c:pt idx="171">
                  <c:v>0.49634298947651234</c:v>
                </c:pt>
                <c:pt idx="172">
                  <c:v>0.50133185430608562</c:v>
                </c:pt>
                <c:pt idx="173">
                  <c:v>0.51437068569637512</c:v>
                </c:pt>
                <c:pt idx="174">
                  <c:v>0.53795803324321534</c:v>
                </c:pt>
                <c:pt idx="175">
                  <c:v>0.55793146757203993</c:v>
                </c:pt>
                <c:pt idx="176">
                  <c:v>0.57145557165034422</c:v>
                </c:pt>
                <c:pt idx="177">
                  <c:v>0.59282184431550033</c:v>
                </c:pt>
                <c:pt idx="178">
                  <c:v>0.60709092910643547</c:v>
                </c:pt>
                <c:pt idx="179">
                  <c:v>0.61674597390720343</c:v>
                </c:pt>
                <c:pt idx="180">
                  <c:v>0.62611088961197636</c:v>
                </c:pt>
                <c:pt idx="181">
                  <c:v>0.63829580454061474</c:v>
                </c:pt>
                <c:pt idx="182">
                  <c:v>0.65077481183141239</c:v>
                </c:pt>
                <c:pt idx="183">
                  <c:v>0.65936625416909878</c:v>
                </c:pt>
                <c:pt idx="184">
                  <c:v>0.66748742822497231</c:v>
                </c:pt>
                <c:pt idx="185">
                  <c:v>0.68410299432295663</c:v>
                </c:pt>
                <c:pt idx="186">
                  <c:v>0.69865843869012056</c:v>
                </c:pt>
                <c:pt idx="187">
                  <c:v>0.71130718283688432</c:v>
                </c:pt>
                <c:pt idx="188">
                  <c:v>0.72304493045713836</c:v>
                </c:pt>
                <c:pt idx="189">
                  <c:v>0.73678920958041216</c:v>
                </c:pt>
                <c:pt idx="190">
                  <c:v>0.74676078788568823</c:v>
                </c:pt>
                <c:pt idx="191">
                  <c:v>0.75246051711790973</c:v>
                </c:pt>
                <c:pt idx="192">
                  <c:v>0.76065657787964636</c:v>
                </c:pt>
                <c:pt idx="193">
                  <c:v>0.76725792182667496</c:v>
                </c:pt>
                <c:pt idx="194">
                  <c:v>0.77385328227150096</c:v>
                </c:pt>
                <c:pt idx="195">
                  <c:v>0.78122830353031414</c:v>
                </c:pt>
                <c:pt idx="196">
                  <c:v>0.78821015782789594</c:v>
                </c:pt>
                <c:pt idx="197">
                  <c:v>0.79352516345271418</c:v>
                </c:pt>
                <c:pt idx="198">
                  <c:v>0.79623039841363907</c:v>
                </c:pt>
                <c:pt idx="199">
                  <c:v>0.79547244739387257</c:v>
                </c:pt>
                <c:pt idx="200">
                  <c:v>0.79087441644586887</c:v>
                </c:pt>
                <c:pt idx="201">
                  <c:v>0.78596193588422492</c:v>
                </c:pt>
                <c:pt idx="202">
                  <c:v>0.77986840307040517</c:v>
                </c:pt>
                <c:pt idx="203">
                  <c:v>0.77369597403336943</c:v>
                </c:pt>
                <c:pt idx="204">
                  <c:v>0.76906782072293545</c:v>
                </c:pt>
                <c:pt idx="205">
                  <c:v>0.76321412841169034</c:v>
                </c:pt>
                <c:pt idx="206">
                  <c:v>0.752029947580382</c:v>
                </c:pt>
                <c:pt idx="207">
                  <c:v>0.74393750123926794</c:v>
                </c:pt>
                <c:pt idx="208">
                  <c:v>0.73927330209514541</c:v>
                </c:pt>
                <c:pt idx="209">
                  <c:v>0.73528408049299843</c:v>
                </c:pt>
                <c:pt idx="210">
                  <c:v>0.73064947903391386</c:v>
                </c:pt>
                <c:pt idx="211">
                  <c:v>0.72720671020040528</c:v>
                </c:pt>
                <c:pt idx="212">
                  <c:v>0.72450353866354056</c:v>
                </c:pt>
                <c:pt idx="213">
                  <c:v>0.71058442700819813</c:v>
                </c:pt>
                <c:pt idx="214">
                  <c:v>0.69884665575215132</c:v>
                </c:pt>
                <c:pt idx="215">
                  <c:v>0.68518336017660242</c:v>
                </c:pt>
                <c:pt idx="216">
                  <c:v>0.67311016107562172</c:v>
                </c:pt>
                <c:pt idx="217">
                  <c:v>0.66209151063248417</c:v>
                </c:pt>
                <c:pt idx="218">
                  <c:v>0.65627217635198309</c:v>
                </c:pt>
                <c:pt idx="219">
                  <c:v>0.65475444949035089</c:v>
                </c:pt>
                <c:pt idx="220">
                  <c:v>0.64598811083803409</c:v>
                </c:pt>
                <c:pt idx="221">
                  <c:v>0.64059711726800861</c:v>
                </c:pt>
                <c:pt idx="222">
                  <c:v>0.63761353232265927</c:v>
                </c:pt>
                <c:pt idx="223">
                  <c:v>0.63563917521431712</c:v>
                </c:pt>
                <c:pt idx="224">
                  <c:v>0.62885822817481474</c:v>
                </c:pt>
                <c:pt idx="225">
                  <c:v>0.62791072537385817</c:v>
                </c:pt>
                <c:pt idx="226">
                  <c:v>0.63176030592091437</c:v>
                </c:pt>
                <c:pt idx="227">
                  <c:v>0.6309800477129045</c:v>
                </c:pt>
                <c:pt idx="228">
                  <c:v>0.63632249295912791</c:v>
                </c:pt>
                <c:pt idx="229">
                  <c:v>0.64235394996413198</c:v>
                </c:pt>
                <c:pt idx="230">
                  <c:v>0.64593774600302001</c:v>
                </c:pt>
                <c:pt idx="231">
                  <c:v>0.6486914602480105</c:v>
                </c:pt>
                <c:pt idx="232">
                  <c:v>0.64899250106196404</c:v>
                </c:pt>
                <c:pt idx="233">
                  <c:v>0.64888278462792459</c:v>
                </c:pt>
                <c:pt idx="234">
                  <c:v>0.64282623234588299</c:v>
                </c:pt>
                <c:pt idx="235">
                  <c:v>0.63710165693856191</c:v>
                </c:pt>
                <c:pt idx="236">
                  <c:v>0.63286103779534864</c:v>
                </c:pt>
                <c:pt idx="237">
                  <c:v>0.62840821549898762</c:v>
                </c:pt>
                <c:pt idx="238">
                  <c:v>0.62392480543096818</c:v>
                </c:pt>
                <c:pt idx="239">
                  <c:v>0.62176374044946336</c:v>
                </c:pt>
                <c:pt idx="240">
                  <c:v>0.61937212328096369</c:v>
                </c:pt>
                <c:pt idx="241">
                  <c:v>0.61768837428821177</c:v>
                </c:pt>
                <c:pt idx="242">
                  <c:v>0.62024331253190657</c:v>
                </c:pt>
                <c:pt idx="243">
                  <c:v>0.62224186167105999</c:v>
                </c:pt>
                <c:pt idx="244">
                  <c:v>0.62415312574539583</c:v>
                </c:pt>
                <c:pt idx="245">
                  <c:v>0.6220204677424529</c:v>
                </c:pt>
                <c:pt idx="246">
                  <c:v>0.62108996872811872</c:v>
                </c:pt>
                <c:pt idx="247">
                  <c:v>0.62005259385884437</c:v>
                </c:pt>
                <c:pt idx="248">
                  <c:v>0.61829533722130758</c:v>
                </c:pt>
                <c:pt idx="249">
                  <c:v>0.61711391542467109</c:v>
                </c:pt>
                <c:pt idx="250">
                  <c:v>0.61800023745172394</c:v>
                </c:pt>
                <c:pt idx="251">
                  <c:v>0.62025512748690625</c:v>
                </c:pt>
                <c:pt idx="252">
                  <c:v>0.62460135591419352</c:v>
                </c:pt>
                <c:pt idx="253">
                  <c:v>0.6258157091669907</c:v>
                </c:pt>
                <c:pt idx="254">
                  <c:v>0.62937682221861591</c:v>
                </c:pt>
                <c:pt idx="255">
                  <c:v>0.629708580981722</c:v>
                </c:pt>
                <c:pt idx="256">
                  <c:v>0.63232894472137158</c:v>
                </c:pt>
                <c:pt idx="257">
                  <c:v>0.63584452083592335</c:v>
                </c:pt>
                <c:pt idx="258">
                  <c:v>0.63680031725374431</c:v>
                </c:pt>
                <c:pt idx="259">
                  <c:v>0.63626808190476458</c:v>
                </c:pt>
                <c:pt idx="260">
                  <c:v>0.63661582298528829</c:v>
                </c:pt>
                <c:pt idx="261">
                  <c:v>0.63755232460791422</c:v>
                </c:pt>
                <c:pt idx="262">
                  <c:v>0.63656647542505762</c:v>
                </c:pt>
                <c:pt idx="263">
                  <c:v>0.63507650371661295</c:v>
                </c:pt>
                <c:pt idx="264">
                  <c:v>0.63159695982142239</c:v>
                </c:pt>
                <c:pt idx="265">
                  <c:v>0.62693924186066652</c:v>
                </c:pt>
                <c:pt idx="266">
                  <c:v>0.61947641697832323</c:v>
                </c:pt>
                <c:pt idx="267">
                  <c:v>0.61133130712667239</c:v>
                </c:pt>
                <c:pt idx="268">
                  <c:v>0.60447553892261541</c:v>
                </c:pt>
                <c:pt idx="269">
                  <c:v>0.6038365094935958</c:v>
                </c:pt>
                <c:pt idx="270">
                  <c:v>0.60282917275780878</c:v>
                </c:pt>
                <c:pt idx="271">
                  <c:v>0.60202229459197221</c:v>
                </c:pt>
                <c:pt idx="272">
                  <c:v>0.60219582940158978</c:v>
                </c:pt>
                <c:pt idx="273">
                  <c:v>0.60689462899201252</c:v>
                </c:pt>
                <c:pt idx="274">
                  <c:v>0.60688662508507862</c:v>
                </c:pt>
                <c:pt idx="275">
                  <c:v>0.60487668091054814</c:v>
                </c:pt>
                <c:pt idx="276">
                  <c:v>0.60491485733265227</c:v>
                </c:pt>
                <c:pt idx="277">
                  <c:v>0.60333984647592465</c:v>
                </c:pt>
                <c:pt idx="278">
                  <c:v>0.60284029449736554</c:v>
                </c:pt>
                <c:pt idx="279">
                  <c:v>0.60280760509331943</c:v>
                </c:pt>
                <c:pt idx="280">
                  <c:v>0.60323279197825841</c:v>
                </c:pt>
                <c:pt idx="281">
                  <c:v>0.6066204086296928</c:v>
                </c:pt>
                <c:pt idx="282">
                  <c:v>0.61039273931529303</c:v>
                </c:pt>
                <c:pt idx="283">
                  <c:v>0.61492083530147801</c:v>
                </c:pt>
                <c:pt idx="284">
                  <c:v>0.62505626573872908</c:v>
                </c:pt>
                <c:pt idx="285">
                  <c:v>0.6357831839046183</c:v>
                </c:pt>
                <c:pt idx="286">
                  <c:v>0.6470109449324809</c:v>
                </c:pt>
                <c:pt idx="287">
                  <c:v>0.65772939312099632</c:v>
                </c:pt>
                <c:pt idx="288">
                  <c:v>0.65996114846477827</c:v>
                </c:pt>
                <c:pt idx="289">
                  <c:v>0.65675015988359919</c:v>
                </c:pt>
                <c:pt idx="290">
                  <c:v>0.6513638283959069</c:v>
                </c:pt>
                <c:pt idx="291">
                  <c:v>0.64677166561017574</c:v>
                </c:pt>
                <c:pt idx="292">
                  <c:v>0.64433692330184278</c:v>
                </c:pt>
                <c:pt idx="293">
                  <c:v>0.64160087493495033</c:v>
                </c:pt>
                <c:pt idx="294">
                  <c:v>0.63517900371598424</c:v>
                </c:pt>
                <c:pt idx="295">
                  <c:v>0.6340118120298246</c:v>
                </c:pt>
                <c:pt idx="296">
                  <c:v>0.63840708725994533</c:v>
                </c:pt>
                <c:pt idx="297">
                  <c:v>0.63918188495239792</c:v>
                </c:pt>
                <c:pt idx="298">
                  <c:v>0.63720930232558137</c:v>
                </c:pt>
                <c:pt idx="299">
                  <c:v>0.63296843297315153</c:v>
                </c:pt>
                <c:pt idx="300">
                  <c:v>0.63268012846747734</c:v>
                </c:pt>
                <c:pt idx="301">
                  <c:v>0.6356293785373448</c:v>
                </c:pt>
                <c:pt idx="302">
                  <c:v>0.63811593478876294</c:v>
                </c:pt>
                <c:pt idx="303">
                  <c:v>0.63229518525405992</c:v>
                </c:pt>
                <c:pt idx="304">
                  <c:v>0.6279126216958848</c:v>
                </c:pt>
                <c:pt idx="305">
                  <c:v>0.62864761598215269</c:v>
                </c:pt>
                <c:pt idx="306">
                  <c:v>0.632229059852779</c:v>
                </c:pt>
                <c:pt idx="307">
                  <c:v>0.63240711182667353</c:v>
                </c:pt>
                <c:pt idx="308">
                  <c:v>0.62970133242293913</c:v>
                </c:pt>
                <c:pt idx="309">
                  <c:v>0.62415703292236446</c:v>
                </c:pt>
                <c:pt idx="310">
                  <c:v>0.62405069964511362</c:v>
                </c:pt>
                <c:pt idx="311">
                  <c:v>0.62262807954223809</c:v>
                </c:pt>
                <c:pt idx="312">
                  <c:v>0.62058002309212423</c:v>
                </c:pt>
                <c:pt idx="313">
                  <c:v>0.61924355229286498</c:v>
                </c:pt>
                <c:pt idx="314">
                  <c:v>0.6189408879642827</c:v>
                </c:pt>
                <c:pt idx="315">
                  <c:v>0.61958907894755111</c:v>
                </c:pt>
                <c:pt idx="316">
                  <c:v>0.62532986658189504</c:v>
                </c:pt>
                <c:pt idx="317">
                  <c:v>0.63264583775770677</c:v>
                </c:pt>
                <c:pt idx="318">
                  <c:v>0.6351295677468487</c:v>
                </c:pt>
                <c:pt idx="319">
                  <c:v>0.63464965008687169</c:v>
                </c:pt>
                <c:pt idx="320">
                  <c:v>0.63263965223996665</c:v>
                </c:pt>
                <c:pt idx="321">
                  <c:v>0.62975310592141176</c:v>
                </c:pt>
                <c:pt idx="322">
                  <c:v>0.62728921751893552</c:v>
                </c:pt>
                <c:pt idx="323">
                  <c:v>0.62917496282306551</c:v>
                </c:pt>
                <c:pt idx="324">
                  <c:v>0.62674652632628036</c:v>
                </c:pt>
                <c:pt idx="325">
                  <c:v>0.62491844426990484</c:v>
                </c:pt>
                <c:pt idx="326">
                  <c:v>0.62085302804452991</c:v>
                </c:pt>
                <c:pt idx="327">
                  <c:v>0.6116189681484695</c:v>
                </c:pt>
                <c:pt idx="328">
                  <c:v>0.60339409002271793</c:v>
                </c:pt>
                <c:pt idx="329">
                  <c:v>0.5948063620816163</c:v>
                </c:pt>
                <c:pt idx="330">
                  <c:v>0.58478937697188227</c:v>
                </c:pt>
                <c:pt idx="331">
                  <c:v>0.57736786547059071</c:v>
                </c:pt>
                <c:pt idx="332">
                  <c:v>0.58040271024577716</c:v>
                </c:pt>
                <c:pt idx="333">
                  <c:v>0.56876945732539241</c:v>
                </c:pt>
                <c:pt idx="334">
                  <c:v>0.55983965875381225</c:v>
                </c:pt>
                <c:pt idx="335">
                  <c:v>0.54539994327440178</c:v>
                </c:pt>
                <c:pt idx="336">
                  <c:v>0.53059650051176355</c:v>
                </c:pt>
                <c:pt idx="337">
                  <c:v>0.50683846386638531</c:v>
                </c:pt>
                <c:pt idx="338">
                  <c:v>0.48164108264200844</c:v>
                </c:pt>
                <c:pt idx="339">
                  <c:v>0.47154023477278068</c:v>
                </c:pt>
                <c:pt idx="340">
                  <c:v>0.46107394395790963</c:v>
                </c:pt>
                <c:pt idx="341">
                  <c:v>0.44394625747747646</c:v>
                </c:pt>
                <c:pt idx="342">
                  <c:v>0.4275115845860783</c:v>
                </c:pt>
                <c:pt idx="343">
                  <c:v>0.41328234361560384</c:v>
                </c:pt>
                <c:pt idx="344">
                  <c:v>0.39810113483983817</c:v>
                </c:pt>
                <c:pt idx="345">
                  <c:v>0.38044858170493107</c:v>
                </c:pt>
                <c:pt idx="346">
                  <c:v>0.37994554017178034</c:v>
                </c:pt>
                <c:pt idx="347">
                  <c:v>0.36509248826641394</c:v>
                </c:pt>
                <c:pt idx="348">
                  <c:v>0.33961900272140916</c:v>
                </c:pt>
                <c:pt idx="349">
                  <c:v>0.31430655240958399</c:v>
                </c:pt>
                <c:pt idx="350">
                  <c:v>0.30827165303207377</c:v>
                </c:pt>
                <c:pt idx="351">
                  <c:v>0.30790547151082703</c:v>
                </c:pt>
                <c:pt idx="352">
                  <c:v>0.29823170397890203</c:v>
                </c:pt>
                <c:pt idx="353">
                  <c:v>0.3160442491453479</c:v>
                </c:pt>
                <c:pt idx="354">
                  <c:v>0.32548022963818257</c:v>
                </c:pt>
                <c:pt idx="355">
                  <c:v>0.3401493525298912</c:v>
                </c:pt>
                <c:pt idx="356">
                  <c:v>0.35515393659414635</c:v>
                </c:pt>
                <c:pt idx="357">
                  <c:v>0.35399572797928519</c:v>
                </c:pt>
                <c:pt idx="358">
                  <c:v>0.36593765867815203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0F0-4C7A-B503-8292D2C44D5B}"/>
            </c:ext>
          </c:extLst>
        </c:ser>
        <c:ser>
          <c:idx val="3"/>
          <c:order val="3"/>
          <c:tx>
            <c:strRef>
              <c:f>'Occ Data Year on Year'!$J$3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Year'!$J$4:$J$362</c:f>
              <c:numCache>
                <c:formatCode>0.0%</c:formatCode>
                <c:ptCount val="359"/>
                <c:pt idx="0">
                  <c:v>0.31520132519924637</c:v>
                </c:pt>
                <c:pt idx="1">
                  <c:v>0.3152822838206184</c:v>
                </c:pt>
                <c:pt idx="2">
                  <c:v>0.30524983584171295</c:v>
                </c:pt>
                <c:pt idx="3">
                  <c:v>0.30925934967288349</c:v>
                </c:pt>
                <c:pt idx="4">
                  <c:v>0.31523162348605166</c:v>
                </c:pt>
                <c:pt idx="5">
                  <c:v>0.32049577793869466</c:v>
                </c:pt>
                <c:pt idx="6">
                  <c:v>0.31817400030809223</c:v>
                </c:pt>
                <c:pt idx="7">
                  <c:v>0.31276915938994504</c:v>
                </c:pt>
                <c:pt idx="8">
                  <c:v>0.31461116521667054</c:v>
                </c:pt>
                <c:pt idx="9">
                  <c:v>0.31698673258900767</c:v>
                </c:pt>
                <c:pt idx="10">
                  <c:v>0.32115876789088144</c:v>
                </c:pt>
                <c:pt idx="11">
                  <c:v>0.32653911125709728</c:v>
                </c:pt>
                <c:pt idx="12">
                  <c:v>0.33270825166314633</c:v>
                </c:pt>
                <c:pt idx="13">
                  <c:v>0.33736472840615916</c:v>
                </c:pt>
                <c:pt idx="14">
                  <c:v>0.34382174501331236</c:v>
                </c:pt>
                <c:pt idx="15">
                  <c:v>0.35057195360554855</c:v>
                </c:pt>
                <c:pt idx="16">
                  <c:v>0.35064824094403346</c:v>
                </c:pt>
                <c:pt idx="17">
                  <c:v>0.35260609760154832</c:v>
                </c:pt>
                <c:pt idx="18">
                  <c:v>0.35512641180074678</c:v>
                </c:pt>
                <c:pt idx="19">
                  <c:v>0.35656432609179167</c:v>
                </c:pt>
                <c:pt idx="20">
                  <c:v>0.35813875599467587</c:v>
                </c:pt>
                <c:pt idx="21">
                  <c:v>0.36100004044769823</c:v>
                </c:pt>
                <c:pt idx="22">
                  <c:v>0.36686706071072445</c:v>
                </c:pt>
                <c:pt idx="23">
                  <c:v>0.36732903889558388</c:v>
                </c:pt>
                <c:pt idx="24">
                  <c:v>0.369273986003679</c:v>
                </c:pt>
                <c:pt idx="25">
                  <c:v>0.373232276550513</c:v>
                </c:pt>
                <c:pt idx="26">
                  <c:v>0.37793536286250179</c:v>
                </c:pt>
                <c:pt idx="27">
                  <c:v>0.38065895227222935</c:v>
                </c:pt>
                <c:pt idx="28">
                  <c:v>0.38634553767505492</c:v>
                </c:pt>
                <c:pt idx="29">
                  <c:v>0.39274798455243043</c:v>
                </c:pt>
                <c:pt idx="30">
                  <c:v>0.39516749653980232</c:v>
                </c:pt>
                <c:pt idx="31">
                  <c:v>0.40066791841648869</c:v>
                </c:pt>
                <c:pt idx="32">
                  <c:v>0.40703100160120992</c:v>
                </c:pt>
                <c:pt idx="33">
                  <c:v>0.41444016029986785</c:v>
                </c:pt>
                <c:pt idx="34">
                  <c:v>0.42033114041990621</c:v>
                </c:pt>
                <c:pt idx="35">
                  <c:v>0.42737806559658659</c:v>
                </c:pt>
                <c:pt idx="36">
                  <c:v>0.43934808614147736</c:v>
                </c:pt>
                <c:pt idx="37">
                  <c:v>0.4448735684641385</c:v>
                </c:pt>
                <c:pt idx="38">
                  <c:v>0.45421779774743076</c:v>
                </c:pt>
                <c:pt idx="39">
                  <c:v>0.46305395600066557</c:v>
                </c:pt>
                <c:pt idx="40">
                  <c:v>0.47161195573129716</c:v>
                </c:pt>
                <c:pt idx="41">
                  <c:v>0.47917127698811246</c:v>
                </c:pt>
                <c:pt idx="42">
                  <c:v>0.48863217680635307</c:v>
                </c:pt>
                <c:pt idx="43">
                  <c:v>0.49569290085887208</c:v>
                </c:pt>
                <c:pt idx="44">
                  <c:v>0.50039499214961936</c:v>
                </c:pt>
                <c:pt idx="45">
                  <c:v>0.50320160440109463</c:v>
                </c:pt>
                <c:pt idx="46">
                  <c:v>0.50763619850026165</c:v>
                </c:pt>
                <c:pt idx="47">
                  <c:v>0.51238228899381832</c:v>
                </c:pt>
                <c:pt idx="48">
                  <c:v>0.52220921133373488</c:v>
                </c:pt>
                <c:pt idx="49">
                  <c:v>0.53294437108629589</c:v>
                </c:pt>
                <c:pt idx="50">
                  <c:v>0.53914709288597551</c:v>
                </c:pt>
                <c:pt idx="51">
                  <c:v>0.54036435818386042</c:v>
                </c:pt>
                <c:pt idx="52">
                  <c:v>0.54213730735654453</c:v>
                </c:pt>
                <c:pt idx="53">
                  <c:v>0.5449234165784218</c:v>
                </c:pt>
                <c:pt idx="54">
                  <c:v>0.54665220630428779</c:v>
                </c:pt>
                <c:pt idx="55">
                  <c:v>0.54577583258098705</c:v>
                </c:pt>
                <c:pt idx="56">
                  <c:v>0.54597775206806043</c:v>
                </c:pt>
                <c:pt idx="57">
                  <c:v>0.54708476264556605</c:v>
                </c:pt>
                <c:pt idx="58">
                  <c:v>0.54208874593400269</c:v>
                </c:pt>
                <c:pt idx="59">
                  <c:v>0.54402150174506314</c:v>
                </c:pt>
                <c:pt idx="60">
                  <c:v>0.55002211299811798</c:v>
                </c:pt>
                <c:pt idx="61">
                  <c:v>0.555901470136971</c:v>
                </c:pt>
                <c:pt idx="62">
                  <c:v>0.56157886954993463</c:v>
                </c:pt>
                <c:pt idx="63">
                  <c:v>0.56315801952249522</c:v>
                </c:pt>
                <c:pt idx="64">
                  <c:v>0.56653235932608226</c:v>
                </c:pt>
                <c:pt idx="65">
                  <c:v>0.56798047848920485</c:v>
                </c:pt>
                <c:pt idx="66">
                  <c:v>0.57269273212365024</c:v>
                </c:pt>
                <c:pt idx="67">
                  <c:v>0.57752867730725466</c:v>
                </c:pt>
                <c:pt idx="68">
                  <c:v>0.58310240786982792</c:v>
                </c:pt>
                <c:pt idx="69">
                  <c:v>0.58465315526922135</c:v>
                </c:pt>
                <c:pt idx="70">
                  <c:v>0.59197840177617711</c:v>
                </c:pt>
                <c:pt idx="71">
                  <c:v>0.59910029477919502</c:v>
                </c:pt>
                <c:pt idx="72">
                  <c:v>0.5988264709947354</c:v>
                </c:pt>
                <c:pt idx="73">
                  <c:v>0.60200287838810262</c:v>
                </c:pt>
                <c:pt idx="74">
                  <c:v>0.60408477111964853</c:v>
                </c:pt>
                <c:pt idx="75">
                  <c:v>0.60691847976646063</c:v>
                </c:pt>
                <c:pt idx="76">
                  <c:v>0.61140363571595546</c:v>
                </c:pt>
                <c:pt idx="77">
                  <c:v>0.61508925442378193</c:v>
                </c:pt>
                <c:pt idx="78">
                  <c:v>0.61818907137853196</c:v>
                </c:pt>
                <c:pt idx="79">
                  <c:v>0.61925146771037187</c:v>
                </c:pt>
                <c:pt idx="80">
                  <c:v>0.62067263919489024</c:v>
                </c:pt>
                <c:pt idx="81">
                  <c:v>0.6230101292399246</c:v>
                </c:pt>
                <c:pt idx="82">
                  <c:v>0.62283047493495425</c:v>
                </c:pt>
                <c:pt idx="83">
                  <c:v>0.61925213244443822</c:v>
                </c:pt>
                <c:pt idx="84">
                  <c:v>0.61988990703167712</c:v>
                </c:pt>
                <c:pt idx="85">
                  <c:v>0.62120927331381326</c:v>
                </c:pt>
                <c:pt idx="86">
                  <c:v>0.6213931152502975</c:v>
                </c:pt>
                <c:pt idx="87">
                  <c:v>0.62401035736533828</c:v>
                </c:pt>
                <c:pt idx="88">
                  <c:v>0.62845439673315007</c:v>
                </c:pt>
                <c:pt idx="89">
                  <c:v>0.63114208483755774</c:v>
                </c:pt>
                <c:pt idx="90">
                  <c:v>0.6269350494031386</c:v>
                </c:pt>
                <c:pt idx="91">
                  <c:v>0.61512321966786832</c:v>
                </c:pt>
                <c:pt idx="92">
                  <c:v>0.60477749591264041</c:v>
                </c:pt>
                <c:pt idx="93">
                  <c:v>0.61133737307707192</c:v>
                </c:pt>
                <c:pt idx="94">
                  <c:v>0.59528398140800365</c:v>
                </c:pt>
                <c:pt idx="95">
                  <c:v>0.56133012622109035</c:v>
                </c:pt>
                <c:pt idx="96">
                  <c:v>0.51959000494313889</c:v>
                </c:pt>
                <c:pt idx="97">
                  <c:v>0.51041364924493571</c:v>
                </c:pt>
                <c:pt idx="98">
                  <c:v>0.51282039323231243</c:v>
                </c:pt>
                <c:pt idx="99">
                  <c:v>0.49821399296316382</c:v>
                </c:pt>
                <c:pt idx="100">
                  <c:v>0.50174865824720105</c:v>
                </c:pt>
                <c:pt idx="101">
                  <c:v>0.4659369640929224</c:v>
                </c:pt>
                <c:pt idx="102">
                  <c:v>0.46966993543352792</c:v>
                </c:pt>
                <c:pt idx="103">
                  <c:v>0.50308776365381469</c:v>
                </c:pt>
                <c:pt idx="104">
                  <c:v>0.51721552640092239</c:v>
                </c:pt>
                <c:pt idx="105">
                  <c:v>0.52714589616056373</c:v>
                </c:pt>
                <c:pt idx="106">
                  <c:v>0.54900698485573851</c:v>
                </c:pt>
                <c:pt idx="107">
                  <c:v>0.54355252612151561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0F0-4C7A-B503-8292D2C44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7693535"/>
        <c:axId val="807692703"/>
      </c:lineChart>
      <c:catAx>
        <c:axId val="80769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7692703"/>
        <c:crosses val="autoZero"/>
        <c:auto val="1"/>
        <c:lblAlgn val="ctr"/>
        <c:lblOffset val="100"/>
        <c:noMultiLvlLbl val="0"/>
      </c:catAx>
      <c:valAx>
        <c:axId val="80769270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7693535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91119860017497"/>
          <c:y val="0.91500464433396111"/>
          <c:w val="0.56319991251093615"/>
          <c:h val="6.9337916303634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GB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NORDIC CAPITALS Occ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GB" sz="12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0515573053368329"/>
          <c:y val="0.13467592592592595"/>
          <c:w val="0.86428871391076112"/>
          <c:h val="0.66196204749288479"/>
        </c:manualLayout>
      </c:layout>
      <c:lineChart>
        <c:grouping val="standard"/>
        <c:varyColors val="0"/>
        <c:ser>
          <c:idx val="0"/>
          <c:order val="0"/>
          <c:tx>
            <c:strRef>
              <c:f>'Occ Data Year on Year'!$L$3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Year'!$L$4:$L$362</c:f>
              <c:numCache>
                <c:formatCode>0.0%</c:formatCode>
                <c:ptCount val="359"/>
                <c:pt idx="0">
                  <c:v>0.48516980556516287</c:v>
                </c:pt>
                <c:pt idx="1">
                  <c:v>0.51105968279581304</c:v>
                </c:pt>
                <c:pt idx="2">
                  <c:v>0.52075816444397771</c:v>
                </c:pt>
                <c:pt idx="3">
                  <c:v>0.52556570953948123</c:v>
                </c:pt>
                <c:pt idx="4">
                  <c:v>0.53630888684269462</c:v>
                </c:pt>
                <c:pt idx="5">
                  <c:v>0.54534274784273751</c:v>
                </c:pt>
                <c:pt idx="6">
                  <c:v>0.56764254345347609</c:v>
                </c:pt>
                <c:pt idx="7">
                  <c:v>0.59735121377023725</c:v>
                </c:pt>
                <c:pt idx="8">
                  <c:v>0.62864129453662221</c:v>
                </c:pt>
                <c:pt idx="9">
                  <c:v>0.64641052644519392</c:v>
                </c:pt>
                <c:pt idx="10">
                  <c:v>0.65473096623148253</c:v>
                </c:pt>
                <c:pt idx="11">
                  <c:v>0.66211203973758814</c:v>
                </c:pt>
                <c:pt idx="12">
                  <c:v>0.66087888881188162</c:v>
                </c:pt>
                <c:pt idx="13">
                  <c:v>0.66622101933674638</c:v>
                </c:pt>
                <c:pt idx="14">
                  <c:v>0.66509205179518327</c:v>
                </c:pt>
                <c:pt idx="15">
                  <c:v>0.65971721222940949</c:v>
                </c:pt>
                <c:pt idx="16">
                  <c:v>0.66092314714440581</c:v>
                </c:pt>
                <c:pt idx="17">
                  <c:v>0.67507366996670082</c:v>
                </c:pt>
                <c:pt idx="18">
                  <c:v>0.68733432087093482</c:v>
                </c:pt>
                <c:pt idx="19">
                  <c:v>0.6889352179562761</c:v>
                </c:pt>
                <c:pt idx="20">
                  <c:v>0.68734055797057081</c:v>
                </c:pt>
                <c:pt idx="21">
                  <c:v>0.68533758869011063</c:v>
                </c:pt>
                <c:pt idx="22">
                  <c:v>0.68709199660541176</c:v>
                </c:pt>
                <c:pt idx="23">
                  <c:v>0.68434159563857977</c:v>
                </c:pt>
                <c:pt idx="24">
                  <c:v>0.67702826000179217</c:v>
                </c:pt>
                <c:pt idx="25">
                  <c:v>0.67327580247013996</c:v>
                </c:pt>
                <c:pt idx="26">
                  <c:v>0.68370420894080197</c:v>
                </c:pt>
                <c:pt idx="27">
                  <c:v>0.69390463570254834</c:v>
                </c:pt>
                <c:pt idx="28">
                  <c:v>0.70606050184200253</c:v>
                </c:pt>
                <c:pt idx="29">
                  <c:v>0.71803880133257103</c:v>
                </c:pt>
                <c:pt idx="30">
                  <c:v>0.73434188423712377</c:v>
                </c:pt>
                <c:pt idx="31">
                  <c:v>0.73523543616362419</c:v>
                </c:pt>
                <c:pt idx="32">
                  <c:v>0.73619538988116273</c:v>
                </c:pt>
                <c:pt idx="33">
                  <c:v>0.72830260322307661</c:v>
                </c:pt>
                <c:pt idx="34">
                  <c:v>0.71673832743957977</c:v>
                </c:pt>
                <c:pt idx="35">
                  <c:v>0.70520796698076982</c:v>
                </c:pt>
                <c:pt idx="36">
                  <c:v>0.68283486229252854</c:v>
                </c:pt>
                <c:pt idx="37">
                  <c:v>0.65939521862959982</c:v>
                </c:pt>
                <c:pt idx="38">
                  <c:v>0.6549981678344613</c:v>
                </c:pt>
                <c:pt idx="39">
                  <c:v>0.65320826563666567</c:v>
                </c:pt>
                <c:pt idx="40">
                  <c:v>0.64910112041304358</c:v>
                </c:pt>
                <c:pt idx="41">
                  <c:v>0.63475467644853378</c:v>
                </c:pt>
                <c:pt idx="42">
                  <c:v>0.61362783499090245</c:v>
                </c:pt>
                <c:pt idx="43">
                  <c:v>0.59726250961653615</c:v>
                </c:pt>
                <c:pt idx="44">
                  <c:v>0.58378123641563784</c:v>
                </c:pt>
                <c:pt idx="45">
                  <c:v>0.5780680604303372</c:v>
                </c:pt>
                <c:pt idx="46">
                  <c:v>0.57156296005196361</c:v>
                </c:pt>
                <c:pt idx="47">
                  <c:v>0.57047364205695283</c:v>
                </c:pt>
                <c:pt idx="48">
                  <c:v>0.57179982634005555</c:v>
                </c:pt>
                <c:pt idx="49">
                  <c:v>0.57291513727793275</c:v>
                </c:pt>
                <c:pt idx="50">
                  <c:v>0.57538594601651494</c:v>
                </c:pt>
                <c:pt idx="51">
                  <c:v>0.5815585168728381</c:v>
                </c:pt>
                <c:pt idx="52">
                  <c:v>0.58901175492369895</c:v>
                </c:pt>
                <c:pt idx="53">
                  <c:v>0.60156713085136615</c:v>
                </c:pt>
                <c:pt idx="54">
                  <c:v>0.61493068962659125</c:v>
                </c:pt>
                <c:pt idx="55">
                  <c:v>0.63806146524552509</c:v>
                </c:pt>
                <c:pt idx="56">
                  <c:v>0.66261669522330224</c:v>
                </c:pt>
                <c:pt idx="57">
                  <c:v>0.68003353332523542</c:v>
                </c:pt>
                <c:pt idx="58">
                  <c:v>0.68713357314625279</c:v>
                </c:pt>
                <c:pt idx="59">
                  <c:v>0.69593859003773673</c:v>
                </c:pt>
                <c:pt idx="60">
                  <c:v>0.69650923536669174</c:v>
                </c:pt>
                <c:pt idx="61">
                  <c:v>0.70619388521931736</c:v>
                </c:pt>
                <c:pt idx="62">
                  <c:v>0.71347719338475712</c:v>
                </c:pt>
                <c:pt idx="63">
                  <c:v>0.7202739022173037</c:v>
                </c:pt>
                <c:pt idx="64">
                  <c:v>0.72615602797655843</c:v>
                </c:pt>
                <c:pt idx="65">
                  <c:v>0.72066128424289189</c:v>
                </c:pt>
                <c:pt idx="66">
                  <c:v>0.71605739746084118</c:v>
                </c:pt>
                <c:pt idx="67">
                  <c:v>0.711342216828734</c:v>
                </c:pt>
                <c:pt idx="68">
                  <c:v>0.70633229901713712</c:v>
                </c:pt>
                <c:pt idx="69">
                  <c:v>0.70370210027726887</c:v>
                </c:pt>
                <c:pt idx="70">
                  <c:v>0.70051463170501005</c:v>
                </c:pt>
                <c:pt idx="71">
                  <c:v>0.69868827388007915</c:v>
                </c:pt>
                <c:pt idx="72">
                  <c:v>0.70414583599343894</c:v>
                </c:pt>
                <c:pt idx="73">
                  <c:v>0.71104646372706337</c:v>
                </c:pt>
                <c:pt idx="74">
                  <c:v>0.71522886719998113</c:v>
                </c:pt>
                <c:pt idx="75">
                  <c:v>0.71568554440233134</c:v>
                </c:pt>
                <c:pt idx="76">
                  <c:v>0.71682577495499056</c:v>
                </c:pt>
                <c:pt idx="77">
                  <c:v>0.71264662785321931</c:v>
                </c:pt>
                <c:pt idx="78">
                  <c:v>0.70416163403695531</c:v>
                </c:pt>
                <c:pt idx="79">
                  <c:v>0.69733439232517835</c:v>
                </c:pt>
                <c:pt idx="80">
                  <c:v>0.69187496454746922</c:v>
                </c:pt>
                <c:pt idx="81">
                  <c:v>0.68649075825536521</c:v>
                </c:pt>
                <c:pt idx="82">
                  <c:v>0.68168048360253375</c:v>
                </c:pt>
                <c:pt idx="83">
                  <c:v>0.67806072880033941</c:v>
                </c:pt>
                <c:pt idx="84">
                  <c:v>0.6823362992313674</c:v>
                </c:pt>
                <c:pt idx="85">
                  <c:v>0.69240265981137528</c:v>
                </c:pt>
                <c:pt idx="86">
                  <c:v>0.70044567809531255</c:v>
                </c:pt>
                <c:pt idx="87">
                  <c:v>0.70563242864879983</c:v>
                </c:pt>
                <c:pt idx="88">
                  <c:v>0.71442995965043421</c:v>
                </c:pt>
                <c:pt idx="89">
                  <c:v>0.73254582436879534</c:v>
                </c:pt>
                <c:pt idx="90">
                  <c:v>0.7460488435400795</c:v>
                </c:pt>
                <c:pt idx="91">
                  <c:v>0.75166492614369995</c:v>
                </c:pt>
                <c:pt idx="92">
                  <c:v>0.74391794839637637</c:v>
                </c:pt>
                <c:pt idx="93">
                  <c:v>0.73575061053312663</c:v>
                </c:pt>
                <c:pt idx="94">
                  <c:v>0.72993090789175707</c:v>
                </c:pt>
                <c:pt idx="95">
                  <c:v>0.73162833663632187</c:v>
                </c:pt>
                <c:pt idx="96">
                  <c:v>0.70284617053502818</c:v>
                </c:pt>
                <c:pt idx="97">
                  <c:v>0.65111745614395466</c:v>
                </c:pt>
                <c:pt idx="98">
                  <c:v>0.58999679103824498</c:v>
                </c:pt>
                <c:pt idx="99">
                  <c:v>0.56769337489795657</c:v>
                </c:pt>
                <c:pt idx="100">
                  <c:v>0.57376460361687254</c:v>
                </c:pt>
                <c:pt idx="101">
                  <c:v>0.57012367668509756</c:v>
                </c:pt>
                <c:pt idx="102">
                  <c:v>0.57267565011618005</c:v>
                </c:pt>
                <c:pt idx="103">
                  <c:v>0.54020285420631731</c:v>
                </c:pt>
                <c:pt idx="104">
                  <c:v>0.55459824929526713</c:v>
                </c:pt>
                <c:pt idx="105">
                  <c:v>0.60605307145842036</c:v>
                </c:pt>
                <c:pt idx="106">
                  <c:v>0.63725001442026419</c:v>
                </c:pt>
                <c:pt idx="107">
                  <c:v>0.64896418932396516</c:v>
                </c:pt>
                <c:pt idx="108">
                  <c:v>0.66724687551505257</c:v>
                </c:pt>
                <c:pt idx="109">
                  <c:v>0.66428213350733267</c:v>
                </c:pt>
                <c:pt idx="110">
                  <c:v>0.68720890683642555</c:v>
                </c:pt>
                <c:pt idx="111">
                  <c:v>0.66189568935592791</c:v>
                </c:pt>
                <c:pt idx="112">
                  <c:v>0.61979619697128807</c:v>
                </c:pt>
                <c:pt idx="113">
                  <c:v>0.61496046443385233</c:v>
                </c:pt>
                <c:pt idx="114">
                  <c:v>0.61891977039325208</c:v>
                </c:pt>
                <c:pt idx="115">
                  <c:v>0.61899820584822185</c:v>
                </c:pt>
                <c:pt idx="116">
                  <c:v>0.62386516152114313</c:v>
                </c:pt>
                <c:pt idx="117">
                  <c:v>0.66465212786481198</c:v>
                </c:pt>
                <c:pt idx="118">
                  <c:v>0.73129221089207319</c:v>
                </c:pt>
                <c:pt idx="119">
                  <c:v>0.79299353153377283</c:v>
                </c:pt>
                <c:pt idx="120">
                  <c:v>0.81250787484759146</c:v>
                </c:pt>
                <c:pt idx="121">
                  <c:v>0.81027864616099343</c:v>
                </c:pt>
                <c:pt idx="122">
                  <c:v>0.80950374486590959</c:v>
                </c:pt>
                <c:pt idx="123">
                  <c:v>0.81119625865302247</c:v>
                </c:pt>
                <c:pt idx="124">
                  <c:v>0.81243529908450007</c:v>
                </c:pt>
                <c:pt idx="125">
                  <c:v>0.81097040396078535</c:v>
                </c:pt>
                <c:pt idx="126">
                  <c:v>0.80017649223607568</c:v>
                </c:pt>
                <c:pt idx="127">
                  <c:v>0.7898227104759189</c:v>
                </c:pt>
                <c:pt idx="128">
                  <c:v>0.78990280413443659</c:v>
                </c:pt>
                <c:pt idx="129">
                  <c:v>0.785951759162001</c:v>
                </c:pt>
                <c:pt idx="130">
                  <c:v>0.7946334358934789</c:v>
                </c:pt>
                <c:pt idx="131">
                  <c:v>0.80047700117804255</c:v>
                </c:pt>
                <c:pt idx="132">
                  <c:v>0.80575902713824976</c:v>
                </c:pt>
                <c:pt idx="133">
                  <c:v>0.8185887390214508</c:v>
                </c:pt>
                <c:pt idx="134">
                  <c:v>0.8397165630577953</c:v>
                </c:pt>
                <c:pt idx="135">
                  <c:v>0.85333781577177981</c:v>
                </c:pt>
                <c:pt idx="136">
                  <c:v>0.86855406398952639</c:v>
                </c:pt>
                <c:pt idx="137">
                  <c:v>0.87127365560278902</c:v>
                </c:pt>
                <c:pt idx="138">
                  <c:v>0.86805877862888225</c:v>
                </c:pt>
                <c:pt idx="139">
                  <c:v>0.84419400560030422</c:v>
                </c:pt>
                <c:pt idx="140">
                  <c:v>0.78668557153467022</c:v>
                </c:pt>
                <c:pt idx="141">
                  <c:v>0.74871148003472221</c:v>
                </c:pt>
                <c:pt idx="142">
                  <c:v>0.74109716961534799</c:v>
                </c:pt>
                <c:pt idx="143">
                  <c:v>0.73564024597569388</c:v>
                </c:pt>
                <c:pt idx="144">
                  <c:v>0.73310395531213046</c:v>
                </c:pt>
                <c:pt idx="145">
                  <c:v>0.73223205338346453</c:v>
                </c:pt>
                <c:pt idx="146">
                  <c:v>0.73971261626982743</c:v>
                </c:pt>
                <c:pt idx="147">
                  <c:v>0.77996643457355064</c:v>
                </c:pt>
                <c:pt idx="148">
                  <c:v>0.79912315124287903</c:v>
                </c:pt>
                <c:pt idx="149">
                  <c:v>0.80260639664119371</c:v>
                </c:pt>
                <c:pt idx="150">
                  <c:v>0.8061306424029987</c:v>
                </c:pt>
                <c:pt idx="151">
                  <c:v>0.817560089618658</c:v>
                </c:pt>
                <c:pt idx="152">
                  <c:v>0.81276145180607873</c:v>
                </c:pt>
                <c:pt idx="153">
                  <c:v>0.82901072043976543</c:v>
                </c:pt>
                <c:pt idx="154">
                  <c:v>0.84630711702511574</c:v>
                </c:pt>
                <c:pt idx="155">
                  <c:v>0.86344686796939363</c:v>
                </c:pt>
                <c:pt idx="156">
                  <c:v>0.86195311247968132</c:v>
                </c:pt>
                <c:pt idx="157">
                  <c:v>0.8613761919104499</c:v>
                </c:pt>
                <c:pt idx="158">
                  <c:v>0.86233130659668444</c:v>
                </c:pt>
                <c:pt idx="159">
                  <c:v>0.87610423733499598</c:v>
                </c:pt>
                <c:pt idx="160">
                  <c:v>0.87090922270462467</c:v>
                </c:pt>
                <c:pt idx="161">
                  <c:v>0.84575283185993078</c:v>
                </c:pt>
                <c:pt idx="162">
                  <c:v>0.81180690514223763</c:v>
                </c:pt>
                <c:pt idx="163">
                  <c:v>0.79894108430805799</c:v>
                </c:pt>
                <c:pt idx="164">
                  <c:v>0.7800284114001711</c:v>
                </c:pt>
                <c:pt idx="165">
                  <c:v>0.7717008999173447</c:v>
                </c:pt>
                <c:pt idx="166">
                  <c:v>0.75350607745949005</c:v>
                </c:pt>
                <c:pt idx="167">
                  <c:v>0.74103174526055993</c:v>
                </c:pt>
                <c:pt idx="168">
                  <c:v>0.74628144286038967</c:v>
                </c:pt>
                <c:pt idx="169">
                  <c:v>0.76079727137070985</c:v>
                </c:pt>
                <c:pt idx="170">
                  <c:v>0.77379667560238752</c:v>
                </c:pt>
                <c:pt idx="171">
                  <c:v>0.79407834003484012</c:v>
                </c:pt>
                <c:pt idx="172">
                  <c:v>0.80211113924588917</c:v>
                </c:pt>
                <c:pt idx="173">
                  <c:v>0.8004536993950675</c:v>
                </c:pt>
                <c:pt idx="174">
                  <c:v>0.7942864918982494</c:v>
                </c:pt>
                <c:pt idx="175">
                  <c:v>0.7867957159485961</c:v>
                </c:pt>
                <c:pt idx="176">
                  <c:v>0.77847273153988328</c:v>
                </c:pt>
                <c:pt idx="177">
                  <c:v>0.76472478907191643</c:v>
                </c:pt>
                <c:pt idx="178">
                  <c:v>0.75021191761898787</c:v>
                </c:pt>
                <c:pt idx="179">
                  <c:v>0.74314603518299838</c:v>
                </c:pt>
                <c:pt idx="180">
                  <c:v>0.73308950043752275</c:v>
                </c:pt>
                <c:pt idx="181">
                  <c:v>0.7247449647389026</c:v>
                </c:pt>
                <c:pt idx="182">
                  <c:v>0.71975271197523183</c:v>
                </c:pt>
                <c:pt idx="183">
                  <c:v>0.7188347310675326</c:v>
                </c:pt>
                <c:pt idx="184">
                  <c:v>0.72194171771279181</c:v>
                </c:pt>
                <c:pt idx="185">
                  <c:v>0.72377352684146046</c:v>
                </c:pt>
                <c:pt idx="186">
                  <c:v>0.72644270854892412</c:v>
                </c:pt>
                <c:pt idx="187">
                  <c:v>0.72755975655903127</c:v>
                </c:pt>
                <c:pt idx="188">
                  <c:v>0.72848354194911247</c:v>
                </c:pt>
                <c:pt idx="189">
                  <c:v>0.73023967966516179</c:v>
                </c:pt>
                <c:pt idx="190">
                  <c:v>0.73341162191344644</c:v>
                </c:pt>
                <c:pt idx="191">
                  <c:v>0.73950337889074691</c:v>
                </c:pt>
                <c:pt idx="192">
                  <c:v>0.74510066426999211</c:v>
                </c:pt>
                <c:pt idx="193">
                  <c:v>0.75112709718826165</c:v>
                </c:pt>
                <c:pt idx="194">
                  <c:v>0.75285129937363926</c:v>
                </c:pt>
                <c:pt idx="195">
                  <c:v>0.75600084229253139</c:v>
                </c:pt>
                <c:pt idx="196">
                  <c:v>0.75696466514519556</c:v>
                </c:pt>
                <c:pt idx="197">
                  <c:v>0.75738706987428606</c:v>
                </c:pt>
                <c:pt idx="198">
                  <c:v>0.75663269917747067</c:v>
                </c:pt>
                <c:pt idx="199">
                  <c:v>0.76275664947654209</c:v>
                </c:pt>
                <c:pt idx="200">
                  <c:v>0.7645590078436526</c:v>
                </c:pt>
                <c:pt idx="201">
                  <c:v>0.76909977719294464</c:v>
                </c:pt>
                <c:pt idx="202">
                  <c:v>0.77114085160260115</c:v>
                </c:pt>
                <c:pt idx="203">
                  <c:v>0.77188841495225569</c:v>
                </c:pt>
                <c:pt idx="204">
                  <c:v>0.7749888894953102</c:v>
                </c:pt>
                <c:pt idx="205">
                  <c:v>0.78235930272816745</c:v>
                </c:pt>
                <c:pt idx="206">
                  <c:v>0.78511883388488302</c:v>
                </c:pt>
                <c:pt idx="207">
                  <c:v>0.78055619068287596</c:v>
                </c:pt>
                <c:pt idx="208">
                  <c:v>0.78304131892690265</c:v>
                </c:pt>
                <c:pt idx="209">
                  <c:v>0.78348590584867739</c:v>
                </c:pt>
                <c:pt idx="210">
                  <c:v>0.78716258432388064</c:v>
                </c:pt>
                <c:pt idx="211">
                  <c:v>0.7883609763024626</c:v>
                </c:pt>
                <c:pt idx="212">
                  <c:v>0.78470319590929749</c:v>
                </c:pt>
                <c:pt idx="213">
                  <c:v>0.78168005300915022</c:v>
                </c:pt>
                <c:pt idx="214">
                  <c:v>0.78373301932852757</c:v>
                </c:pt>
                <c:pt idx="215">
                  <c:v>0.78739179928337322</c:v>
                </c:pt>
                <c:pt idx="216">
                  <c:v>0.79824187289849169</c:v>
                </c:pt>
                <c:pt idx="217">
                  <c:v>0.81180472417003968</c:v>
                </c:pt>
                <c:pt idx="218">
                  <c:v>0.82117461003720438</c:v>
                </c:pt>
                <c:pt idx="219">
                  <c:v>0.82950782404425416</c:v>
                </c:pt>
                <c:pt idx="220">
                  <c:v>0.83842888197111198</c:v>
                </c:pt>
                <c:pt idx="221">
                  <c:v>0.84319861357590709</c:v>
                </c:pt>
                <c:pt idx="222">
                  <c:v>0.84494706030193489</c:v>
                </c:pt>
                <c:pt idx="223">
                  <c:v>0.85073413932110298</c:v>
                </c:pt>
                <c:pt idx="224">
                  <c:v>0.85760484157525085</c:v>
                </c:pt>
                <c:pt idx="225">
                  <c:v>0.85962107252539566</c:v>
                </c:pt>
                <c:pt idx="226">
                  <c:v>0.85634911185571982</c:v>
                </c:pt>
                <c:pt idx="227">
                  <c:v>0.85344905797320592</c:v>
                </c:pt>
                <c:pt idx="228">
                  <c:v>0.84558256610277105</c:v>
                </c:pt>
                <c:pt idx="229">
                  <c:v>0.85310226220399521</c:v>
                </c:pt>
                <c:pt idx="230">
                  <c:v>0.85804540370605487</c:v>
                </c:pt>
                <c:pt idx="231">
                  <c:v>0.85999916879819549</c:v>
                </c:pt>
                <c:pt idx="232">
                  <c:v>0.86158092298275801</c:v>
                </c:pt>
                <c:pt idx="233">
                  <c:v>0.85670832444352973</c:v>
                </c:pt>
                <c:pt idx="234">
                  <c:v>0.84814299083759759</c:v>
                </c:pt>
                <c:pt idx="235">
                  <c:v>0.83272521353404749</c:v>
                </c:pt>
                <c:pt idx="236">
                  <c:v>0.82230195324222355</c:v>
                </c:pt>
                <c:pt idx="237">
                  <c:v>0.81864992553695504</c:v>
                </c:pt>
                <c:pt idx="238">
                  <c:v>0.81426783621094834</c:v>
                </c:pt>
                <c:pt idx="239">
                  <c:v>0.8123659891885362</c:v>
                </c:pt>
                <c:pt idx="240">
                  <c:v>0.81440660209788762</c:v>
                </c:pt>
                <c:pt idx="241">
                  <c:v>0.81894263480424545</c:v>
                </c:pt>
                <c:pt idx="242">
                  <c:v>0.82888592143282858</c:v>
                </c:pt>
                <c:pt idx="243">
                  <c:v>0.83369960744218685</c:v>
                </c:pt>
                <c:pt idx="244">
                  <c:v>0.83907280771566406</c:v>
                </c:pt>
                <c:pt idx="245">
                  <c:v>0.84525160944812994</c:v>
                </c:pt>
                <c:pt idx="246">
                  <c:v>0.84780473273490686</c:v>
                </c:pt>
                <c:pt idx="247">
                  <c:v>0.84215417385321534</c:v>
                </c:pt>
                <c:pt idx="248">
                  <c:v>0.83165350708505836</c:v>
                </c:pt>
                <c:pt idx="249">
                  <c:v>0.82206933230736157</c:v>
                </c:pt>
                <c:pt idx="250">
                  <c:v>0.82191124877226651</c:v>
                </c:pt>
                <c:pt idx="251">
                  <c:v>0.81947591667452169</c:v>
                </c:pt>
                <c:pt idx="252">
                  <c:v>0.81770400637493434</c:v>
                </c:pt>
                <c:pt idx="253">
                  <c:v>0.81434410873686969</c:v>
                </c:pt>
                <c:pt idx="254">
                  <c:v>0.81523661367569977</c:v>
                </c:pt>
                <c:pt idx="255">
                  <c:v>0.82011008441814004</c:v>
                </c:pt>
                <c:pt idx="256">
                  <c:v>0.8201818041492307</c:v>
                </c:pt>
                <c:pt idx="257">
                  <c:v>0.82321607321607326</c:v>
                </c:pt>
                <c:pt idx="258">
                  <c:v>0.82406496664591633</c:v>
                </c:pt>
                <c:pt idx="259">
                  <c:v>0.82269163337020401</c:v>
                </c:pt>
                <c:pt idx="260">
                  <c:v>0.82296879350435326</c:v>
                </c:pt>
                <c:pt idx="261">
                  <c:v>0.82277233124690752</c:v>
                </c:pt>
                <c:pt idx="262">
                  <c:v>0.81997967211880518</c:v>
                </c:pt>
                <c:pt idx="263">
                  <c:v>0.80800744563200266</c:v>
                </c:pt>
                <c:pt idx="264">
                  <c:v>0.78692319447300552</c:v>
                </c:pt>
                <c:pt idx="265">
                  <c:v>0.77039096332865586</c:v>
                </c:pt>
                <c:pt idx="266">
                  <c:v>0.7538198927424401</c:v>
                </c:pt>
                <c:pt idx="267">
                  <c:v>0.74155966045633281</c:v>
                </c:pt>
                <c:pt idx="268">
                  <c:v>0.73743806296718828</c:v>
                </c:pt>
                <c:pt idx="269">
                  <c:v>0.73479853618334001</c:v>
                </c:pt>
                <c:pt idx="270">
                  <c:v>0.73695641098697484</c:v>
                </c:pt>
                <c:pt idx="271">
                  <c:v>0.74292977738244881</c:v>
                </c:pt>
                <c:pt idx="272">
                  <c:v>0.74768056912911418</c:v>
                </c:pt>
                <c:pt idx="273">
                  <c:v>0.75478226512008584</c:v>
                </c:pt>
                <c:pt idx="274">
                  <c:v>0.75301744960892047</c:v>
                </c:pt>
                <c:pt idx="275">
                  <c:v>0.74790587783832796</c:v>
                </c:pt>
                <c:pt idx="276">
                  <c:v>0.75052007929679632</c:v>
                </c:pt>
                <c:pt idx="277">
                  <c:v>0.75340277646970177</c:v>
                </c:pt>
                <c:pt idx="278">
                  <c:v>0.75705468535104803</c:v>
                </c:pt>
                <c:pt idx="279">
                  <c:v>0.76590538796959906</c:v>
                </c:pt>
                <c:pt idx="280">
                  <c:v>0.77080410196528959</c:v>
                </c:pt>
                <c:pt idx="281">
                  <c:v>0.78825760500490583</c:v>
                </c:pt>
                <c:pt idx="282">
                  <c:v>0.79723849781501732</c:v>
                </c:pt>
                <c:pt idx="283">
                  <c:v>0.79633435271664399</c:v>
                </c:pt>
                <c:pt idx="284">
                  <c:v>0.7892748152530118</c:v>
                </c:pt>
                <c:pt idx="285">
                  <c:v>0.78901311404620422</c:v>
                </c:pt>
                <c:pt idx="286">
                  <c:v>0.78466408445812108</c:v>
                </c:pt>
                <c:pt idx="287">
                  <c:v>0.78558418831022514</c:v>
                </c:pt>
                <c:pt idx="288">
                  <c:v>0.77187586838804645</c:v>
                </c:pt>
                <c:pt idx="289">
                  <c:v>0.76625593949844029</c:v>
                </c:pt>
                <c:pt idx="290">
                  <c:v>0.76640147258939717</c:v>
                </c:pt>
                <c:pt idx="291">
                  <c:v>0.76887538429349378</c:v>
                </c:pt>
                <c:pt idx="292">
                  <c:v>0.75808977281957224</c:v>
                </c:pt>
                <c:pt idx="293">
                  <c:v>0.73835692977887213</c:v>
                </c:pt>
                <c:pt idx="294">
                  <c:v>0.71319670248528433</c:v>
                </c:pt>
                <c:pt idx="295">
                  <c:v>0.69642330418565701</c:v>
                </c:pt>
                <c:pt idx="296">
                  <c:v>0.69594194566543754</c:v>
                </c:pt>
                <c:pt idx="297">
                  <c:v>0.69053532113935723</c:v>
                </c:pt>
                <c:pt idx="298">
                  <c:v>0.68597586508812669</c:v>
                </c:pt>
                <c:pt idx="299">
                  <c:v>0.6900836964739584</c:v>
                </c:pt>
                <c:pt idx="300">
                  <c:v>0.70630546685908435</c:v>
                </c:pt>
                <c:pt idx="301">
                  <c:v>0.72228540338760194</c:v>
                </c:pt>
                <c:pt idx="302">
                  <c:v>0.73648414551480001</c:v>
                </c:pt>
                <c:pt idx="303">
                  <c:v>0.73101134996993389</c:v>
                </c:pt>
                <c:pt idx="304">
                  <c:v>0.72747318739267919</c:v>
                </c:pt>
                <c:pt idx="305">
                  <c:v>0.72580466803987687</c:v>
                </c:pt>
                <c:pt idx="306">
                  <c:v>0.72529848676764874</c:v>
                </c:pt>
                <c:pt idx="307">
                  <c:v>0.72382680946868805</c:v>
                </c:pt>
                <c:pt idx="308">
                  <c:v>0.72933922584920174</c:v>
                </c:pt>
                <c:pt idx="309">
                  <c:v>0.73476568348555171</c:v>
                </c:pt>
                <c:pt idx="310">
                  <c:v>0.73935089380269359</c:v>
                </c:pt>
                <c:pt idx="311">
                  <c:v>0.74271771140092557</c:v>
                </c:pt>
                <c:pt idx="312">
                  <c:v>0.74204749543528759</c:v>
                </c:pt>
                <c:pt idx="313">
                  <c:v>0.7442536520112919</c:v>
                </c:pt>
                <c:pt idx="314">
                  <c:v>0.74679344058920349</c:v>
                </c:pt>
                <c:pt idx="315">
                  <c:v>0.74447678437321352</c:v>
                </c:pt>
                <c:pt idx="316">
                  <c:v>0.74104163942388523</c:v>
                </c:pt>
                <c:pt idx="317">
                  <c:v>0.73936177171424566</c:v>
                </c:pt>
                <c:pt idx="318">
                  <c:v>0.74200794949731119</c:v>
                </c:pt>
                <c:pt idx="319">
                  <c:v>0.743287868179759</c:v>
                </c:pt>
                <c:pt idx="320">
                  <c:v>0.74509547010674759</c:v>
                </c:pt>
                <c:pt idx="321">
                  <c:v>0.74408828362762458</c:v>
                </c:pt>
                <c:pt idx="322">
                  <c:v>0.74181967246868907</c:v>
                </c:pt>
                <c:pt idx="323">
                  <c:v>0.74057708618471929</c:v>
                </c:pt>
                <c:pt idx="324">
                  <c:v>0.75429206220965461</c:v>
                </c:pt>
                <c:pt idx="325">
                  <c:v>0.75504814202598081</c:v>
                </c:pt>
                <c:pt idx="326">
                  <c:v>0.75586430486532574</c:v>
                </c:pt>
                <c:pt idx="327">
                  <c:v>0.7495684245767007</c:v>
                </c:pt>
                <c:pt idx="328">
                  <c:v>0.74232818979885407</c:v>
                </c:pt>
                <c:pt idx="329">
                  <c:v>0.73714207661520437</c:v>
                </c:pt>
                <c:pt idx="330">
                  <c:v>0.73730032950193003</c:v>
                </c:pt>
                <c:pt idx="331">
                  <c:v>0.73666611091233003</c:v>
                </c:pt>
                <c:pt idx="332">
                  <c:v>0.7437617245844742</c:v>
                </c:pt>
                <c:pt idx="333">
                  <c:v>0.74659012019019355</c:v>
                </c:pt>
                <c:pt idx="334">
                  <c:v>0.74850495601930733</c:v>
                </c:pt>
                <c:pt idx="335">
                  <c:v>0.75132600276910222</c:v>
                </c:pt>
                <c:pt idx="336">
                  <c:v>0.74771162436709993</c:v>
                </c:pt>
                <c:pt idx="337">
                  <c:v>0.73033608728545174</c:v>
                </c:pt>
                <c:pt idx="338">
                  <c:v>0.71160912752889494</c:v>
                </c:pt>
                <c:pt idx="339">
                  <c:v>0.69148759676184801</c:v>
                </c:pt>
                <c:pt idx="340">
                  <c:v>0.68311109088426702</c:v>
                </c:pt>
                <c:pt idx="341">
                  <c:v>0.66155280071361589</c:v>
                </c:pt>
                <c:pt idx="342">
                  <c:v>0.62392824974607619</c:v>
                </c:pt>
                <c:pt idx="343">
                  <c:v>0.58206743524190829</c:v>
                </c:pt>
                <c:pt idx="344">
                  <c:v>0.54739580805187993</c:v>
                </c:pt>
                <c:pt idx="345">
                  <c:v>0.51551222259236351</c:v>
                </c:pt>
                <c:pt idx="346">
                  <c:v>0.48636034783595533</c:v>
                </c:pt>
                <c:pt idx="347">
                  <c:v>0.48721312836694658</c:v>
                </c:pt>
                <c:pt idx="348">
                  <c:v>0.45546889209864655</c:v>
                </c:pt>
                <c:pt idx="349">
                  <c:v>0.42371403084206249</c:v>
                </c:pt>
                <c:pt idx="350">
                  <c:v>0.40017286871076335</c:v>
                </c:pt>
                <c:pt idx="351">
                  <c:v>0.40407779333769639</c:v>
                </c:pt>
                <c:pt idx="352">
                  <c:v>0.4211330254792835</c:v>
                </c:pt>
                <c:pt idx="353">
                  <c:v>0.44339955191854097</c:v>
                </c:pt>
                <c:pt idx="354">
                  <c:v>0.47197415027507728</c:v>
                </c:pt>
                <c:pt idx="355">
                  <c:v>0.5032414494809947</c:v>
                </c:pt>
                <c:pt idx="356">
                  <c:v>0.56252366833845957</c:v>
                </c:pt>
                <c:pt idx="357">
                  <c:v>0.57828164806363525</c:v>
                </c:pt>
                <c:pt idx="358">
                  <c:v>0.58303521457834295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9D-41D7-81C5-A3D9C9AFF2A6}"/>
            </c:ext>
          </c:extLst>
        </c:ser>
        <c:ser>
          <c:idx val="1"/>
          <c:order val="1"/>
          <c:tx>
            <c:strRef>
              <c:f>'Occ Data Year on Year'!$M$3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Year'!$M$4:$M$362</c:f>
              <c:numCache>
                <c:formatCode>0.0%</c:formatCode>
                <c:ptCount val="359"/>
                <c:pt idx="0">
                  <c:v>0.46942278938980947</c:v>
                </c:pt>
                <c:pt idx="1">
                  <c:v>0.48177012196101748</c:v>
                </c:pt>
                <c:pt idx="2">
                  <c:v>0.48463653206366913</c:v>
                </c:pt>
                <c:pt idx="3">
                  <c:v>0.47961003259624008</c:v>
                </c:pt>
                <c:pt idx="4">
                  <c:v>0.48160500896284797</c:v>
                </c:pt>
                <c:pt idx="5">
                  <c:v>0.4803391915503773</c:v>
                </c:pt>
                <c:pt idx="6">
                  <c:v>0.51159458835086025</c:v>
                </c:pt>
                <c:pt idx="7">
                  <c:v>0.54448740688873454</c:v>
                </c:pt>
                <c:pt idx="8">
                  <c:v>0.57402342771959158</c:v>
                </c:pt>
                <c:pt idx="9">
                  <c:v>0.59200559017419385</c:v>
                </c:pt>
                <c:pt idx="10">
                  <c:v>0.60627211765923761</c:v>
                </c:pt>
                <c:pt idx="11">
                  <c:v>0.61636976905696184</c:v>
                </c:pt>
                <c:pt idx="12">
                  <c:v>0.61612878585341635</c:v>
                </c:pt>
                <c:pt idx="13">
                  <c:v>0.62499212673569693</c:v>
                </c:pt>
                <c:pt idx="14">
                  <c:v>0.62888744282260267</c:v>
                </c:pt>
                <c:pt idx="15">
                  <c:v>0.63435743259365307</c:v>
                </c:pt>
                <c:pt idx="16">
                  <c:v>0.64429915709163221</c:v>
                </c:pt>
                <c:pt idx="17">
                  <c:v>0.65599819967235562</c:v>
                </c:pt>
                <c:pt idx="18">
                  <c:v>0.66912297426120115</c:v>
                </c:pt>
                <c:pt idx="19">
                  <c:v>0.67539060565306674</c:v>
                </c:pt>
                <c:pt idx="20">
                  <c:v>0.67773621987263477</c:v>
                </c:pt>
                <c:pt idx="21">
                  <c:v>0.68092045143013802</c:v>
                </c:pt>
                <c:pt idx="22">
                  <c:v>0.68436275069452368</c:v>
                </c:pt>
                <c:pt idx="23">
                  <c:v>0.68050754533758762</c:v>
                </c:pt>
                <c:pt idx="24">
                  <c:v>0.67281932365683017</c:v>
                </c:pt>
                <c:pt idx="25">
                  <c:v>0.66649474859826729</c:v>
                </c:pt>
                <c:pt idx="26">
                  <c:v>0.66536196481660326</c:v>
                </c:pt>
                <c:pt idx="27">
                  <c:v>0.66845392778507506</c:v>
                </c:pt>
                <c:pt idx="28">
                  <c:v>0.67184192753628658</c:v>
                </c:pt>
                <c:pt idx="29">
                  <c:v>0.6767005774817878</c:v>
                </c:pt>
                <c:pt idx="30">
                  <c:v>0.68347077414217927</c:v>
                </c:pt>
                <c:pt idx="31">
                  <c:v>0.68241678808208817</c:v>
                </c:pt>
                <c:pt idx="32">
                  <c:v>0.68400054225238083</c:v>
                </c:pt>
                <c:pt idx="33">
                  <c:v>0.68670573144752534</c:v>
                </c:pt>
                <c:pt idx="34">
                  <c:v>0.67865015150629504</c:v>
                </c:pt>
                <c:pt idx="35">
                  <c:v>0.66696024275662291</c:v>
                </c:pt>
                <c:pt idx="36">
                  <c:v>0.64754200443820475</c:v>
                </c:pt>
                <c:pt idx="37">
                  <c:v>0.62747007966172086</c:v>
                </c:pt>
                <c:pt idx="38">
                  <c:v>0.63123025060520821</c:v>
                </c:pt>
                <c:pt idx="39">
                  <c:v>0.63051557804839475</c:v>
                </c:pt>
                <c:pt idx="40">
                  <c:v>0.62624926513815404</c:v>
                </c:pt>
                <c:pt idx="41">
                  <c:v>0.6124723787114339</c:v>
                </c:pt>
                <c:pt idx="42">
                  <c:v>0.59563638286660792</c:v>
                </c:pt>
                <c:pt idx="43">
                  <c:v>0.58166169052565453</c:v>
                </c:pt>
                <c:pt idx="44">
                  <c:v>0.57546751548911501</c:v>
                </c:pt>
                <c:pt idx="45">
                  <c:v>0.56734634967117314</c:v>
                </c:pt>
                <c:pt idx="46">
                  <c:v>0.56463812127889124</c:v>
                </c:pt>
                <c:pt idx="47">
                  <c:v>0.56733569625650537</c:v>
                </c:pt>
                <c:pt idx="48">
                  <c:v>0.57194921702911605</c:v>
                </c:pt>
                <c:pt idx="49">
                  <c:v>0.5719394736289678</c:v>
                </c:pt>
                <c:pt idx="50">
                  <c:v>0.57397576280702289</c:v>
                </c:pt>
                <c:pt idx="51">
                  <c:v>0.57586804826161186</c:v>
                </c:pt>
                <c:pt idx="52">
                  <c:v>0.57573019369308276</c:v>
                </c:pt>
                <c:pt idx="53">
                  <c:v>0.57296456121591688</c:v>
                </c:pt>
                <c:pt idx="54">
                  <c:v>0.56456514932838497</c:v>
                </c:pt>
                <c:pt idx="55">
                  <c:v>0.56118384693080248</c:v>
                </c:pt>
                <c:pt idx="56">
                  <c:v>0.56269822395144642</c:v>
                </c:pt>
                <c:pt idx="57">
                  <c:v>0.56283759794493626</c:v>
                </c:pt>
                <c:pt idx="58">
                  <c:v>0.5608567003880135</c:v>
                </c:pt>
                <c:pt idx="59">
                  <c:v>0.55777171250612356</c:v>
                </c:pt>
                <c:pt idx="60">
                  <c:v>0.56132430256598265</c:v>
                </c:pt>
                <c:pt idx="61">
                  <c:v>0.55953946809735255</c:v>
                </c:pt>
                <c:pt idx="62">
                  <c:v>0.55149426586068584</c:v>
                </c:pt>
                <c:pt idx="63">
                  <c:v>0.5411787280392345</c:v>
                </c:pt>
                <c:pt idx="64">
                  <c:v>0.52108696469526639</c:v>
                </c:pt>
                <c:pt idx="65">
                  <c:v>0.4923242605240703</c:v>
                </c:pt>
                <c:pt idx="66">
                  <c:v>0.45172620755258269</c:v>
                </c:pt>
                <c:pt idx="67">
                  <c:v>0.39808252886617451</c:v>
                </c:pt>
                <c:pt idx="68">
                  <c:v>0.374672673437913</c:v>
                </c:pt>
                <c:pt idx="69">
                  <c:v>0.32580972845508782</c:v>
                </c:pt>
                <c:pt idx="70">
                  <c:v>0.26394267519640241</c:v>
                </c:pt>
                <c:pt idx="71">
                  <c:v>0.21142817399598593</c:v>
                </c:pt>
                <c:pt idx="72">
                  <c:v>0.18043138085884972</c:v>
                </c:pt>
                <c:pt idx="73">
                  <c:v>0.15875504980094299</c:v>
                </c:pt>
                <c:pt idx="74">
                  <c:v>0.13875356091487953</c:v>
                </c:pt>
                <c:pt idx="75">
                  <c:v>0.13185341884347093</c:v>
                </c:pt>
                <c:pt idx="76">
                  <c:v>0.12715699127607868</c:v>
                </c:pt>
                <c:pt idx="77">
                  <c:v>0.12370663056633198</c:v>
                </c:pt>
                <c:pt idx="78">
                  <c:v>0.1210960547535696</c:v>
                </c:pt>
                <c:pt idx="79">
                  <c:v>0.11906362460070358</c:v>
                </c:pt>
                <c:pt idx="80">
                  <c:v>0.11692903139357801</c:v>
                </c:pt>
                <c:pt idx="81">
                  <c:v>0.11411640568055932</c:v>
                </c:pt>
                <c:pt idx="82">
                  <c:v>0.11437489714487667</c:v>
                </c:pt>
                <c:pt idx="83">
                  <c:v>0.11457458545340776</c:v>
                </c:pt>
                <c:pt idx="84">
                  <c:v>0.11526464063203776</c:v>
                </c:pt>
                <c:pt idx="85">
                  <c:v>0.11658019968007692</c:v>
                </c:pt>
                <c:pt idx="86">
                  <c:v>0.11695187009882517</c:v>
                </c:pt>
                <c:pt idx="87">
                  <c:v>0.1175975175981149</c:v>
                </c:pt>
                <c:pt idx="88">
                  <c:v>0.11766141828390089</c:v>
                </c:pt>
                <c:pt idx="89">
                  <c:v>0.1188535268937279</c:v>
                </c:pt>
                <c:pt idx="90">
                  <c:v>0.11925940922290479</c:v>
                </c:pt>
                <c:pt idx="91">
                  <c:v>0.11895459362307263</c:v>
                </c:pt>
                <c:pt idx="92">
                  <c:v>0.11545436425600324</c:v>
                </c:pt>
                <c:pt idx="93">
                  <c:v>0.1160229827629278</c:v>
                </c:pt>
                <c:pt idx="94">
                  <c:v>0.11745204512213574</c:v>
                </c:pt>
                <c:pt idx="95">
                  <c:v>0.11786285679346996</c:v>
                </c:pt>
                <c:pt idx="96">
                  <c:v>0.11782957935356742</c:v>
                </c:pt>
                <c:pt idx="97">
                  <c:v>0.11339192703841935</c:v>
                </c:pt>
                <c:pt idx="98">
                  <c:v>0.11468089966978878</c:v>
                </c:pt>
                <c:pt idx="99">
                  <c:v>0.1199907174574146</c:v>
                </c:pt>
                <c:pt idx="100">
                  <c:v>0.12198080116874435</c:v>
                </c:pt>
                <c:pt idx="101">
                  <c:v>0.12177034477083848</c:v>
                </c:pt>
                <c:pt idx="102">
                  <c:v>0.12311591212194598</c:v>
                </c:pt>
                <c:pt idx="103">
                  <c:v>0.12431268281527849</c:v>
                </c:pt>
                <c:pt idx="104">
                  <c:v>0.1318608672068346</c:v>
                </c:pt>
                <c:pt idx="105">
                  <c:v>0.13420956824249616</c:v>
                </c:pt>
                <c:pt idx="106">
                  <c:v>0.13520647740689062</c:v>
                </c:pt>
                <c:pt idx="107">
                  <c:v>0.13511767174479253</c:v>
                </c:pt>
                <c:pt idx="108">
                  <c:v>0.13638552616283897</c:v>
                </c:pt>
                <c:pt idx="109">
                  <c:v>0.13903782300662085</c:v>
                </c:pt>
                <c:pt idx="110">
                  <c:v>0.13947848975898658</c:v>
                </c:pt>
                <c:pt idx="111">
                  <c:v>0.1403512794643676</c:v>
                </c:pt>
                <c:pt idx="112">
                  <c:v>0.14215044328911355</c:v>
                </c:pt>
                <c:pt idx="113">
                  <c:v>0.14160765393736202</c:v>
                </c:pt>
                <c:pt idx="114">
                  <c:v>0.14371587222031706</c:v>
                </c:pt>
                <c:pt idx="115">
                  <c:v>0.14651156644179117</c:v>
                </c:pt>
                <c:pt idx="116">
                  <c:v>0.14693614062965538</c:v>
                </c:pt>
                <c:pt idx="117">
                  <c:v>0.14799287564552024</c:v>
                </c:pt>
                <c:pt idx="118">
                  <c:v>0.15008387187318306</c:v>
                </c:pt>
                <c:pt idx="119">
                  <c:v>0.1527259436603661</c:v>
                </c:pt>
                <c:pt idx="120">
                  <c:v>0.15663395409937408</c:v>
                </c:pt>
                <c:pt idx="121">
                  <c:v>0.15602385845589467</c:v>
                </c:pt>
                <c:pt idx="122">
                  <c:v>0.15536230523117375</c:v>
                </c:pt>
                <c:pt idx="123">
                  <c:v>0.15625566545132244</c:v>
                </c:pt>
                <c:pt idx="124">
                  <c:v>0.15623929672337025</c:v>
                </c:pt>
                <c:pt idx="125">
                  <c:v>0.15646810528495195</c:v>
                </c:pt>
                <c:pt idx="126">
                  <c:v>0.15706280784084337</c:v>
                </c:pt>
                <c:pt idx="127">
                  <c:v>0.15824286361876652</c:v>
                </c:pt>
                <c:pt idx="128">
                  <c:v>0.16048131895604575</c:v>
                </c:pt>
                <c:pt idx="129">
                  <c:v>0.16223422527423992</c:v>
                </c:pt>
                <c:pt idx="130">
                  <c:v>0.1648688435959067</c:v>
                </c:pt>
                <c:pt idx="131">
                  <c:v>0.16642192853646598</c:v>
                </c:pt>
                <c:pt idx="132">
                  <c:v>0.16897722861948505</c:v>
                </c:pt>
                <c:pt idx="133">
                  <c:v>0.17011323833140179</c:v>
                </c:pt>
                <c:pt idx="134">
                  <c:v>0.16394761326338098</c:v>
                </c:pt>
                <c:pt idx="135">
                  <c:v>0.16601766825525979</c:v>
                </c:pt>
                <c:pt idx="136">
                  <c:v>0.17082491604153532</c:v>
                </c:pt>
                <c:pt idx="137">
                  <c:v>0.17340366213973044</c:v>
                </c:pt>
                <c:pt idx="138">
                  <c:v>0.1743670552286464</c:v>
                </c:pt>
                <c:pt idx="139">
                  <c:v>0.17601970286803845</c:v>
                </c:pt>
                <c:pt idx="140">
                  <c:v>0.18013014007563644</c:v>
                </c:pt>
                <c:pt idx="141">
                  <c:v>0.19089543297504305</c:v>
                </c:pt>
                <c:pt idx="142">
                  <c:v>0.19234625252198173</c:v>
                </c:pt>
                <c:pt idx="143">
                  <c:v>0.19370285643625573</c:v>
                </c:pt>
                <c:pt idx="144">
                  <c:v>0.19872848675174148</c:v>
                </c:pt>
                <c:pt idx="145">
                  <c:v>0.19949380708425543</c:v>
                </c:pt>
                <c:pt idx="146">
                  <c:v>0.19595376074411355</c:v>
                </c:pt>
                <c:pt idx="147">
                  <c:v>0.19490902960902601</c:v>
                </c:pt>
                <c:pt idx="148">
                  <c:v>0.19475247141380655</c:v>
                </c:pt>
                <c:pt idx="149">
                  <c:v>0.19480159479097858</c:v>
                </c:pt>
                <c:pt idx="150">
                  <c:v>0.19665698355432695</c:v>
                </c:pt>
                <c:pt idx="151">
                  <c:v>0.19874537801446479</c:v>
                </c:pt>
                <c:pt idx="152">
                  <c:v>0.19957611335214065</c:v>
                </c:pt>
                <c:pt idx="153">
                  <c:v>0.20546660586924539</c:v>
                </c:pt>
                <c:pt idx="154">
                  <c:v>0.20934551050409933</c:v>
                </c:pt>
                <c:pt idx="155">
                  <c:v>0.21425215303602432</c:v>
                </c:pt>
                <c:pt idx="156">
                  <c:v>0.21897617730437499</c:v>
                </c:pt>
                <c:pt idx="157">
                  <c:v>0.22195208254859661</c:v>
                </c:pt>
                <c:pt idx="158">
                  <c:v>0.22557285955353035</c:v>
                </c:pt>
                <c:pt idx="159">
                  <c:v>0.22636471518987342</c:v>
                </c:pt>
                <c:pt idx="160">
                  <c:v>0.229779710502278</c:v>
                </c:pt>
                <c:pt idx="161">
                  <c:v>0.23335060391317913</c:v>
                </c:pt>
                <c:pt idx="162">
                  <c:v>0.23195635014056029</c:v>
                </c:pt>
                <c:pt idx="163">
                  <c:v>0.22962674359484492</c:v>
                </c:pt>
                <c:pt idx="164">
                  <c:v>0.23086012058048294</c:v>
                </c:pt>
                <c:pt idx="165">
                  <c:v>0.22706854039330687</c:v>
                </c:pt>
                <c:pt idx="166">
                  <c:v>0.2270596773049452</c:v>
                </c:pt>
                <c:pt idx="167">
                  <c:v>0.22712025919573089</c:v>
                </c:pt>
                <c:pt idx="168">
                  <c:v>0.22805195227853972</c:v>
                </c:pt>
                <c:pt idx="169">
                  <c:v>0.23502162577307087</c:v>
                </c:pt>
                <c:pt idx="170">
                  <c:v>0.24400339234375751</c:v>
                </c:pt>
                <c:pt idx="171">
                  <c:v>0.25046965375273195</c:v>
                </c:pt>
                <c:pt idx="172">
                  <c:v>0.26282056329378045</c:v>
                </c:pt>
                <c:pt idx="173">
                  <c:v>0.26655863303532751</c:v>
                </c:pt>
                <c:pt idx="174">
                  <c:v>0.27004527568264397</c:v>
                </c:pt>
                <c:pt idx="175">
                  <c:v>0.27284602391625429</c:v>
                </c:pt>
                <c:pt idx="176">
                  <c:v>0.27538942254439042</c:v>
                </c:pt>
                <c:pt idx="177">
                  <c:v>0.27753106978752273</c:v>
                </c:pt>
                <c:pt idx="178">
                  <c:v>0.28119929761146822</c:v>
                </c:pt>
                <c:pt idx="179">
                  <c:v>0.28450968625459694</c:v>
                </c:pt>
                <c:pt idx="180">
                  <c:v>0.28797561644608166</c:v>
                </c:pt>
                <c:pt idx="181">
                  <c:v>0.29238370142326969</c:v>
                </c:pt>
                <c:pt idx="182">
                  <c:v>0.29967270592999445</c:v>
                </c:pt>
                <c:pt idx="183">
                  <c:v>0.30541622685024666</c:v>
                </c:pt>
                <c:pt idx="184">
                  <c:v>0.31170802228727534</c:v>
                </c:pt>
                <c:pt idx="185">
                  <c:v>0.31749901003337599</c:v>
                </c:pt>
                <c:pt idx="186">
                  <c:v>0.32217029247098544</c:v>
                </c:pt>
                <c:pt idx="187">
                  <c:v>0.3267722297396185</c:v>
                </c:pt>
                <c:pt idx="188">
                  <c:v>0.33101925545571242</c:v>
                </c:pt>
                <c:pt idx="189">
                  <c:v>0.33504303314424055</c:v>
                </c:pt>
                <c:pt idx="190">
                  <c:v>0.34070717156975699</c:v>
                </c:pt>
                <c:pt idx="191">
                  <c:v>0.34850322953034535</c:v>
                </c:pt>
                <c:pt idx="192">
                  <c:v>0.35703581368321252</c:v>
                </c:pt>
                <c:pt idx="193">
                  <c:v>0.36411702771575205</c:v>
                </c:pt>
                <c:pt idx="194">
                  <c:v>0.36686480680701522</c:v>
                </c:pt>
                <c:pt idx="195">
                  <c:v>0.37033900024344724</c:v>
                </c:pt>
                <c:pt idx="196">
                  <c:v>0.37509811567268103</c:v>
                </c:pt>
                <c:pt idx="197">
                  <c:v>0.380336584181454</c:v>
                </c:pt>
                <c:pt idx="198">
                  <c:v>0.38520637680573389</c:v>
                </c:pt>
                <c:pt idx="199">
                  <c:v>0.3924221203096479</c:v>
                </c:pt>
                <c:pt idx="200">
                  <c:v>0.39955892878369048</c:v>
                </c:pt>
                <c:pt idx="201">
                  <c:v>0.40191224305655598</c:v>
                </c:pt>
                <c:pt idx="202">
                  <c:v>0.40373643810418974</c:v>
                </c:pt>
                <c:pt idx="203">
                  <c:v>0.40331421899522102</c:v>
                </c:pt>
                <c:pt idx="204">
                  <c:v>0.40248474842807047</c:v>
                </c:pt>
                <c:pt idx="205">
                  <c:v>0.40083840904551327</c:v>
                </c:pt>
                <c:pt idx="206">
                  <c:v>0.39970962529037474</c:v>
                </c:pt>
                <c:pt idx="207">
                  <c:v>0.39827117781991139</c:v>
                </c:pt>
                <c:pt idx="208">
                  <c:v>0.3950847725160162</c:v>
                </c:pt>
                <c:pt idx="209">
                  <c:v>0.39262469105689035</c:v>
                </c:pt>
                <c:pt idx="210">
                  <c:v>0.39077718540875522</c:v>
                </c:pt>
                <c:pt idx="211">
                  <c:v>0.38724286813076098</c:v>
                </c:pt>
                <c:pt idx="212">
                  <c:v>0.38279175329259979</c:v>
                </c:pt>
                <c:pt idx="213">
                  <c:v>0.37962796745442989</c:v>
                </c:pt>
                <c:pt idx="214">
                  <c:v>0.37978047120494662</c:v>
                </c:pt>
                <c:pt idx="215">
                  <c:v>0.37884410814765612</c:v>
                </c:pt>
                <c:pt idx="216">
                  <c:v>0.37711048348171833</c:v>
                </c:pt>
                <c:pt idx="217">
                  <c:v>0.37387636384341094</c:v>
                </c:pt>
                <c:pt idx="218">
                  <c:v>0.37035947450917633</c:v>
                </c:pt>
                <c:pt idx="219">
                  <c:v>0.36685706815937702</c:v>
                </c:pt>
                <c:pt idx="220">
                  <c:v>0.35979301302950495</c:v>
                </c:pt>
                <c:pt idx="221">
                  <c:v>0.35324880154398491</c:v>
                </c:pt>
                <c:pt idx="222">
                  <c:v>0.34653249794896945</c:v>
                </c:pt>
                <c:pt idx="223">
                  <c:v>0.34109404129686072</c:v>
                </c:pt>
                <c:pt idx="224">
                  <c:v>0.33700033192659679</c:v>
                </c:pt>
                <c:pt idx="225">
                  <c:v>0.33284990260402542</c:v>
                </c:pt>
                <c:pt idx="226">
                  <c:v>0.32790213592925405</c:v>
                </c:pt>
                <c:pt idx="227">
                  <c:v>0.32430077295242993</c:v>
                </c:pt>
                <c:pt idx="228">
                  <c:v>0.32317692015779581</c:v>
                </c:pt>
                <c:pt idx="229">
                  <c:v>0.3224150483307896</c:v>
                </c:pt>
                <c:pt idx="230">
                  <c:v>0.32394196998025476</c:v>
                </c:pt>
                <c:pt idx="231">
                  <c:v>0.32657098289369341</c:v>
                </c:pt>
                <c:pt idx="232">
                  <c:v>0.32958830821426244</c:v>
                </c:pt>
                <c:pt idx="233">
                  <c:v>0.33156034520143979</c:v>
                </c:pt>
                <c:pt idx="234">
                  <c:v>0.3347330845367516</c:v>
                </c:pt>
                <c:pt idx="235">
                  <c:v>0.33739055008695579</c:v>
                </c:pt>
                <c:pt idx="236">
                  <c:v>0.33469533044969635</c:v>
                </c:pt>
                <c:pt idx="237">
                  <c:v>0.3301507830238109</c:v>
                </c:pt>
                <c:pt idx="238">
                  <c:v>0.32515242659710036</c:v>
                </c:pt>
                <c:pt idx="239">
                  <c:v>0.32117129819524198</c:v>
                </c:pt>
                <c:pt idx="240">
                  <c:v>0.3174140571817563</c:v>
                </c:pt>
                <c:pt idx="241">
                  <c:v>0.31346284920812995</c:v>
                </c:pt>
                <c:pt idx="242">
                  <c:v>0.3102482854871999</c:v>
                </c:pt>
                <c:pt idx="243">
                  <c:v>0.30820227762879648</c:v>
                </c:pt>
                <c:pt idx="244">
                  <c:v>0.3087258852028969</c:v>
                </c:pt>
                <c:pt idx="245">
                  <c:v>0.30977914020568942</c:v>
                </c:pt>
                <c:pt idx="246">
                  <c:v>0.30859135571840085</c:v>
                </c:pt>
                <c:pt idx="247">
                  <c:v>0.30602496705242999</c:v>
                </c:pt>
                <c:pt idx="248">
                  <c:v>0.30405480149693914</c:v>
                </c:pt>
                <c:pt idx="249">
                  <c:v>0.30322953287709509</c:v>
                </c:pt>
                <c:pt idx="250">
                  <c:v>0.30288415484892028</c:v>
                </c:pt>
                <c:pt idx="251">
                  <c:v>0.30267022780309388</c:v>
                </c:pt>
                <c:pt idx="252">
                  <c:v>0.30281410193704955</c:v>
                </c:pt>
                <c:pt idx="253">
                  <c:v>0.30392664549551518</c:v>
                </c:pt>
                <c:pt idx="254">
                  <c:v>0.3062772295758685</c:v>
                </c:pt>
                <c:pt idx="255">
                  <c:v>0.30852780226543136</c:v>
                </c:pt>
                <c:pt idx="256">
                  <c:v>0.30994959492954932</c:v>
                </c:pt>
                <c:pt idx="257">
                  <c:v>0.3110855660438151</c:v>
                </c:pt>
                <c:pt idx="258">
                  <c:v>0.31292631491465911</c:v>
                </c:pt>
                <c:pt idx="259">
                  <c:v>0.3141548358427762</c:v>
                </c:pt>
                <c:pt idx="260">
                  <c:v>0.31522988863569384</c:v>
                </c:pt>
                <c:pt idx="261">
                  <c:v>0.31521427770789484</c:v>
                </c:pt>
                <c:pt idx="262">
                  <c:v>0.31650232241373222</c:v>
                </c:pt>
                <c:pt idx="263">
                  <c:v>0.31934054790877053</c:v>
                </c:pt>
                <c:pt idx="264">
                  <c:v>0.3188482655353132</c:v>
                </c:pt>
                <c:pt idx="265">
                  <c:v>0.31619414644307886</c:v>
                </c:pt>
                <c:pt idx="266">
                  <c:v>0.31149315039929942</c:v>
                </c:pt>
                <c:pt idx="267">
                  <c:v>0.30651837928153719</c:v>
                </c:pt>
                <c:pt idx="268">
                  <c:v>0.30332642982982272</c:v>
                </c:pt>
                <c:pt idx="269">
                  <c:v>0.29955247581925798</c:v>
                </c:pt>
                <c:pt idx="270">
                  <c:v>0.29521076165594856</c:v>
                </c:pt>
                <c:pt idx="271">
                  <c:v>0.29463720943871247</c:v>
                </c:pt>
                <c:pt idx="272">
                  <c:v>0.29490539182853315</c:v>
                </c:pt>
                <c:pt idx="273">
                  <c:v>0.29602307695528213</c:v>
                </c:pt>
                <c:pt idx="274">
                  <c:v>0.29774014371397739</c:v>
                </c:pt>
                <c:pt idx="275">
                  <c:v>0.29805193311713701</c:v>
                </c:pt>
                <c:pt idx="276">
                  <c:v>0.29680034111858467</c:v>
                </c:pt>
                <c:pt idx="277">
                  <c:v>0.29625890227409074</c:v>
                </c:pt>
                <c:pt idx="278">
                  <c:v>0.29797559680810598</c:v>
                </c:pt>
                <c:pt idx="279">
                  <c:v>0.2991794704425253</c:v>
                </c:pt>
                <c:pt idx="280">
                  <c:v>0.30116536263515509</c:v>
                </c:pt>
                <c:pt idx="281">
                  <c:v>0.30322480698052218</c:v>
                </c:pt>
                <c:pt idx="282">
                  <c:v>0.30675627577832215</c:v>
                </c:pt>
                <c:pt idx="283">
                  <c:v>0.31001072143533215</c:v>
                </c:pt>
                <c:pt idx="284">
                  <c:v>0.30860217304833881</c:v>
                </c:pt>
                <c:pt idx="285">
                  <c:v>0.30759935075134825</c:v>
                </c:pt>
                <c:pt idx="286">
                  <c:v>0.30741164537437549</c:v>
                </c:pt>
                <c:pt idx="287">
                  <c:v>0.30718925488223953</c:v>
                </c:pt>
                <c:pt idx="288">
                  <c:v>0.30616956026276981</c:v>
                </c:pt>
                <c:pt idx="289">
                  <c:v>0.30204465443182982</c:v>
                </c:pt>
                <c:pt idx="290">
                  <c:v>0.3014418149387873</c:v>
                </c:pt>
                <c:pt idx="291">
                  <c:v>0.30490481476051856</c:v>
                </c:pt>
                <c:pt idx="292">
                  <c:v>0.30815911852193223</c:v>
                </c:pt>
                <c:pt idx="293">
                  <c:v>0.30912717181568183</c:v>
                </c:pt>
                <c:pt idx="294">
                  <c:v>0.3085930545985377</c:v>
                </c:pt>
                <c:pt idx="295">
                  <c:v>0.30779646926192078</c:v>
                </c:pt>
                <c:pt idx="296">
                  <c:v>0.31099584407385977</c:v>
                </c:pt>
                <c:pt idx="297">
                  <c:v>0.30994548258746246</c:v>
                </c:pt>
                <c:pt idx="298">
                  <c:v>0.30148032583590723</c:v>
                </c:pt>
                <c:pt idx="299">
                  <c:v>0.29588154023012753</c:v>
                </c:pt>
                <c:pt idx="300">
                  <c:v>0.28766952078734753</c:v>
                </c:pt>
                <c:pt idx="301">
                  <c:v>0.27890249323150279</c:v>
                </c:pt>
                <c:pt idx="302">
                  <c:v>0.26996255256388124</c:v>
                </c:pt>
                <c:pt idx="303">
                  <c:v>0.2591974922433361</c:v>
                </c:pt>
                <c:pt idx="304">
                  <c:v>0.24774379624201395</c:v>
                </c:pt>
                <c:pt idx="305">
                  <c:v>0.23924643479604715</c:v>
                </c:pt>
                <c:pt idx="306">
                  <c:v>0.23723590130429456</c:v>
                </c:pt>
                <c:pt idx="307">
                  <c:v>0.23427800211807859</c:v>
                </c:pt>
                <c:pt idx="308">
                  <c:v>0.23025563624854398</c:v>
                </c:pt>
                <c:pt idx="309">
                  <c:v>0.22760086299892124</c:v>
                </c:pt>
                <c:pt idx="310">
                  <c:v>0.22569830468881805</c:v>
                </c:pt>
                <c:pt idx="311">
                  <c:v>0.22588445338094329</c:v>
                </c:pt>
                <c:pt idx="312">
                  <c:v>0.22700716946925109</c:v>
                </c:pt>
                <c:pt idx="313">
                  <c:v>0.22736909719434312</c:v>
                </c:pt>
                <c:pt idx="314">
                  <c:v>0.22710288494960026</c:v>
                </c:pt>
                <c:pt idx="315">
                  <c:v>0.22733464178006779</c:v>
                </c:pt>
                <c:pt idx="316">
                  <c:v>0.22720552854520792</c:v>
                </c:pt>
                <c:pt idx="317">
                  <c:v>0.22661856414853757</c:v>
                </c:pt>
                <c:pt idx="318">
                  <c:v>0.22466353841260714</c:v>
                </c:pt>
                <c:pt idx="319">
                  <c:v>0.22186676210261691</c:v>
                </c:pt>
                <c:pt idx="320">
                  <c:v>0.22135321060820615</c:v>
                </c:pt>
                <c:pt idx="321">
                  <c:v>0.22058174348215651</c:v>
                </c:pt>
                <c:pt idx="322">
                  <c:v>0.21933530380829655</c:v>
                </c:pt>
                <c:pt idx="323">
                  <c:v>0.21823603257404636</c:v>
                </c:pt>
                <c:pt idx="324">
                  <c:v>0.21768977621763932</c:v>
                </c:pt>
                <c:pt idx="325">
                  <c:v>0.21702699385427351</c:v>
                </c:pt>
                <c:pt idx="326">
                  <c:v>0.2150143969169796</c:v>
                </c:pt>
                <c:pt idx="327">
                  <c:v>0.2147218594190628</c:v>
                </c:pt>
                <c:pt idx="328">
                  <c:v>0.21462986434452158</c:v>
                </c:pt>
                <c:pt idx="329">
                  <c:v>0.2143199595436843</c:v>
                </c:pt>
                <c:pt idx="330">
                  <c:v>0.21326061369771909</c:v>
                </c:pt>
                <c:pt idx="331">
                  <c:v>0.21320862384478653</c:v>
                </c:pt>
                <c:pt idx="332">
                  <c:v>0.21295316394804739</c:v>
                </c:pt>
                <c:pt idx="333">
                  <c:v>0.21328308255308359</c:v>
                </c:pt>
                <c:pt idx="334">
                  <c:v>0.21393427007994534</c:v>
                </c:pt>
                <c:pt idx="335">
                  <c:v>0.21523861766319255</c:v>
                </c:pt>
                <c:pt idx="336">
                  <c:v>0.2164563116407692</c:v>
                </c:pt>
                <c:pt idx="337">
                  <c:v>0.21722500281245244</c:v>
                </c:pt>
                <c:pt idx="338">
                  <c:v>0.21680811141903311</c:v>
                </c:pt>
                <c:pt idx="339">
                  <c:v>0.21469109163375033</c:v>
                </c:pt>
                <c:pt idx="340">
                  <c:v>0.21215710289660988</c:v>
                </c:pt>
                <c:pt idx="341">
                  <c:v>0.21346784717439374</c:v>
                </c:pt>
                <c:pt idx="342">
                  <c:v>0.21313093152911816</c:v>
                </c:pt>
                <c:pt idx="343">
                  <c:v>0.21255674800063962</c:v>
                </c:pt>
                <c:pt idx="344">
                  <c:v>0.21267593066558968</c:v>
                </c:pt>
                <c:pt idx="345">
                  <c:v>0.21340158633545098</c:v>
                </c:pt>
                <c:pt idx="346">
                  <c:v>0.21544416858867946</c:v>
                </c:pt>
                <c:pt idx="347">
                  <c:v>0.21518699154085888</c:v>
                </c:pt>
                <c:pt idx="348">
                  <c:v>0.21881568855347097</c:v>
                </c:pt>
                <c:pt idx="349">
                  <c:v>0.2170073958189043</c:v>
                </c:pt>
                <c:pt idx="350">
                  <c:v>0.21024002714087811</c:v>
                </c:pt>
                <c:pt idx="351">
                  <c:v>0.20317910770515937</c:v>
                </c:pt>
                <c:pt idx="352">
                  <c:v>0.20708043345021016</c:v>
                </c:pt>
                <c:pt idx="353">
                  <c:v>0.20166973454602297</c:v>
                </c:pt>
                <c:pt idx="354">
                  <c:v>0.19580118568568242</c:v>
                </c:pt>
                <c:pt idx="355">
                  <c:v>0.19700793316114068</c:v>
                </c:pt>
                <c:pt idx="356">
                  <c:v>0.19777969639531459</c:v>
                </c:pt>
                <c:pt idx="357">
                  <c:v>0.20153767467951361</c:v>
                </c:pt>
                <c:pt idx="358">
                  <c:v>0.20522634849744936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9D-41D7-81C5-A3D9C9AFF2A6}"/>
            </c:ext>
          </c:extLst>
        </c:ser>
        <c:ser>
          <c:idx val="2"/>
          <c:order val="2"/>
          <c:tx>
            <c:strRef>
              <c:f>'Occ Data Year on Year'!$N$3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Year'!$N$4:$N$362</c:f>
              <c:numCache>
                <c:formatCode>0.0%</c:formatCode>
                <c:ptCount val="359"/>
                <c:pt idx="0">
                  <c:v>0.22084806686343844</c:v>
                </c:pt>
                <c:pt idx="1">
                  <c:v>0.2171830031683315</c:v>
                </c:pt>
                <c:pt idx="2">
                  <c:v>0.21626181680717582</c:v>
                </c:pt>
                <c:pt idx="3">
                  <c:v>0.21158929692105813</c:v>
                </c:pt>
                <c:pt idx="4">
                  <c:v>0.21199050130232708</c:v>
                </c:pt>
                <c:pt idx="5">
                  <c:v>0.21252730556205426</c:v>
                </c:pt>
                <c:pt idx="6">
                  <c:v>0.21492452440033086</c:v>
                </c:pt>
                <c:pt idx="7">
                  <c:v>0.21091665628123576</c:v>
                </c:pt>
                <c:pt idx="8">
                  <c:v>0.20928469015460255</c:v>
                </c:pt>
                <c:pt idx="9">
                  <c:v>0.2081788070446646</c:v>
                </c:pt>
                <c:pt idx="10">
                  <c:v>0.20466627650430852</c:v>
                </c:pt>
                <c:pt idx="11">
                  <c:v>0.2025240369990923</c:v>
                </c:pt>
                <c:pt idx="12">
                  <c:v>0.20097688680960404</c:v>
                </c:pt>
                <c:pt idx="13">
                  <c:v>0.20036172129108906</c:v>
                </c:pt>
                <c:pt idx="14">
                  <c:v>0.19973763073331008</c:v>
                </c:pt>
                <c:pt idx="15">
                  <c:v>0.20026224846841612</c:v>
                </c:pt>
                <c:pt idx="16">
                  <c:v>0.20131928525527282</c:v>
                </c:pt>
                <c:pt idx="17">
                  <c:v>0.20192088470131972</c:v>
                </c:pt>
                <c:pt idx="18">
                  <c:v>0.20229060134318239</c:v>
                </c:pt>
                <c:pt idx="19">
                  <c:v>0.20310060579572908</c:v>
                </c:pt>
                <c:pt idx="20">
                  <c:v>0.20370858663541591</c:v>
                </c:pt>
                <c:pt idx="21">
                  <c:v>0.20613626101808044</c:v>
                </c:pt>
                <c:pt idx="22">
                  <c:v>0.20975736055629532</c:v>
                </c:pt>
                <c:pt idx="23">
                  <c:v>0.21423090062034925</c:v>
                </c:pt>
                <c:pt idx="24">
                  <c:v>0.21486782148901218</c:v>
                </c:pt>
                <c:pt idx="25">
                  <c:v>0.21500320634236803</c:v>
                </c:pt>
                <c:pt idx="26">
                  <c:v>0.21467737948084054</c:v>
                </c:pt>
                <c:pt idx="27">
                  <c:v>0.21405319825796174</c:v>
                </c:pt>
                <c:pt idx="28">
                  <c:v>0.2128446644236662</c:v>
                </c:pt>
                <c:pt idx="29">
                  <c:v>0.21148470726242449</c:v>
                </c:pt>
                <c:pt idx="30">
                  <c:v>0.20985512636377204</c:v>
                </c:pt>
                <c:pt idx="31">
                  <c:v>0.20868564615861956</c:v>
                </c:pt>
                <c:pt idx="32">
                  <c:v>0.20845612631250243</c:v>
                </c:pt>
                <c:pt idx="33">
                  <c:v>0.20864554155705409</c:v>
                </c:pt>
                <c:pt idx="34">
                  <c:v>0.20933919890664934</c:v>
                </c:pt>
                <c:pt idx="35">
                  <c:v>0.20977928329643786</c:v>
                </c:pt>
                <c:pt idx="36">
                  <c:v>0.21368962422066423</c:v>
                </c:pt>
                <c:pt idx="37">
                  <c:v>0.22833200570436568</c:v>
                </c:pt>
                <c:pt idx="38">
                  <c:v>0.23500102695453612</c:v>
                </c:pt>
                <c:pt idx="39">
                  <c:v>0.23624519591017862</c:v>
                </c:pt>
                <c:pt idx="40">
                  <c:v>0.2371585359957453</c:v>
                </c:pt>
                <c:pt idx="41">
                  <c:v>0.2375957472514196</c:v>
                </c:pt>
                <c:pt idx="42">
                  <c:v>0.23950765724329584</c:v>
                </c:pt>
                <c:pt idx="43">
                  <c:v>0.2383792787138512</c:v>
                </c:pt>
                <c:pt idx="44">
                  <c:v>0.22669790924353508</c:v>
                </c:pt>
                <c:pt idx="45">
                  <c:v>0.22134785238959467</c:v>
                </c:pt>
                <c:pt idx="46">
                  <c:v>0.22134316586099942</c:v>
                </c:pt>
                <c:pt idx="47">
                  <c:v>0.22170084284285738</c:v>
                </c:pt>
                <c:pt idx="48">
                  <c:v>0.22287604845321315</c:v>
                </c:pt>
                <c:pt idx="49">
                  <c:v>0.22463428436803998</c:v>
                </c:pt>
                <c:pt idx="50">
                  <c:v>0.22735708396066479</c:v>
                </c:pt>
                <c:pt idx="51">
                  <c:v>0.22911519052360213</c:v>
                </c:pt>
                <c:pt idx="52">
                  <c:v>0.23027848150507413</c:v>
                </c:pt>
                <c:pt idx="53">
                  <c:v>0.23129844772987779</c:v>
                </c:pt>
                <c:pt idx="54">
                  <c:v>0.23153854732891427</c:v>
                </c:pt>
                <c:pt idx="55">
                  <c:v>0.23127905850445563</c:v>
                </c:pt>
                <c:pt idx="56">
                  <c:v>0.23014242822338513</c:v>
                </c:pt>
                <c:pt idx="57">
                  <c:v>0.22666792488440124</c:v>
                </c:pt>
                <c:pt idx="58">
                  <c:v>0.22156229419284856</c:v>
                </c:pt>
                <c:pt idx="59">
                  <c:v>0.22079084393490944</c:v>
                </c:pt>
                <c:pt idx="60">
                  <c:v>0.22120914608617731</c:v>
                </c:pt>
                <c:pt idx="61">
                  <c:v>0.22255851443327218</c:v>
                </c:pt>
                <c:pt idx="62">
                  <c:v>0.22317138679160822</c:v>
                </c:pt>
                <c:pt idx="63">
                  <c:v>0.22277620055576178</c:v>
                </c:pt>
                <c:pt idx="64">
                  <c:v>0.22134605129138327</c:v>
                </c:pt>
                <c:pt idx="65">
                  <c:v>0.22124338455652617</c:v>
                </c:pt>
                <c:pt idx="66">
                  <c:v>0.22167069845630291</c:v>
                </c:pt>
                <c:pt idx="67">
                  <c:v>0.22199769423739085</c:v>
                </c:pt>
                <c:pt idx="68">
                  <c:v>0.22227018915245003</c:v>
                </c:pt>
                <c:pt idx="69">
                  <c:v>0.2221146238967604</c:v>
                </c:pt>
                <c:pt idx="70">
                  <c:v>0.22208275578828482</c:v>
                </c:pt>
                <c:pt idx="71">
                  <c:v>0.2233525091170579</c:v>
                </c:pt>
                <c:pt idx="72">
                  <c:v>0.22577952861053616</c:v>
                </c:pt>
                <c:pt idx="73">
                  <c:v>0.2287381301203088</c:v>
                </c:pt>
                <c:pt idx="74">
                  <c:v>0.23272621699463281</c:v>
                </c:pt>
                <c:pt idx="75">
                  <c:v>0.23597747037910125</c:v>
                </c:pt>
                <c:pt idx="76">
                  <c:v>0.24035233496518069</c:v>
                </c:pt>
                <c:pt idx="77">
                  <c:v>0.24490090610447277</c:v>
                </c:pt>
                <c:pt idx="78">
                  <c:v>0.25015781848287283</c:v>
                </c:pt>
                <c:pt idx="79">
                  <c:v>0.2546320076789374</c:v>
                </c:pt>
                <c:pt idx="80">
                  <c:v>0.25682421916751175</c:v>
                </c:pt>
                <c:pt idx="81">
                  <c:v>0.25590941296737374</c:v>
                </c:pt>
                <c:pt idx="82">
                  <c:v>0.2529553615894734</c:v>
                </c:pt>
                <c:pt idx="83">
                  <c:v>0.24495429986551817</c:v>
                </c:pt>
                <c:pt idx="84">
                  <c:v>0.24233987705730717</c:v>
                </c:pt>
                <c:pt idx="85">
                  <c:v>0.24043882249825896</c:v>
                </c:pt>
                <c:pt idx="86">
                  <c:v>0.23393390448984136</c:v>
                </c:pt>
                <c:pt idx="87">
                  <c:v>0.23333209621920248</c:v>
                </c:pt>
                <c:pt idx="88">
                  <c:v>0.22534111818261471</c:v>
                </c:pt>
                <c:pt idx="89">
                  <c:v>0.22576696847531558</c:v>
                </c:pt>
                <c:pt idx="90">
                  <c:v>0.23292337697497945</c:v>
                </c:pt>
                <c:pt idx="91">
                  <c:v>0.23603890178082548</c:v>
                </c:pt>
                <c:pt idx="92">
                  <c:v>0.2357267343244622</c:v>
                </c:pt>
                <c:pt idx="93">
                  <c:v>0.23810859351279584</c:v>
                </c:pt>
                <c:pt idx="94">
                  <c:v>0.23735504059885873</c:v>
                </c:pt>
                <c:pt idx="95">
                  <c:v>0.2457466009513033</c:v>
                </c:pt>
                <c:pt idx="96">
                  <c:v>0.24853248734554492</c:v>
                </c:pt>
                <c:pt idx="97">
                  <c:v>0.24976444446683832</c:v>
                </c:pt>
                <c:pt idx="98">
                  <c:v>0.2485118375984795</c:v>
                </c:pt>
                <c:pt idx="99">
                  <c:v>0.24819126922789259</c:v>
                </c:pt>
                <c:pt idx="100">
                  <c:v>0.24972223600019841</c:v>
                </c:pt>
                <c:pt idx="101">
                  <c:v>0.25021837724731161</c:v>
                </c:pt>
                <c:pt idx="102">
                  <c:v>0.25161090701923267</c:v>
                </c:pt>
                <c:pt idx="103">
                  <c:v>0.25365867950602333</c:v>
                </c:pt>
                <c:pt idx="104">
                  <c:v>0.25557989418759508</c:v>
                </c:pt>
                <c:pt idx="105">
                  <c:v>0.25830419580419578</c:v>
                </c:pt>
                <c:pt idx="106">
                  <c:v>0.26199372685668482</c:v>
                </c:pt>
                <c:pt idx="107">
                  <c:v>0.26712819117710229</c:v>
                </c:pt>
                <c:pt idx="108">
                  <c:v>0.26710024296723739</c:v>
                </c:pt>
                <c:pt idx="109">
                  <c:v>0.2668960943013669</c:v>
                </c:pt>
                <c:pt idx="110">
                  <c:v>0.26589186125008529</c:v>
                </c:pt>
                <c:pt idx="111">
                  <c:v>0.26341778090546564</c:v>
                </c:pt>
                <c:pt idx="112">
                  <c:v>0.26015641820105029</c:v>
                </c:pt>
                <c:pt idx="113">
                  <c:v>0.26104926525249789</c:v>
                </c:pt>
                <c:pt idx="114">
                  <c:v>0.25717538428519104</c:v>
                </c:pt>
                <c:pt idx="115">
                  <c:v>0.25579632291041687</c:v>
                </c:pt>
                <c:pt idx="116">
                  <c:v>0.25544194638348433</c:v>
                </c:pt>
                <c:pt idx="117">
                  <c:v>0.25527259129656005</c:v>
                </c:pt>
                <c:pt idx="118">
                  <c:v>0.25672082853643458</c:v>
                </c:pt>
                <c:pt idx="119">
                  <c:v>0.2594529962208591</c:v>
                </c:pt>
                <c:pt idx="120">
                  <c:v>0.25899447491191474</c:v>
                </c:pt>
                <c:pt idx="121">
                  <c:v>0.2627941302979675</c:v>
                </c:pt>
                <c:pt idx="122">
                  <c:v>0.26397181941680092</c:v>
                </c:pt>
                <c:pt idx="123">
                  <c:v>0.26467939684011943</c:v>
                </c:pt>
                <c:pt idx="124">
                  <c:v>0.26425343240405713</c:v>
                </c:pt>
                <c:pt idx="125">
                  <c:v>0.25951802828523313</c:v>
                </c:pt>
                <c:pt idx="126">
                  <c:v>0.26704929710817954</c:v>
                </c:pt>
                <c:pt idx="127">
                  <c:v>0.2784081936517247</c:v>
                </c:pt>
                <c:pt idx="128">
                  <c:v>0.28408377483593267</c:v>
                </c:pt>
                <c:pt idx="129">
                  <c:v>0.28589381939170372</c:v>
                </c:pt>
                <c:pt idx="130">
                  <c:v>0.28805879027699266</c:v>
                </c:pt>
                <c:pt idx="131">
                  <c:v>0.29346471930666412</c:v>
                </c:pt>
                <c:pt idx="132">
                  <c:v>0.30243959352822258</c:v>
                </c:pt>
                <c:pt idx="133">
                  <c:v>0.29809162947201079</c:v>
                </c:pt>
                <c:pt idx="134">
                  <c:v>0.28983593019874399</c:v>
                </c:pt>
                <c:pt idx="135">
                  <c:v>0.28947298693728307</c:v>
                </c:pt>
                <c:pt idx="136">
                  <c:v>0.28929772128883219</c:v>
                </c:pt>
                <c:pt idx="137">
                  <c:v>0.28649841346900307</c:v>
                </c:pt>
                <c:pt idx="138">
                  <c:v>0.28683285046076518</c:v>
                </c:pt>
                <c:pt idx="139">
                  <c:v>0.28843961571261989</c:v>
                </c:pt>
                <c:pt idx="140">
                  <c:v>0.29182750203417412</c:v>
                </c:pt>
                <c:pt idx="141">
                  <c:v>0.29967938302896385</c:v>
                </c:pt>
                <c:pt idx="142">
                  <c:v>0.30862468746826061</c:v>
                </c:pt>
                <c:pt idx="143">
                  <c:v>0.31057578305201666</c:v>
                </c:pt>
                <c:pt idx="144">
                  <c:v>0.31552882838751817</c:v>
                </c:pt>
                <c:pt idx="145">
                  <c:v>0.31590403724920424</c:v>
                </c:pt>
                <c:pt idx="146">
                  <c:v>0.31610797392155282</c:v>
                </c:pt>
                <c:pt idx="147">
                  <c:v>0.31565799644878434</c:v>
                </c:pt>
                <c:pt idx="148">
                  <c:v>0.31431539180003099</c:v>
                </c:pt>
                <c:pt idx="149">
                  <c:v>0.31310960179451774</c:v>
                </c:pt>
                <c:pt idx="150">
                  <c:v>0.31237685980579627</c:v>
                </c:pt>
                <c:pt idx="151">
                  <c:v>0.31255179066881594</c:v>
                </c:pt>
                <c:pt idx="152">
                  <c:v>0.31433009628837133</c:v>
                </c:pt>
                <c:pt idx="153">
                  <c:v>0.31524717521371909</c:v>
                </c:pt>
                <c:pt idx="154">
                  <c:v>0.31692240891998397</c:v>
                </c:pt>
                <c:pt idx="155">
                  <c:v>0.32290567673446691</c:v>
                </c:pt>
                <c:pt idx="156">
                  <c:v>0.32937546174034782</c:v>
                </c:pt>
                <c:pt idx="157">
                  <c:v>0.33108157631135327</c:v>
                </c:pt>
                <c:pt idx="158">
                  <c:v>0.33494945306036156</c:v>
                </c:pt>
                <c:pt idx="159">
                  <c:v>0.33871827887218275</c:v>
                </c:pt>
                <c:pt idx="160">
                  <c:v>0.34470724616570469</c:v>
                </c:pt>
                <c:pt idx="161">
                  <c:v>0.3522153798270381</c:v>
                </c:pt>
                <c:pt idx="162">
                  <c:v>0.35491844793804345</c:v>
                </c:pt>
                <c:pt idx="163">
                  <c:v>0.3558305453666008</c:v>
                </c:pt>
                <c:pt idx="164">
                  <c:v>0.35573640373351018</c:v>
                </c:pt>
                <c:pt idx="165">
                  <c:v>0.35783424501847089</c:v>
                </c:pt>
                <c:pt idx="166">
                  <c:v>0.35549720498076232</c:v>
                </c:pt>
                <c:pt idx="167">
                  <c:v>0.34466994180576649</c:v>
                </c:pt>
                <c:pt idx="168">
                  <c:v>0.33262662855556652</c:v>
                </c:pt>
                <c:pt idx="169">
                  <c:v>0.32593517819740342</c:v>
                </c:pt>
                <c:pt idx="170">
                  <c:v>0.31283038945747849</c:v>
                </c:pt>
                <c:pt idx="171">
                  <c:v>0.31356906829078657</c:v>
                </c:pt>
                <c:pt idx="172">
                  <c:v>0.31456904702611976</c:v>
                </c:pt>
                <c:pt idx="173">
                  <c:v>0.32117145538083219</c:v>
                </c:pt>
                <c:pt idx="174">
                  <c:v>0.33518455056746022</c:v>
                </c:pt>
                <c:pt idx="175">
                  <c:v>0.3495610422766085</c:v>
                </c:pt>
                <c:pt idx="176">
                  <c:v>0.36306071972547665</c:v>
                </c:pt>
                <c:pt idx="177">
                  <c:v>0.38486732143709906</c:v>
                </c:pt>
                <c:pt idx="178">
                  <c:v>0.3926202033407975</c:v>
                </c:pt>
                <c:pt idx="179">
                  <c:v>0.398637744069198</c:v>
                </c:pt>
                <c:pt idx="180">
                  <c:v>0.40599630702620099</c:v>
                </c:pt>
                <c:pt idx="181">
                  <c:v>0.41267242975858343</c:v>
                </c:pt>
                <c:pt idx="182">
                  <c:v>0.41730027020446936</c:v>
                </c:pt>
                <c:pt idx="183">
                  <c:v>0.42107460718602352</c:v>
                </c:pt>
                <c:pt idx="184">
                  <c:v>0.42296365263814073</c:v>
                </c:pt>
                <c:pt idx="185">
                  <c:v>0.42821465675697273</c:v>
                </c:pt>
                <c:pt idx="186">
                  <c:v>0.43644873833598369</c:v>
                </c:pt>
                <c:pt idx="187">
                  <c:v>0.44590994164923481</c:v>
                </c:pt>
                <c:pt idx="188">
                  <c:v>0.45619187665530075</c:v>
                </c:pt>
                <c:pt idx="189">
                  <c:v>0.46927629771214369</c:v>
                </c:pt>
                <c:pt idx="190">
                  <c:v>0.48124187569207066</c:v>
                </c:pt>
                <c:pt idx="191">
                  <c:v>0.49039402285826789</c:v>
                </c:pt>
                <c:pt idx="192">
                  <c:v>0.49881356102764335</c:v>
                </c:pt>
                <c:pt idx="193">
                  <c:v>0.50830490566037734</c:v>
                </c:pt>
                <c:pt idx="194">
                  <c:v>0.51909028672680413</c:v>
                </c:pt>
                <c:pt idx="195">
                  <c:v>0.52906447585679195</c:v>
                </c:pt>
                <c:pt idx="196">
                  <c:v>0.53782544456119585</c:v>
                </c:pt>
                <c:pt idx="197">
                  <c:v>0.54455256361778648</c:v>
                </c:pt>
                <c:pt idx="198">
                  <c:v>0.55013023450249621</c:v>
                </c:pt>
                <c:pt idx="199">
                  <c:v>0.55364849118013426</c:v>
                </c:pt>
                <c:pt idx="200">
                  <c:v>0.55582902023236458</c:v>
                </c:pt>
                <c:pt idx="201">
                  <c:v>0.55607537675314056</c:v>
                </c:pt>
                <c:pt idx="202">
                  <c:v>0.5563639066866779</c:v>
                </c:pt>
                <c:pt idx="203">
                  <c:v>0.55692917671775732</c:v>
                </c:pt>
                <c:pt idx="204">
                  <c:v>0.55761339201382609</c:v>
                </c:pt>
                <c:pt idx="205">
                  <c:v>0.55694054177822327</c:v>
                </c:pt>
                <c:pt idx="206">
                  <c:v>0.55666480713738176</c:v>
                </c:pt>
                <c:pt idx="207">
                  <c:v>0.5549460661929454</c:v>
                </c:pt>
                <c:pt idx="208">
                  <c:v>0.55393070880588058</c:v>
                </c:pt>
                <c:pt idx="209">
                  <c:v>0.55335879577623004</c:v>
                </c:pt>
                <c:pt idx="210">
                  <c:v>0.55257088052757153</c:v>
                </c:pt>
                <c:pt idx="211">
                  <c:v>0.55510889095109284</c:v>
                </c:pt>
                <c:pt idx="212">
                  <c:v>0.55744536150155377</c:v>
                </c:pt>
                <c:pt idx="213">
                  <c:v>0.55313850421473332</c:v>
                </c:pt>
                <c:pt idx="214">
                  <c:v>0.54801495557383628</c:v>
                </c:pt>
                <c:pt idx="215">
                  <c:v>0.5413664659063957</c:v>
                </c:pt>
                <c:pt idx="216">
                  <c:v>0.53653475015695118</c:v>
                </c:pt>
                <c:pt idx="217">
                  <c:v>0.53396735459517464</c:v>
                </c:pt>
                <c:pt idx="218">
                  <c:v>0.53110093879098186</c:v>
                </c:pt>
                <c:pt idx="219">
                  <c:v>0.5344635636288122</c:v>
                </c:pt>
                <c:pt idx="220">
                  <c:v>0.53304609568740147</c:v>
                </c:pt>
                <c:pt idx="221">
                  <c:v>0.53117695816718957</c:v>
                </c:pt>
                <c:pt idx="222">
                  <c:v>0.53035594064032321</c:v>
                </c:pt>
                <c:pt idx="223">
                  <c:v>0.5297800820419325</c:v>
                </c:pt>
                <c:pt idx="224">
                  <c:v>0.5286464896041958</c:v>
                </c:pt>
                <c:pt idx="225">
                  <c:v>0.52742498044446795</c:v>
                </c:pt>
                <c:pt idx="226">
                  <c:v>0.52813595086476506</c:v>
                </c:pt>
                <c:pt idx="227">
                  <c:v>0.52573408580845693</c:v>
                </c:pt>
                <c:pt idx="228">
                  <c:v>0.52641308704593726</c:v>
                </c:pt>
                <c:pt idx="229">
                  <c:v>0.52928572229888149</c:v>
                </c:pt>
                <c:pt idx="230">
                  <c:v>0.5327751719036331</c:v>
                </c:pt>
                <c:pt idx="231">
                  <c:v>0.53351336522149706</c:v>
                </c:pt>
                <c:pt idx="232">
                  <c:v>0.53584990907767049</c:v>
                </c:pt>
                <c:pt idx="233">
                  <c:v>0.5371522547092501</c:v>
                </c:pt>
                <c:pt idx="234">
                  <c:v>0.53276241020192083</c:v>
                </c:pt>
                <c:pt idx="235">
                  <c:v>0.52914244281114453</c:v>
                </c:pt>
                <c:pt idx="236">
                  <c:v>0.52388022905297127</c:v>
                </c:pt>
                <c:pt idx="237">
                  <c:v>0.52074479303734977</c:v>
                </c:pt>
                <c:pt idx="238">
                  <c:v>0.51809773016574134</c:v>
                </c:pt>
                <c:pt idx="239">
                  <c:v>0.5149130713548975</c:v>
                </c:pt>
                <c:pt idx="240">
                  <c:v>0.51432691042460876</c:v>
                </c:pt>
                <c:pt idx="241">
                  <c:v>0.51126804887078858</c:v>
                </c:pt>
                <c:pt idx="242">
                  <c:v>0.50936803867377778</c:v>
                </c:pt>
                <c:pt idx="243">
                  <c:v>0.51173241522997526</c:v>
                </c:pt>
                <c:pt idx="244">
                  <c:v>0.50991577773593122</c:v>
                </c:pt>
                <c:pt idx="245">
                  <c:v>0.50682818082499193</c:v>
                </c:pt>
                <c:pt idx="246">
                  <c:v>0.50319054822021891</c:v>
                </c:pt>
                <c:pt idx="247">
                  <c:v>0.50095831292567294</c:v>
                </c:pt>
                <c:pt idx="248">
                  <c:v>0.49874837658438897</c:v>
                </c:pt>
                <c:pt idx="249">
                  <c:v>0.50040182753008167</c:v>
                </c:pt>
                <c:pt idx="250">
                  <c:v>0.50151956029744582</c:v>
                </c:pt>
                <c:pt idx="251">
                  <c:v>0.50595359081720515</c:v>
                </c:pt>
                <c:pt idx="252">
                  <c:v>0.51390256473730977</c:v>
                </c:pt>
                <c:pt idx="253">
                  <c:v>0.5221341502800565</c:v>
                </c:pt>
                <c:pt idx="254">
                  <c:v>0.527442342671404</c:v>
                </c:pt>
                <c:pt idx="255">
                  <c:v>0.53042342199373338</c:v>
                </c:pt>
                <c:pt idx="256">
                  <c:v>0.53067763457472006</c:v>
                </c:pt>
                <c:pt idx="257">
                  <c:v>0.53066285872218899</c:v>
                </c:pt>
                <c:pt idx="258">
                  <c:v>0.52976819545965059</c:v>
                </c:pt>
                <c:pt idx="259">
                  <c:v>0.52548766328278673</c:v>
                </c:pt>
                <c:pt idx="260">
                  <c:v>0.52364747973704162</c:v>
                </c:pt>
                <c:pt idx="261">
                  <c:v>0.52389710953953117</c:v>
                </c:pt>
                <c:pt idx="262">
                  <c:v>0.52280034190862212</c:v>
                </c:pt>
                <c:pt idx="263">
                  <c:v>0.5243301336517705</c:v>
                </c:pt>
                <c:pt idx="264">
                  <c:v>0.52759825824733841</c:v>
                </c:pt>
                <c:pt idx="265">
                  <c:v>0.52652736661940891</c:v>
                </c:pt>
                <c:pt idx="266">
                  <c:v>0.5247062717193447</c:v>
                </c:pt>
                <c:pt idx="267">
                  <c:v>0.5246118086663577</c:v>
                </c:pt>
                <c:pt idx="268">
                  <c:v>0.52407033992478824</c:v>
                </c:pt>
                <c:pt idx="269">
                  <c:v>0.52658567414955093</c:v>
                </c:pt>
                <c:pt idx="270">
                  <c:v>0.52751882576531128</c:v>
                </c:pt>
                <c:pt idx="271">
                  <c:v>0.52878727363416667</c:v>
                </c:pt>
                <c:pt idx="272">
                  <c:v>0.53310873435040385</c:v>
                </c:pt>
                <c:pt idx="273">
                  <c:v>0.54026869034556912</c:v>
                </c:pt>
                <c:pt idx="274">
                  <c:v>0.54638916290480499</c:v>
                </c:pt>
                <c:pt idx="275">
                  <c:v>0.55743961476396608</c:v>
                </c:pt>
                <c:pt idx="276">
                  <c:v>0.55939756482591285</c:v>
                </c:pt>
                <c:pt idx="277">
                  <c:v>0.56698039874020578</c:v>
                </c:pt>
                <c:pt idx="278">
                  <c:v>0.57552318304857819</c:v>
                </c:pt>
                <c:pt idx="279">
                  <c:v>0.58265786377304218</c:v>
                </c:pt>
                <c:pt idx="280">
                  <c:v>0.58794592850643634</c:v>
                </c:pt>
                <c:pt idx="281">
                  <c:v>0.5889604176200649</c:v>
                </c:pt>
                <c:pt idx="282">
                  <c:v>0.58400657437258996</c:v>
                </c:pt>
                <c:pt idx="283">
                  <c:v>0.58594052941696317</c:v>
                </c:pt>
                <c:pt idx="284">
                  <c:v>0.58829831675537858</c:v>
                </c:pt>
                <c:pt idx="285">
                  <c:v>0.59140255205802428</c:v>
                </c:pt>
                <c:pt idx="286">
                  <c:v>0.59768304218503288</c:v>
                </c:pt>
                <c:pt idx="287">
                  <c:v>0.605903248817248</c:v>
                </c:pt>
                <c:pt idx="288">
                  <c:v>0.61051956589681966</c:v>
                </c:pt>
                <c:pt idx="289">
                  <c:v>0.60737642899890554</c:v>
                </c:pt>
                <c:pt idx="290">
                  <c:v>0.60364637565438195</c:v>
                </c:pt>
                <c:pt idx="291">
                  <c:v>0.60298487607658857</c:v>
                </c:pt>
                <c:pt idx="292">
                  <c:v>0.60315805930481003</c:v>
                </c:pt>
                <c:pt idx="293">
                  <c:v>0.60373045822102422</c:v>
                </c:pt>
                <c:pt idx="294">
                  <c:v>0.59911897440137163</c:v>
                </c:pt>
                <c:pt idx="295">
                  <c:v>0.59677465699303212</c:v>
                </c:pt>
                <c:pt idx="296">
                  <c:v>0.60556663891839135</c:v>
                </c:pt>
                <c:pt idx="297">
                  <c:v>0.61224416665024273</c:v>
                </c:pt>
                <c:pt idx="298">
                  <c:v>0.61255218425500868</c:v>
                </c:pt>
                <c:pt idx="299">
                  <c:v>0.60728502470897916</c:v>
                </c:pt>
                <c:pt idx="300">
                  <c:v>0.60036313515044304</c:v>
                </c:pt>
                <c:pt idx="301">
                  <c:v>0.60282070861879211</c:v>
                </c:pt>
                <c:pt idx="302">
                  <c:v>0.61209132531329036</c:v>
                </c:pt>
                <c:pt idx="303">
                  <c:v>0.6129268484831123</c:v>
                </c:pt>
                <c:pt idx="304">
                  <c:v>0.60851815842764834</c:v>
                </c:pt>
                <c:pt idx="305">
                  <c:v>0.61000712957056402</c:v>
                </c:pt>
                <c:pt idx="306">
                  <c:v>0.6179051993766026</c:v>
                </c:pt>
                <c:pt idx="307">
                  <c:v>0.62849424644654417</c:v>
                </c:pt>
                <c:pt idx="308">
                  <c:v>0.63075709050322226</c:v>
                </c:pt>
                <c:pt idx="309">
                  <c:v>0.62702501198231941</c:v>
                </c:pt>
                <c:pt idx="310">
                  <c:v>0.6248843958286826</c:v>
                </c:pt>
                <c:pt idx="311">
                  <c:v>0.62447122322514925</c:v>
                </c:pt>
                <c:pt idx="312">
                  <c:v>0.62626448344017283</c:v>
                </c:pt>
                <c:pt idx="313">
                  <c:v>0.63195308743246681</c:v>
                </c:pt>
                <c:pt idx="314">
                  <c:v>0.63469437873115542</c:v>
                </c:pt>
                <c:pt idx="315">
                  <c:v>0.64101581538591945</c:v>
                </c:pt>
                <c:pt idx="316">
                  <c:v>0.64315960337344291</c:v>
                </c:pt>
                <c:pt idx="317">
                  <c:v>0.64654795255198882</c:v>
                </c:pt>
                <c:pt idx="318">
                  <c:v>0.64410942287823925</c:v>
                </c:pt>
                <c:pt idx="319">
                  <c:v>0.64574525477695777</c:v>
                </c:pt>
                <c:pt idx="320">
                  <c:v>0.64517316703660643</c:v>
                </c:pt>
                <c:pt idx="321">
                  <c:v>0.64599757055085116</c:v>
                </c:pt>
                <c:pt idx="322">
                  <c:v>0.64513013062327573</c:v>
                </c:pt>
                <c:pt idx="323">
                  <c:v>0.65210891843076702</c:v>
                </c:pt>
                <c:pt idx="324">
                  <c:v>0.65688954562246027</c:v>
                </c:pt>
                <c:pt idx="325">
                  <c:v>0.65857316628789808</c:v>
                </c:pt>
                <c:pt idx="326">
                  <c:v>0.65401234350699156</c:v>
                </c:pt>
                <c:pt idx="327">
                  <c:v>0.6456473057096983</c:v>
                </c:pt>
                <c:pt idx="328">
                  <c:v>0.64147921299412525</c:v>
                </c:pt>
                <c:pt idx="329">
                  <c:v>0.63414462093569957</c:v>
                </c:pt>
                <c:pt idx="330">
                  <c:v>0.62098114859117393</c:v>
                </c:pt>
                <c:pt idx="331">
                  <c:v>0.60865943870348416</c:v>
                </c:pt>
                <c:pt idx="332">
                  <c:v>0.60758291663945585</c:v>
                </c:pt>
                <c:pt idx="333">
                  <c:v>0.5913935172177367</c:v>
                </c:pt>
                <c:pt idx="334">
                  <c:v>0.57342876187478897</c:v>
                </c:pt>
                <c:pt idx="335">
                  <c:v>0.54791117402459522</c:v>
                </c:pt>
                <c:pt idx="336">
                  <c:v>0.52519537991768817</c:v>
                </c:pt>
                <c:pt idx="337">
                  <c:v>0.50894981196980893</c:v>
                </c:pt>
                <c:pt idx="338">
                  <c:v>0.49106443182906118</c:v>
                </c:pt>
                <c:pt idx="339">
                  <c:v>0.48068271959198666</c:v>
                </c:pt>
                <c:pt idx="340">
                  <c:v>0.46938064610151298</c:v>
                </c:pt>
                <c:pt idx="341">
                  <c:v>0.45194080750692384</c:v>
                </c:pt>
                <c:pt idx="342">
                  <c:v>0.4331985104717968</c:v>
                </c:pt>
                <c:pt idx="343">
                  <c:v>0.41390911983753265</c:v>
                </c:pt>
                <c:pt idx="344">
                  <c:v>0.39231822931612315</c:v>
                </c:pt>
                <c:pt idx="345">
                  <c:v>0.37218636477143685</c:v>
                </c:pt>
                <c:pt idx="346">
                  <c:v>0.37164153713586218</c:v>
                </c:pt>
                <c:pt idx="347">
                  <c:v>0.3640897333714303</c:v>
                </c:pt>
                <c:pt idx="348">
                  <c:v>0.34899653143281162</c:v>
                </c:pt>
                <c:pt idx="349">
                  <c:v>0.33212926517609742</c:v>
                </c:pt>
                <c:pt idx="350">
                  <c:v>0.32158408561741758</c:v>
                </c:pt>
                <c:pt idx="351">
                  <c:v>0.30512671072051523</c:v>
                </c:pt>
                <c:pt idx="352">
                  <c:v>0.27861991802132308</c:v>
                </c:pt>
                <c:pt idx="353">
                  <c:v>0.28347356097987941</c:v>
                </c:pt>
                <c:pt idx="354">
                  <c:v>0.29144387996507976</c:v>
                </c:pt>
                <c:pt idx="355">
                  <c:v>0.30200223467698151</c:v>
                </c:pt>
                <c:pt idx="356">
                  <c:v>0.31354096914129076</c:v>
                </c:pt>
                <c:pt idx="357">
                  <c:v>0.32118947394114761</c:v>
                </c:pt>
                <c:pt idx="358">
                  <c:v>0.35228338535408893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9D-41D7-81C5-A3D9C9AFF2A6}"/>
            </c:ext>
          </c:extLst>
        </c:ser>
        <c:ser>
          <c:idx val="3"/>
          <c:order val="3"/>
          <c:tx>
            <c:strRef>
              <c:f>'Occ Data Year on Year'!$O$3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'Occ Data Year on Year'!$A$4:$A$362</c:f>
              <c:strCache>
                <c:ptCount val="359"/>
                <c:pt idx="0">
                  <c:v>01-07</c:v>
                </c:pt>
                <c:pt idx="1">
                  <c:v>01-08</c:v>
                </c:pt>
                <c:pt idx="2">
                  <c:v>01-09</c:v>
                </c:pt>
                <c:pt idx="3">
                  <c:v>01-10</c:v>
                </c:pt>
                <c:pt idx="4">
                  <c:v>01-11</c:v>
                </c:pt>
                <c:pt idx="5">
                  <c:v>01-12</c:v>
                </c:pt>
                <c:pt idx="6">
                  <c:v>01-13</c:v>
                </c:pt>
                <c:pt idx="7">
                  <c:v>01-14</c:v>
                </c:pt>
                <c:pt idx="8">
                  <c:v>01-15</c:v>
                </c:pt>
                <c:pt idx="9">
                  <c:v>01-16</c:v>
                </c:pt>
                <c:pt idx="10">
                  <c:v>01-17</c:v>
                </c:pt>
                <c:pt idx="11">
                  <c:v>01-18</c:v>
                </c:pt>
                <c:pt idx="12">
                  <c:v>01-19</c:v>
                </c:pt>
                <c:pt idx="13">
                  <c:v>01-20</c:v>
                </c:pt>
                <c:pt idx="14">
                  <c:v>01-21</c:v>
                </c:pt>
                <c:pt idx="15">
                  <c:v>01-22</c:v>
                </c:pt>
                <c:pt idx="16">
                  <c:v>01-23</c:v>
                </c:pt>
                <c:pt idx="17">
                  <c:v>01-24</c:v>
                </c:pt>
                <c:pt idx="18">
                  <c:v>01-25</c:v>
                </c:pt>
                <c:pt idx="19">
                  <c:v>01-26</c:v>
                </c:pt>
                <c:pt idx="20">
                  <c:v>01-27</c:v>
                </c:pt>
                <c:pt idx="21">
                  <c:v>01-28</c:v>
                </c:pt>
                <c:pt idx="22">
                  <c:v>01-29</c:v>
                </c:pt>
                <c:pt idx="23">
                  <c:v>01-30</c:v>
                </c:pt>
                <c:pt idx="24">
                  <c:v>01-31</c:v>
                </c:pt>
                <c:pt idx="25">
                  <c:v>02-01</c:v>
                </c:pt>
                <c:pt idx="26">
                  <c:v>02-02</c:v>
                </c:pt>
                <c:pt idx="27">
                  <c:v>02-03</c:v>
                </c:pt>
                <c:pt idx="28">
                  <c:v>02-04</c:v>
                </c:pt>
                <c:pt idx="29">
                  <c:v>02-05</c:v>
                </c:pt>
                <c:pt idx="30">
                  <c:v>02-06</c:v>
                </c:pt>
                <c:pt idx="31">
                  <c:v>02-07</c:v>
                </c:pt>
                <c:pt idx="32">
                  <c:v>02-08</c:v>
                </c:pt>
                <c:pt idx="33">
                  <c:v>02-09</c:v>
                </c:pt>
                <c:pt idx="34">
                  <c:v>02-10</c:v>
                </c:pt>
                <c:pt idx="35">
                  <c:v>02-11</c:v>
                </c:pt>
                <c:pt idx="36">
                  <c:v>02-12</c:v>
                </c:pt>
                <c:pt idx="37">
                  <c:v>02-13</c:v>
                </c:pt>
                <c:pt idx="38">
                  <c:v>02-14</c:v>
                </c:pt>
                <c:pt idx="39">
                  <c:v>02-15</c:v>
                </c:pt>
                <c:pt idx="40">
                  <c:v>02-16</c:v>
                </c:pt>
                <c:pt idx="41">
                  <c:v>02-17</c:v>
                </c:pt>
                <c:pt idx="42">
                  <c:v>02-18</c:v>
                </c:pt>
                <c:pt idx="43">
                  <c:v>02-19</c:v>
                </c:pt>
                <c:pt idx="44">
                  <c:v>02-20</c:v>
                </c:pt>
                <c:pt idx="45">
                  <c:v>02-21</c:v>
                </c:pt>
                <c:pt idx="46">
                  <c:v>02-22</c:v>
                </c:pt>
                <c:pt idx="47">
                  <c:v>02-23</c:v>
                </c:pt>
                <c:pt idx="48">
                  <c:v>02-24</c:v>
                </c:pt>
                <c:pt idx="49">
                  <c:v>02-25</c:v>
                </c:pt>
                <c:pt idx="50">
                  <c:v>02-26</c:v>
                </c:pt>
                <c:pt idx="51">
                  <c:v>02-27</c:v>
                </c:pt>
                <c:pt idx="52">
                  <c:v>02-28</c:v>
                </c:pt>
                <c:pt idx="53">
                  <c:v>03-01</c:v>
                </c:pt>
                <c:pt idx="54">
                  <c:v>03-02</c:v>
                </c:pt>
                <c:pt idx="55">
                  <c:v>03-03</c:v>
                </c:pt>
                <c:pt idx="56">
                  <c:v>03-04</c:v>
                </c:pt>
                <c:pt idx="57">
                  <c:v>03-05</c:v>
                </c:pt>
                <c:pt idx="58">
                  <c:v>03-06</c:v>
                </c:pt>
                <c:pt idx="59">
                  <c:v>03-07</c:v>
                </c:pt>
                <c:pt idx="60">
                  <c:v>03-08</c:v>
                </c:pt>
                <c:pt idx="61">
                  <c:v>03-09</c:v>
                </c:pt>
                <c:pt idx="62">
                  <c:v>03-10</c:v>
                </c:pt>
                <c:pt idx="63">
                  <c:v>03-11</c:v>
                </c:pt>
                <c:pt idx="64">
                  <c:v>03-12</c:v>
                </c:pt>
                <c:pt idx="65">
                  <c:v>03-13</c:v>
                </c:pt>
                <c:pt idx="66">
                  <c:v>03-14</c:v>
                </c:pt>
                <c:pt idx="67">
                  <c:v>03-15</c:v>
                </c:pt>
                <c:pt idx="68">
                  <c:v>03-16</c:v>
                </c:pt>
                <c:pt idx="69">
                  <c:v>03-17</c:v>
                </c:pt>
                <c:pt idx="70">
                  <c:v>03-18</c:v>
                </c:pt>
                <c:pt idx="71">
                  <c:v>03-19</c:v>
                </c:pt>
                <c:pt idx="72">
                  <c:v>03-20</c:v>
                </c:pt>
                <c:pt idx="73">
                  <c:v>03-21</c:v>
                </c:pt>
                <c:pt idx="74">
                  <c:v>03-22</c:v>
                </c:pt>
                <c:pt idx="75">
                  <c:v>03-23</c:v>
                </c:pt>
                <c:pt idx="76">
                  <c:v>03-24</c:v>
                </c:pt>
                <c:pt idx="77">
                  <c:v>03-25</c:v>
                </c:pt>
                <c:pt idx="78">
                  <c:v>03-26</c:v>
                </c:pt>
                <c:pt idx="79">
                  <c:v>03-27</c:v>
                </c:pt>
                <c:pt idx="80">
                  <c:v>03-28</c:v>
                </c:pt>
                <c:pt idx="81">
                  <c:v>03-29</c:v>
                </c:pt>
                <c:pt idx="82">
                  <c:v>03-30</c:v>
                </c:pt>
                <c:pt idx="83">
                  <c:v>03-31</c:v>
                </c:pt>
                <c:pt idx="84">
                  <c:v>04-01</c:v>
                </c:pt>
                <c:pt idx="85">
                  <c:v>04-02</c:v>
                </c:pt>
                <c:pt idx="86">
                  <c:v>04-03</c:v>
                </c:pt>
                <c:pt idx="87">
                  <c:v>04-04</c:v>
                </c:pt>
                <c:pt idx="88">
                  <c:v>04-05</c:v>
                </c:pt>
                <c:pt idx="89">
                  <c:v>04-06</c:v>
                </c:pt>
                <c:pt idx="90">
                  <c:v>04-07</c:v>
                </c:pt>
                <c:pt idx="91">
                  <c:v>04-08</c:v>
                </c:pt>
                <c:pt idx="92">
                  <c:v>04-09</c:v>
                </c:pt>
                <c:pt idx="93">
                  <c:v>04-10</c:v>
                </c:pt>
                <c:pt idx="94">
                  <c:v>04-11</c:v>
                </c:pt>
                <c:pt idx="95">
                  <c:v>04-12</c:v>
                </c:pt>
                <c:pt idx="96">
                  <c:v>04-13</c:v>
                </c:pt>
                <c:pt idx="97">
                  <c:v>04-14</c:v>
                </c:pt>
                <c:pt idx="98">
                  <c:v>04-15</c:v>
                </c:pt>
                <c:pt idx="99">
                  <c:v>04-16</c:v>
                </c:pt>
                <c:pt idx="100">
                  <c:v>04-17</c:v>
                </c:pt>
                <c:pt idx="101">
                  <c:v>04-18</c:v>
                </c:pt>
                <c:pt idx="102">
                  <c:v>04-19</c:v>
                </c:pt>
                <c:pt idx="103">
                  <c:v>04-20</c:v>
                </c:pt>
                <c:pt idx="104">
                  <c:v>04-21</c:v>
                </c:pt>
                <c:pt idx="105">
                  <c:v>04-22</c:v>
                </c:pt>
                <c:pt idx="106">
                  <c:v>04-23</c:v>
                </c:pt>
                <c:pt idx="107">
                  <c:v>04-24</c:v>
                </c:pt>
                <c:pt idx="108">
                  <c:v>04-25</c:v>
                </c:pt>
                <c:pt idx="109">
                  <c:v>04-26</c:v>
                </c:pt>
                <c:pt idx="110">
                  <c:v>04-27</c:v>
                </c:pt>
                <c:pt idx="111">
                  <c:v>04-28</c:v>
                </c:pt>
                <c:pt idx="112">
                  <c:v>04-29</c:v>
                </c:pt>
                <c:pt idx="113">
                  <c:v>04-30</c:v>
                </c:pt>
                <c:pt idx="114">
                  <c:v>05-01</c:v>
                </c:pt>
                <c:pt idx="115">
                  <c:v>05-02</c:v>
                </c:pt>
                <c:pt idx="116">
                  <c:v>05-03</c:v>
                </c:pt>
                <c:pt idx="117">
                  <c:v>05-04</c:v>
                </c:pt>
                <c:pt idx="118">
                  <c:v>05-05</c:v>
                </c:pt>
                <c:pt idx="119">
                  <c:v>05-06</c:v>
                </c:pt>
                <c:pt idx="120">
                  <c:v>05-07</c:v>
                </c:pt>
                <c:pt idx="121">
                  <c:v>05-08</c:v>
                </c:pt>
                <c:pt idx="122">
                  <c:v>05-09</c:v>
                </c:pt>
                <c:pt idx="123">
                  <c:v>05-10</c:v>
                </c:pt>
                <c:pt idx="124">
                  <c:v>05-11</c:v>
                </c:pt>
                <c:pt idx="125">
                  <c:v>05-12</c:v>
                </c:pt>
                <c:pt idx="126">
                  <c:v>05-13</c:v>
                </c:pt>
                <c:pt idx="127">
                  <c:v>05-14</c:v>
                </c:pt>
                <c:pt idx="128">
                  <c:v>05-15</c:v>
                </c:pt>
                <c:pt idx="129">
                  <c:v>05-16</c:v>
                </c:pt>
                <c:pt idx="130">
                  <c:v>05-17</c:v>
                </c:pt>
                <c:pt idx="131">
                  <c:v>05-18</c:v>
                </c:pt>
                <c:pt idx="132">
                  <c:v>05-19</c:v>
                </c:pt>
                <c:pt idx="133">
                  <c:v>05-20</c:v>
                </c:pt>
                <c:pt idx="134">
                  <c:v>05-21</c:v>
                </c:pt>
                <c:pt idx="135">
                  <c:v>05-22</c:v>
                </c:pt>
                <c:pt idx="136">
                  <c:v>05-23</c:v>
                </c:pt>
                <c:pt idx="137">
                  <c:v>05-24</c:v>
                </c:pt>
                <c:pt idx="138">
                  <c:v>05-25</c:v>
                </c:pt>
                <c:pt idx="139">
                  <c:v>05-26</c:v>
                </c:pt>
                <c:pt idx="140">
                  <c:v>05-27</c:v>
                </c:pt>
                <c:pt idx="141">
                  <c:v>05-28</c:v>
                </c:pt>
                <c:pt idx="142">
                  <c:v>05-29</c:v>
                </c:pt>
                <c:pt idx="143">
                  <c:v>05-30</c:v>
                </c:pt>
                <c:pt idx="144">
                  <c:v>05-31</c:v>
                </c:pt>
                <c:pt idx="145">
                  <c:v>06-01</c:v>
                </c:pt>
                <c:pt idx="146">
                  <c:v>06-02</c:v>
                </c:pt>
                <c:pt idx="147">
                  <c:v>06-03</c:v>
                </c:pt>
                <c:pt idx="148">
                  <c:v>06-04</c:v>
                </c:pt>
                <c:pt idx="149">
                  <c:v>06-05</c:v>
                </c:pt>
                <c:pt idx="150">
                  <c:v>06-06</c:v>
                </c:pt>
                <c:pt idx="151">
                  <c:v>06-07</c:v>
                </c:pt>
                <c:pt idx="152">
                  <c:v>06-08</c:v>
                </c:pt>
                <c:pt idx="153">
                  <c:v>06-09</c:v>
                </c:pt>
                <c:pt idx="154">
                  <c:v>06-10</c:v>
                </c:pt>
                <c:pt idx="155">
                  <c:v>06-11</c:v>
                </c:pt>
                <c:pt idx="156">
                  <c:v>06-12</c:v>
                </c:pt>
                <c:pt idx="157">
                  <c:v>06-13</c:v>
                </c:pt>
                <c:pt idx="158">
                  <c:v>06-14</c:v>
                </c:pt>
                <c:pt idx="159">
                  <c:v>06-15</c:v>
                </c:pt>
                <c:pt idx="160">
                  <c:v>06-16</c:v>
                </c:pt>
                <c:pt idx="161">
                  <c:v>06-17</c:v>
                </c:pt>
                <c:pt idx="162">
                  <c:v>06-18</c:v>
                </c:pt>
                <c:pt idx="163">
                  <c:v>06-19</c:v>
                </c:pt>
                <c:pt idx="164">
                  <c:v>06-20</c:v>
                </c:pt>
                <c:pt idx="165">
                  <c:v>06-21</c:v>
                </c:pt>
                <c:pt idx="166">
                  <c:v>06-22</c:v>
                </c:pt>
                <c:pt idx="167">
                  <c:v>06-23</c:v>
                </c:pt>
                <c:pt idx="168">
                  <c:v>06-24</c:v>
                </c:pt>
                <c:pt idx="169">
                  <c:v>06-25</c:v>
                </c:pt>
                <c:pt idx="170">
                  <c:v>06-26</c:v>
                </c:pt>
                <c:pt idx="171">
                  <c:v>06-27</c:v>
                </c:pt>
                <c:pt idx="172">
                  <c:v>06-28</c:v>
                </c:pt>
                <c:pt idx="173">
                  <c:v>06-29</c:v>
                </c:pt>
                <c:pt idx="174">
                  <c:v>06-30</c:v>
                </c:pt>
                <c:pt idx="175">
                  <c:v>07-01</c:v>
                </c:pt>
                <c:pt idx="176">
                  <c:v>07-02</c:v>
                </c:pt>
                <c:pt idx="177">
                  <c:v>07-03</c:v>
                </c:pt>
                <c:pt idx="178">
                  <c:v>07-04</c:v>
                </c:pt>
                <c:pt idx="179">
                  <c:v>07-05</c:v>
                </c:pt>
                <c:pt idx="180">
                  <c:v>07-06</c:v>
                </c:pt>
                <c:pt idx="181">
                  <c:v>07-07</c:v>
                </c:pt>
                <c:pt idx="182">
                  <c:v>07-08</c:v>
                </c:pt>
                <c:pt idx="183">
                  <c:v>07-09</c:v>
                </c:pt>
                <c:pt idx="184">
                  <c:v>07-10</c:v>
                </c:pt>
                <c:pt idx="185">
                  <c:v>07-11</c:v>
                </c:pt>
                <c:pt idx="186">
                  <c:v>07-12</c:v>
                </c:pt>
                <c:pt idx="187">
                  <c:v>07-13</c:v>
                </c:pt>
                <c:pt idx="188">
                  <c:v>07-14</c:v>
                </c:pt>
                <c:pt idx="189">
                  <c:v>07-15</c:v>
                </c:pt>
                <c:pt idx="190">
                  <c:v>07-16</c:v>
                </c:pt>
                <c:pt idx="191">
                  <c:v>07-17</c:v>
                </c:pt>
                <c:pt idx="192">
                  <c:v>07-18</c:v>
                </c:pt>
                <c:pt idx="193">
                  <c:v>07-19</c:v>
                </c:pt>
                <c:pt idx="194">
                  <c:v>07-20</c:v>
                </c:pt>
                <c:pt idx="195">
                  <c:v>07-21</c:v>
                </c:pt>
                <c:pt idx="196">
                  <c:v>07-22</c:v>
                </c:pt>
                <c:pt idx="197">
                  <c:v>07-23</c:v>
                </c:pt>
                <c:pt idx="198">
                  <c:v>07-24</c:v>
                </c:pt>
                <c:pt idx="199">
                  <c:v>07-25</c:v>
                </c:pt>
                <c:pt idx="200">
                  <c:v>07-26</c:v>
                </c:pt>
                <c:pt idx="201">
                  <c:v>07-27</c:v>
                </c:pt>
                <c:pt idx="202">
                  <c:v>07-28</c:v>
                </c:pt>
                <c:pt idx="203">
                  <c:v>07-29</c:v>
                </c:pt>
                <c:pt idx="204">
                  <c:v>07-30</c:v>
                </c:pt>
                <c:pt idx="205">
                  <c:v>07-31</c:v>
                </c:pt>
                <c:pt idx="206">
                  <c:v>08-01</c:v>
                </c:pt>
                <c:pt idx="207">
                  <c:v>08-02</c:v>
                </c:pt>
                <c:pt idx="208">
                  <c:v>08-03</c:v>
                </c:pt>
                <c:pt idx="209">
                  <c:v>08-04</c:v>
                </c:pt>
                <c:pt idx="210">
                  <c:v>08-05</c:v>
                </c:pt>
                <c:pt idx="211">
                  <c:v>08-06</c:v>
                </c:pt>
                <c:pt idx="212">
                  <c:v>08-07</c:v>
                </c:pt>
                <c:pt idx="213">
                  <c:v>08-08</c:v>
                </c:pt>
                <c:pt idx="214">
                  <c:v>08-09</c:v>
                </c:pt>
                <c:pt idx="215">
                  <c:v>08-10</c:v>
                </c:pt>
                <c:pt idx="216">
                  <c:v>08-11</c:v>
                </c:pt>
                <c:pt idx="217">
                  <c:v>08-12</c:v>
                </c:pt>
                <c:pt idx="218">
                  <c:v>08-13</c:v>
                </c:pt>
                <c:pt idx="219">
                  <c:v>08-14</c:v>
                </c:pt>
                <c:pt idx="220">
                  <c:v>08-15</c:v>
                </c:pt>
                <c:pt idx="221">
                  <c:v>08-16</c:v>
                </c:pt>
                <c:pt idx="222">
                  <c:v>08-17</c:v>
                </c:pt>
                <c:pt idx="223">
                  <c:v>08-18</c:v>
                </c:pt>
                <c:pt idx="224">
                  <c:v>08-19</c:v>
                </c:pt>
                <c:pt idx="225">
                  <c:v>08-20</c:v>
                </c:pt>
                <c:pt idx="226">
                  <c:v>08-21</c:v>
                </c:pt>
                <c:pt idx="227">
                  <c:v>08-22</c:v>
                </c:pt>
                <c:pt idx="228">
                  <c:v>08-23</c:v>
                </c:pt>
                <c:pt idx="229">
                  <c:v>08-24</c:v>
                </c:pt>
                <c:pt idx="230">
                  <c:v>08-25</c:v>
                </c:pt>
                <c:pt idx="231">
                  <c:v>08-26</c:v>
                </c:pt>
                <c:pt idx="232">
                  <c:v>08-27</c:v>
                </c:pt>
                <c:pt idx="233">
                  <c:v>08-28</c:v>
                </c:pt>
                <c:pt idx="234">
                  <c:v>08-29</c:v>
                </c:pt>
                <c:pt idx="235">
                  <c:v>08-30</c:v>
                </c:pt>
                <c:pt idx="236">
                  <c:v>08-31</c:v>
                </c:pt>
                <c:pt idx="237">
                  <c:v>09-01</c:v>
                </c:pt>
                <c:pt idx="238">
                  <c:v>09-02</c:v>
                </c:pt>
                <c:pt idx="239">
                  <c:v>09-03</c:v>
                </c:pt>
                <c:pt idx="240">
                  <c:v>09-04</c:v>
                </c:pt>
                <c:pt idx="241">
                  <c:v>09-05</c:v>
                </c:pt>
                <c:pt idx="242">
                  <c:v>09-06</c:v>
                </c:pt>
                <c:pt idx="243">
                  <c:v>09-07</c:v>
                </c:pt>
                <c:pt idx="244">
                  <c:v>09-08</c:v>
                </c:pt>
                <c:pt idx="245">
                  <c:v>09-09</c:v>
                </c:pt>
                <c:pt idx="246">
                  <c:v>09-10</c:v>
                </c:pt>
                <c:pt idx="247">
                  <c:v>09-11</c:v>
                </c:pt>
                <c:pt idx="248">
                  <c:v>09-12</c:v>
                </c:pt>
                <c:pt idx="249">
                  <c:v>09-13</c:v>
                </c:pt>
                <c:pt idx="250">
                  <c:v>09-14</c:v>
                </c:pt>
                <c:pt idx="251">
                  <c:v>09-15</c:v>
                </c:pt>
                <c:pt idx="252">
                  <c:v>09-16</c:v>
                </c:pt>
                <c:pt idx="253">
                  <c:v>09-17</c:v>
                </c:pt>
                <c:pt idx="254">
                  <c:v>09-18</c:v>
                </c:pt>
                <c:pt idx="255">
                  <c:v>09-19</c:v>
                </c:pt>
                <c:pt idx="256">
                  <c:v>09-20</c:v>
                </c:pt>
                <c:pt idx="257">
                  <c:v>09-21</c:v>
                </c:pt>
                <c:pt idx="258">
                  <c:v>09-22</c:v>
                </c:pt>
                <c:pt idx="259">
                  <c:v>09-23</c:v>
                </c:pt>
                <c:pt idx="260">
                  <c:v>09-24</c:v>
                </c:pt>
                <c:pt idx="261">
                  <c:v>09-25</c:v>
                </c:pt>
                <c:pt idx="262">
                  <c:v>09-26</c:v>
                </c:pt>
                <c:pt idx="263">
                  <c:v>09-27</c:v>
                </c:pt>
                <c:pt idx="264">
                  <c:v>09-28</c:v>
                </c:pt>
                <c:pt idx="265">
                  <c:v>09-29</c:v>
                </c:pt>
                <c:pt idx="266">
                  <c:v>09-30</c:v>
                </c:pt>
                <c:pt idx="267">
                  <c:v>10-01</c:v>
                </c:pt>
                <c:pt idx="268">
                  <c:v>10-02</c:v>
                </c:pt>
                <c:pt idx="269">
                  <c:v>10-03</c:v>
                </c:pt>
                <c:pt idx="270">
                  <c:v>10-04</c:v>
                </c:pt>
                <c:pt idx="271">
                  <c:v>10-05</c:v>
                </c:pt>
                <c:pt idx="272">
                  <c:v>10-06</c:v>
                </c:pt>
                <c:pt idx="273">
                  <c:v>10-07</c:v>
                </c:pt>
                <c:pt idx="274">
                  <c:v>10-08</c:v>
                </c:pt>
                <c:pt idx="275">
                  <c:v>10-09</c:v>
                </c:pt>
                <c:pt idx="276">
                  <c:v>10-10</c:v>
                </c:pt>
                <c:pt idx="277">
                  <c:v>10-11</c:v>
                </c:pt>
                <c:pt idx="278">
                  <c:v>10-12</c:v>
                </c:pt>
                <c:pt idx="279">
                  <c:v>10-13</c:v>
                </c:pt>
                <c:pt idx="280">
                  <c:v>10-14</c:v>
                </c:pt>
                <c:pt idx="281">
                  <c:v>10-15</c:v>
                </c:pt>
                <c:pt idx="282">
                  <c:v>10-16</c:v>
                </c:pt>
                <c:pt idx="283">
                  <c:v>10-17</c:v>
                </c:pt>
                <c:pt idx="284">
                  <c:v>10-18</c:v>
                </c:pt>
                <c:pt idx="285">
                  <c:v>10-19</c:v>
                </c:pt>
                <c:pt idx="286">
                  <c:v>10-20</c:v>
                </c:pt>
                <c:pt idx="287">
                  <c:v>10-21</c:v>
                </c:pt>
                <c:pt idx="288">
                  <c:v>10-22</c:v>
                </c:pt>
                <c:pt idx="289">
                  <c:v>10-23</c:v>
                </c:pt>
                <c:pt idx="290">
                  <c:v>10-24</c:v>
                </c:pt>
                <c:pt idx="291">
                  <c:v>10-25</c:v>
                </c:pt>
                <c:pt idx="292">
                  <c:v>10-26</c:v>
                </c:pt>
                <c:pt idx="293">
                  <c:v>10-27</c:v>
                </c:pt>
                <c:pt idx="294">
                  <c:v>10-28</c:v>
                </c:pt>
                <c:pt idx="295">
                  <c:v>10-29</c:v>
                </c:pt>
                <c:pt idx="296">
                  <c:v>10-30</c:v>
                </c:pt>
                <c:pt idx="297">
                  <c:v>10-31</c:v>
                </c:pt>
                <c:pt idx="298">
                  <c:v>11-01</c:v>
                </c:pt>
                <c:pt idx="299">
                  <c:v>11-02</c:v>
                </c:pt>
                <c:pt idx="300">
                  <c:v>11-03</c:v>
                </c:pt>
                <c:pt idx="301">
                  <c:v>11-04</c:v>
                </c:pt>
                <c:pt idx="302">
                  <c:v>11-05</c:v>
                </c:pt>
                <c:pt idx="303">
                  <c:v>11-06</c:v>
                </c:pt>
                <c:pt idx="304">
                  <c:v>11-07</c:v>
                </c:pt>
                <c:pt idx="305">
                  <c:v>11-08</c:v>
                </c:pt>
                <c:pt idx="306">
                  <c:v>11-09</c:v>
                </c:pt>
                <c:pt idx="307">
                  <c:v>11-10</c:v>
                </c:pt>
                <c:pt idx="308">
                  <c:v>11-11</c:v>
                </c:pt>
                <c:pt idx="309">
                  <c:v>11-12</c:v>
                </c:pt>
                <c:pt idx="310">
                  <c:v>11-13</c:v>
                </c:pt>
                <c:pt idx="311">
                  <c:v>11-14</c:v>
                </c:pt>
                <c:pt idx="312">
                  <c:v>11-15</c:v>
                </c:pt>
                <c:pt idx="313">
                  <c:v>11-16</c:v>
                </c:pt>
                <c:pt idx="314">
                  <c:v>11-17</c:v>
                </c:pt>
                <c:pt idx="315">
                  <c:v>11-18</c:v>
                </c:pt>
                <c:pt idx="316">
                  <c:v>11-19</c:v>
                </c:pt>
                <c:pt idx="317">
                  <c:v>11-20</c:v>
                </c:pt>
                <c:pt idx="318">
                  <c:v>11-21</c:v>
                </c:pt>
                <c:pt idx="319">
                  <c:v>11-22</c:v>
                </c:pt>
                <c:pt idx="320">
                  <c:v>11-23</c:v>
                </c:pt>
                <c:pt idx="321">
                  <c:v>11-24</c:v>
                </c:pt>
                <c:pt idx="322">
                  <c:v>11-25</c:v>
                </c:pt>
                <c:pt idx="323">
                  <c:v>11-26</c:v>
                </c:pt>
                <c:pt idx="324">
                  <c:v>11-27</c:v>
                </c:pt>
                <c:pt idx="325">
                  <c:v>11-28</c:v>
                </c:pt>
                <c:pt idx="326">
                  <c:v>11-29</c:v>
                </c:pt>
                <c:pt idx="327">
                  <c:v>11-30</c:v>
                </c:pt>
                <c:pt idx="328">
                  <c:v>12-01</c:v>
                </c:pt>
                <c:pt idx="329">
                  <c:v>12-02</c:v>
                </c:pt>
                <c:pt idx="330">
                  <c:v>12-03</c:v>
                </c:pt>
                <c:pt idx="331">
                  <c:v>12-04</c:v>
                </c:pt>
                <c:pt idx="332">
                  <c:v>12-05</c:v>
                </c:pt>
                <c:pt idx="333">
                  <c:v>12-06</c:v>
                </c:pt>
                <c:pt idx="334">
                  <c:v>12-07</c:v>
                </c:pt>
                <c:pt idx="335">
                  <c:v>12-08</c:v>
                </c:pt>
                <c:pt idx="336">
                  <c:v>12-09</c:v>
                </c:pt>
                <c:pt idx="337">
                  <c:v>12-10</c:v>
                </c:pt>
                <c:pt idx="338">
                  <c:v>12-11</c:v>
                </c:pt>
                <c:pt idx="339">
                  <c:v>12-12</c:v>
                </c:pt>
                <c:pt idx="340">
                  <c:v>12-13</c:v>
                </c:pt>
                <c:pt idx="341">
                  <c:v>12-14</c:v>
                </c:pt>
                <c:pt idx="342">
                  <c:v>12-15</c:v>
                </c:pt>
                <c:pt idx="343">
                  <c:v>12-16</c:v>
                </c:pt>
                <c:pt idx="344">
                  <c:v>12-17</c:v>
                </c:pt>
                <c:pt idx="345">
                  <c:v>12-18</c:v>
                </c:pt>
                <c:pt idx="346">
                  <c:v>12-19</c:v>
                </c:pt>
                <c:pt idx="347">
                  <c:v>12-20</c:v>
                </c:pt>
                <c:pt idx="348">
                  <c:v>12-21</c:v>
                </c:pt>
                <c:pt idx="349">
                  <c:v>12-22</c:v>
                </c:pt>
                <c:pt idx="350">
                  <c:v>12-23</c:v>
                </c:pt>
                <c:pt idx="351">
                  <c:v>12-24</c:v>
                </c:pt>
                <c:pt idx="352">
                  <c:v>12-25</c:v>
                </c:pt>
                <c:pt idx="353">
                  <c:v>12-26</c:v>
                </c:pt>
                <c:pt idx="354">
                  <c:v>12-27</c:v>
                </c:pt>
                <c:pt idx="355">
                  <c:v>12-28</c:v>
                </c:pt>
                <c:pt idx="356">
                  <c:v>12-29</c:v>
                </c:pt>
                <c:pt idx="357">
                  <c:v>12-30</c:v>
                </c:pt>
                <c:pt idx="358">
                  <c:v>12-31</c:v>
                </c:pt>
              </c:strCache>
            </c:strRef>
          </c:cat>
          <c:val>
            <c:numRef>
              <c:f>'Occ Data Year on Year'!$O$4:$O$362</c:f>
              <c:numCache>
                <c:formatCode>0.0%</c:formatCode>
                <c:ptCount val="359"/>
                <c:pt idx="0">
                  <c:v>0.27012668007091706</c:v>
                </c:pt>
                <c:pt idx="1">
                  <c:v>0.26376113286993846</c:v>
                </c:pt>
                <c:pt idx="2">
                  <c:v>0.25269955211976197</c:v>
                </c:pt>
                <c:pt idx="3">
                  <c:v>0.25101700706893887</c:v>
                </c:pt>
                <c:pt idx="4">
                  <c:v>0.25147627812985179</c:v>
                </c:pt>
                <c:pt idx="5">
                  <c:v>0.25159750877146725</c:v>
                </c:pt>
                <c:pt idx="6">
                  <c:v>0.24740452667033835</c:v>
                </c:pt>
                <c:pt idx="7">
                  <c:v>0.24303458476432721</c:v>
                </c:pt>
                <c:pt idx="8">
                  <c:v>0.24317138157649915</c:v>
                </c:pt>
                <c:pt idx="9">
                  <c:v>0.24509754724029686</c:v>
                </c:pt>
                <c:pt idx="10">
                  <c:v>0.24614665697458796</c:v>
                </c:pt>
                <c:pt idx="11">
                  <c:v>0.24752939606223456</c:v>
                </c:pt>
                <c:pt idx="12">
                  <c:v>0.24918919821020952</c:v>
                </c:pt>
                <c:pt idx="13">
                  <c:v>0.25106394799711096</c:v>
                </c:pt>
                <c:pt idx="14">
                  <c:v>0.2532704886494806</c:v>
                </c:pt>
                <c:pt idx="15">
                  <c:v>0.25581610283217315</c:v>
                </c:pt>
                <c:pt idx="16">
                  <c:v>0.25593859407903113</c:v>
                </c:pt>
                <c:pt idx="17">
                  <c:v>0.25798956991588762</c:v>
                </c:pt>
                <c:pt idx="18">
                  <c:v>0.26139163982389912</c:v>
                </c:pt>
                <c:pt idx="19">
                  <c:v>0.26520131925537332</c:v>
                </c:pt>
                <c:pt idx="20">
                  <c:v>0.27007733052802541</c:v>
                </c:pt>
                <c:pt idx="21">
                  <c:v>0.27735385864850398</c:v>
                </c:pt>
                <c:pt idx="22">
                  <c:v>0.28864287810469158</c:v>
                </c:pt>
                <c:pt idx="23">
                  <c:v>0.28981714564124522</c:v>
                </c:pt>
                <c:pt idx="24">
                  <c:v>0.29238690423425817</c:v>
                </c:pt>
                <c:pt idx="25">
                  <c:v>0.29604908853494255</c:v>
                </c:pt>
                <c:pt idx="26">
                  <c:v>0.30083181000678128</c:v>
                </c:pt>
                <c:pt idx="27">
                  <c:v>0.30343945345167617</c:v>
                </c:pt>
                <c:pt idx="28">
                  <c:v>0.30649102402764888</c:v>
                </c:pt>
                <c:pt idx="29">
                  <c:v>0.30912182278889194</c:v>
                </c:pt>
                <c:pt idx="30">
                  <c:v>0.31121886345900912</c:v>
                </c:pt>
                <c:pt idx="31">
                  <c:v>0.31733889025984113</c:v>
                </c:pt>
                <c:pt idx="32">
                  <c:v>0.32429813066031021</c:v>
                </c:pt>
                <c:pt idx="33">
                  <c:v>0.33106347939825187</c:v>
                </c:pt>
                <c:pt idx="34">
                  <c:v>0.33784572082746955</c:v>
                </c:pt>
                <c:pt idx="35">
                  <c:v>0.34518346325724936</c:v>
                </c:pt>
                <c:pt idx="36">
                  <c:v>0.3571403883760062</c:v>
                </c:pt>
                <c:pt idx="37">
                  <c:v>0.36377782619747978</c:v>
                </c:pt>
                <c:pt idx="38">
                  <c:v>0.37153849222033264</c:v>
                </c:pt>
                <c:pt idx="39">
                  <c:v>0.37793639599034756</c:v>
                </c:pt>
                <c:pt idx="40">
                  <c:v>0.38304784995044133</c:v>
                </c:pt>
                <c:pt idx="41">
                  <c:v>0.38796275702193606</c:v>
                </c:pt>
                <c:pt idx="42">
                  <c:v>0.39856454146579273</c:v>
                </c:pt>
                <c:pt idx="43">
                  <c:v>0.40272852231197442</c:v>
                </c:pt>
                <c:pt idx="44">
                  <c:v>0.40513715045644738</c:v>
                </c:pt>
                <c:pt idx="45">
                  <c:v>0.40719661140928837</c:v>
                </c:pt>
                <c:pt idx="46">
                  <c:v>0.40964208949742753</c:v>
                </c:pt>
                <c:pt idx="47">
                  <c:v>0.41269032425346797</c:v>
                </c:pt>
                <c:pt idx="48">
                  <c:v>0.41843063755011944</c:v>
                </c:pt>
                <c:pt idx="49">
                  <c:v>0.42583189078286809</c:v>
                </c:pt>
                <c:pt idx="50">
                  <c:v>0.43338475512175428</c:v>
                </c:pt>
                <c:pt idx="51">
                  <c:v>0.43472572151515482</c:v>
                </c:pt>
                <c:pt idx="52">
                  <c:v>0.43582001898746719</c:v>
                </c:pt>
                <c:pt idx="53">
                  <c:v>0.43979504389344587</c:v>
                </c:pt>
                <c:pt idx="54">
                  <c:v>0.44502189560577843</c:v>
                </c:pt>
                <c:pt idx="55">
                  <c:v>0.44941898178511941</c:v>
                </c:pt>
                <c:pt idx="56">
                  <c:v>0.45060203738865046</c:v>
                </c:pt>
                <c:pt idx="57">
                  <c:v>0.45179576997204146</c:v>
                </c:pt>
                <c:pt idx="58">
                  <c:v>0.45253429307975773</c:v>
                </c:pt>
                <c:pt idx="59">
                  <c:v>0.46068074592791364</c:v>
                </c:pt>
                <c:pt idx="60">
                  <c:v>0.47273840288981855</c:v>
                </c:pt>
                <c:pt idx="61">
                  <c:v>0.48542934945324417</c:v>
                </c:pt>
                <c:pt idx="62">
                  <c:v>0.49204722742563567</c:v>
                </c:pt>
                <c:pt idx="63">
                  <c:v>0.49329444305466108</c:v>
                </c:pt>
                <c:pt idx="64">
                  <c:v>0.50045693478230069</c:v>
                </c:pt>
                <c:pt idx="65">
                  <c:v>0.50327564446379802</c:v>
                </c:pt>
                <c:pt idx="66">
                  <c:v>0.50956342648458708</c:v>
                </c:pt>
                <c:pt idx="67">
                  <c:v>0.51930796190395356</c:v>
                </c:pt>
                <c:pt idx="68">
                  <c:v>0.52752094936272576</c:v>
                </c:pt>
                <c:pt idx="69">
                  <c:v>0.5354655365294585</c:v>
                </c:pt>
                <c:pt idx="70">
                  <c:v>0.5414433186467098</c:v>
                </c:pt>
                <c:pt idx="71">
                  <c:v>0.54299434568748162</c:v>
                </c:pt>
                <c:pt idx="72">
                  <c:v>0.5444162234677159</c:v>
                </c:pt>
                <c:pt idx="73">
                  <c:v>0.54568222199458138</c:v>
                </c:pt>
                <c:pt idx="74">
                  <c:v>0.54824685323576361</c:v>
                </c:pt>
                <c:pt idx="75">
                  <c:v>0.55220426643601672</c:v>
                </c:pt>
                <c:pt idx="76">
                  <c:v>0.56283166812654983</c:v>
                </c:pt>
                <c:pt idx="77">
                  <c:v>0.57010852254830013</c:v>
                </c:pt>
                <c:pt idx="78">
                  <c:v>0.57894320769036178</c:v>
                </c:pt>
                <c:pt idx="79">
                  <c:v>0.58498826961989359</c:v>
                </c:pt>
                <c:pt idx="80">
                  <c:v>0.59138709202660367</c:v>
                </c:pt>
                <c:pt idx="81">
                  <c:v>0.59375678154160627</c:v>
                </c:pt>
                <c:pt idx="82">
                  <c:v>0.59408788272977775</c:v>
                </c:pt>
                <c:pt idx="83">
                  <c:v>0.58763023564785677</c:v>
                </c:pt>
                <c:pt idx="84">
                  <c:v>0.59057837941829761</c:v>
                </c:pt>
                <c:pt idx="85">
                  <c:v>0.59297558619893231</c:v>
                </c:pt>
                <c:pt idx="86">
                  <c:v>0.59647231749142582</c:v>
                </c:pt>
                <c:pt idx="87">
                  <c:v>0.60976419968284878</c:v>
                </c:pt>
                <c:pt idx="88">
                  <c:v>0.62559669156268083</c:v>
                </c:pt>
                <c:pt idx="89">
                  <c:v>0.63804070246092048</c:v>
                </c:pt>
                <c:pt idx="90">
                  <c:v>0.63934406176332326</c:v>
                </c:pt>
                <c:pt idx="91">
                  <c:v>0.62756107759393109</c:v>
                </c:pt>
                <c:pt idx="92">
                  <c:v>0.61696374801097076</c:v>
                </c:pt>
                <c:pt idx="93">
                  <c:v>0.61524035456104642</c:v>
                </c:pt>
                <c:pt idx="94">
                  <c:v>0.58991168545425454</c:v>
                </c:pt>
                <c:pt idx="95">
                  <c:v>0.54795698300614715</c:v>
                </c:pt>
                <c:pt idx="96">
                  <c:v>0.50060105184072123</c:v>
                </c:pt>
                <c:pt idx="97">
                  <c:v>0.48447214176779835</c:v>
                </c:pt>
                <c:pt idx="98">
                  <c:v>0.49317574798752967</c:v>
                </c:pt>
                <c:pt idx="99">
                  <c:v>0.49071017618889184</c:v>
                </c:pt>
                <c:pt idx="100">
                  <c:v>0.49456405843730711</c:v>
                </c:pt>
                <c:pt idx="101">
                  <c:v>0.47047237447804702</c:v>
                </c:pt>
                <c:pt idx="102">
                  <c:v>0.4787501605675808</c:v>
                </c:pt>
                <c:pt idx="103">
                  <c:v>0.5163350804665584</c:v>
                </c:pt>
                <c:pt idx="104">
                  <c:v>0.53991856189369181</c:v>
                </c:pt>
                <c:pt idx="105">
                  <c:v>0.54971751926418544</c:v>
                </c:pt>
                <c:pt idx="106">
                  <c:v>0.56929863909649314</c:v>
                </c:pt>
                <c:pt idx="107">
                  <c:v>0.57221793860116399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9D-41D7-81C5-A3D9C9AFF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7693535"/>
        <c:axId val="807692703"/>
      </c:lineChart>
      <c:catAx>
        <c:axId val="80769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7692703"/>
        <c:crosses val="autoZero"/>
        <c:auto val="1"/>
        <c:lblAlgn val="ctr"/>
        <c:lblOffset val="100"/>
        <c:noMultiLvlLbl val="0"/>
      </c:catAx>
      <c:valAx>
        <c:axId val="80769270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769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91119860017497"/>
          <c:y val="0.91500464433396111"/>
          <c:w val="0.56319991251093615"/>
          <c:h val="6.9337916303634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A02FB5-5794-FB40-BDED-833D65E2F0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6363" cy="513508"/>
          </a:xfrm>
          <a:prstGeom prst="rect">
            <a:avLst/>
          </a:prstGeom>
        </p:spPr>
        <p:txBody>
          <a:bodyPr vert="horz" lIns="94738" tIns="47369" rIns="94738" bIns="47369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41FCF-EA46-B44E-AD2F-5C49414F5E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8" y="4"/>
            <a:ext cx="3076363" cy="513508"/>
          </a:xfrm>
          <a:prstGeom prst="rect">
            <a:avLst/>
          </a:prstGeom>
        </p:spPr>
        <p:txBody>
          <a:bodyPr vert="horz" lIns="94738" tIns="47369" rIns="94738" bIns="47369" rtlCol="0"/>
          <a:lstStyle>
            <a:lvl1pPr algn="r">
              <a:defRPr sz="1200"/>
            </a:lvl1pPr>
          </a:lstStyle>
          <a:p>
            <a:fld id="{67550768-A213-F144-83B6-9F5CEE7DADA5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F27C4-F8A1-FC4C-8AFC-DA08D7E405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9721110"/>
            <a:ext cx="3076363" cy="513507"/>
          </a:xfrm>
          <a:prstGeom prst="rect">
            <a:avLst/>
          </a:prstGeom>
        </p:spPr>
        <p:txBody>
          <a:bodyPr vert="horz" lIns="94738" tIns="47369" rIns="94738" bIns="47369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E3055-BCAC-7745-A057-630C06B20F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8" y="9721110"/>
            <a:ext cx="3076363" cy="513507"/>
          </a:xfrm>
          <a:prstGeom prst="rect">
            <a:avLst/>
          </a:prstGeom>
        </p:spPr>
        <p:txBody>
          <a:bodyPr vert="horz" lIns="94738" tIns="47369" rIns="94738" bIns="47369" rtlCol="0" anchor="b"/>
          <a:lstStyle>
            <a:lvl1pPr algn="r">
              <a:defRPr sz="1200"/>
            </a:lvl1pPr>
          </a:lstStyle>
          <a:p>
            <a:fld id="{CA02E03C-FDB1-AF42-B023-D56C6CFA321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98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6363" cy="513508"/>
          </a:xfrm>
          <a:prstGeom prst="rect">
            <a:avLst/>
          </a:prstGeom>
        </p:spPr>
        <p:txBody>
          <a:bodyPr vert="horz" lIns="94738" tIns="47369" rIns="94738" bIns="47369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8" y="4"/>
            <a:ext cx="3076363" cy="513508"/>
          </a:xfrm>
          <a:prstGeom prst="rect">
            <a:avLst/>
          </a:prstGeom>
        </p:spPr>
        <p:txBody>
          <a:bodyPr vert="horz" lIns="94738" tIns="47369" rIns="94738" bIns="47369" rtlCol="0"/>
          <a:lstStyle>
            <a:lvl1pPr algn="r">
              <a:defRPr sz="1200"/>
            </a:lvl1pPr>
          </a:lstStyle>
          <a:p>
            <a:fld id="{F466686B-876D-A444-9953-2532F19AC600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38" tIns="47369" rIns="94738" bIns="47369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11"/>
            <a:ext cx="5679440" cy="4029879"/>
          </a:xfrm>
          <a:prstGeom prst="rect">
            <a:avLst/>
          </a:prstGeom>
        </p:spPr>
        <p:txBody>
          <a:bodyPr vert="horz" lIns="94738" tIns="47369" rIns="94738" bIns="4736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721110"/>
            <a:ext cx="3076363" cy="513507"/>
          </a:xfrm>
          <a:prstGeom prst="rect">
            <a:avLst/>
          </a:prstGeom>
        </p:spPr>
        <p:txBody>
          <a:bodyPr vert="horz" lIns="94738" tIns="47369" rIns="94738" bIns="47369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8" y="9721110"/>
            <a:ext cx="3076363" cy="513507"/>
          </a:xfrm>
          <a:prstGeom prst="rect">
            <a:avLst/>
          </a:prstGeom>
        </p:spPr>
        <p:txBody>
          <a:bodyPr vert="horz" lIns="94738" tIns="47369" rIns="94738" bIns="47369" rtlCol="0" anchor="b"/>
          <a:lstStyle>
            <a:lvl1pPr algn="r">
              <a:defRPr sz="1200"/>
            </a:lvl1pPr>
          </a:lstStyle>
          <a:p>
            <a:fld id="{905F9C27-A3E7-954E-9A09-6D2AEA6B70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72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7226-8BB0-A845-8DFC-3DA5E68C19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68300"/>
            <a:ext cx="11233150" cy="30607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</a:t>
            </a:r>
            <a:br>
              <a:rPr lang="en-US" dirty="0"/>
            </a:br>
            <a:r>
              <a:rPr lang="en-US" dirty="0"/>
              <a:t>44 pt. </a:t>
            </a: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</a:t>
            </a:r>
            <a:r>
              <a:rPr lang="en-US" dirty="0" err="1"/>
              <a:t>maksimalt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73D84-60DF-0E41-B8E1-32BE2CFF02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9347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</a:t>
            </a:r>
          </a:p>
          <a:p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FA33-A866-9344-9DB6-51725A6E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88F6C-42EC-F643-9156-B6177EBD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2B6A5-2D88-2745-A481-77B1D9B7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9013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fire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7" y="377908"/>
            <a:ext cx="3689956" cy="5747319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2CAE092-9FA1-2049-9807-8F8BA7C16AD7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29879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5009DF5-E3BC-AF45-85C8-AB171A5537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4298798" y="4273502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DFC3D5D-3EC0-194C-8F07-0F860F3C2DCE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298798" y="2344494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020550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fem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7" y="377908"/>
            <a:ext cx="3689956" cy="3818311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2CAE092-9FA1-2049-9807-8F8BA7C16AD7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29879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3BF265-7E1A-714F-BC53-C3AF365E6792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515937" y="4273502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5009DF5-E3BC-AF45-85C8-AB171A5537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2407368" y="4273502"/>
            <a:ext cx="368995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DFC3D5D-3EC0-194C-8F07-0F860F3C2DCE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298798" y="2344494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554922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fem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407368" y="377908"/>
            <a:ext cx="3689956" cy="3818311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2CAE092-9FA1-2049-9807-8F8BA7C16AD7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1593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3BF265-7E1A-714F-BC53-C3AF365E6792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297475" y="4273502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5009DF5-E3BC-AF45-85C8-AB171A5537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515937" y="4273502"/>
            <a:ext cx="368995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DFC3D5D-3EC0-194C-8F07-0F860F3C2DCE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515938" y="2344494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6127942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4A790-BF78-F349-9242-55D6CC598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117E8-574E-3B44-884E-F2F8CF93DEB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1 </a:t>
            </a:r>
            <a:r>
              <a:rPr lang="en-US" dirty="0" err="1"/>
              <a:t>er</a:t>
            </a:r>
            <a:r>
              <a:rPr lang="en-US" dirty="0"/>
              <a:t> 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2 </a:t>
            </a:r>
            <a:r>
              <a:rPr lang="en-US" dirty="0" err="1"/>
              <a:t>er</a:t>
            </a:r>
            <a:r>
              <a:rPr lang="en-US" dirty="0"/>
              <a:t> 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3 </a:t>
            </a:r>
            <a:r>
              <a:rPr lang="en-US" dirty="0" err="1"/>
              <a:t>er</a:t>
            </a:r>
            <a:r>
              <a:rPr lang="en-US" dirty="0"/>
              <a:t> 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4 </a:t>
            </a:r>
            <a:r>
              <a:rPr lang="en-US" dirty="0" err="1"/>
              <a:t>er</a:t>
            </a:r>
            <a:r>
              <a:rPr lang="en-US" dirty="0"/>
              <a:t> 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5 </a:t>
            </a:r>
            <a:r>
              <a:rPr lang="en-US" dirty="0" err="1"/>
              <a:t>er</a:t>
            </a:r>
            <a:r>
              <a:rPr lang="en-US" dirty="0"/>
              <a:t> Century Gothic </a:t>
            </a:r>
            <a:r>
              <a:rPr lang="en-US" dirty="0" err="1"/>
              <a:t>og</a:t>
            </a:r>
            <a:r>
              <a:rPr lang="en-US" dirty="0"/>
              <a:t> har </a:t>
            </a:r>
            <a:r>
              <a:rPr lang="en-US" dirty="0" err="1"/>
              <a:t>også</a:t>
            </a:r>
            <a:r>
              <a:rPr lang="en-US" dirty="0"/>
              <a:t>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705D9-5845-274D-8F38-0029C022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A42FA-85C5-374E-B223-20815896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52406-AF5B-8D45-84C2-7A99C0E5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856064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780B-B5B6-204E-AFD5-3EAFE3AF3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11233150" cy="10445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38BD-F76F-524E-B124-402999C55DE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5937" y="1592263"/>
            <a:ext cx="5440725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CED69-1CBF-6349-B2DD-C3DB471D3F9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592263"/>
            <a:ext cx="5653088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84613-17B5-7346-9CF2-5604C5D0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0E14B-4C7D-9346-87B9-4F9CE7DB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251F3-0AD7-164F-944C-1B9F9CA0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5989902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F2D4-BC4E-2649-B546-B092BFE31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11233150" cy="10445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D5569-79AC-5745-B55E-50BD1E7993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5938" y="1592263"/>
            <a:ext cx="54276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sub-heading med Century Gothic Bold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4EEAD-00CD-8243-A3D2-F46F5377AD9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5938" y="2416175"/>
            <a:ext cx="5427662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9E22C-31EC-CF4B-A7C3-C4D1BE20911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592263"/>
            <a:ext cx="56530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sub-heading med Century Gothic Bold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536F2-A886-0A48-AD4A-ECFA0F497F3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2416175"/>
            <a:ext cx="56530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0B0F7-B01A-B240-A686-A129017B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0B23F-D6E6-C841-B5BC-B39346C2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5C09B3-8BFF-1746-AC08-5E73F900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652707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08F8-8DD6-4F4E-8BE3-EFC8659AC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1"/>
            <a:ext cx="11233150" cy="10445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622FC-3196-EB4B-BA30-926A69BC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8CBC9-5203-2B4A-9999-B547FA6B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ACFE1-C6EA-ED46-9B81-112ECCB3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160555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08F8-8DD6-4F4E-8BE3-EFC8659AC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1"/>
            <a:ext cx="11233150" cy="104457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Hvit</a:t>
            </a:r>
            <a:r>
              <a:rPr lang="en-US" dirty="0"/>
              <a:t> slide med </a:t>
            </a:r>
            <a:r>
              <a:rPr lang="en-US" dirty="0" err="1"/>
              <a:t>horisontalt</a:t>
            </a:r>
            <a:r>
              <a:rPr lang="en-US" dirty="0"/>
              <a:t> </a:t>
            </a:r>
            <a:r>
              <a:rPr lang="en-US" dirty="0" err="1"/>
              <a:t>bilde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622FC-3196-EB4B-BA30-926A69BC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8CBC9-5203-2B4A-9999-B547FA6B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ACFE1-C6EA-ED46-9B81-112ECCB3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857F85-1245-DA44-BD26-575BB3E01C3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7" y="1772257"/>
            <a:ext cx="11233149" cy="4252762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8945002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08F8-8DD6-4F4E-8BE3-EFC8659AC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1"/>
            <a:ext cx="11233150" cy="104457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Hvit</a:t>
            </a:r>
            <a:r>
              <a:rPr lang="en-US" dirty="0"/>
              <a:t> slide med </a:t>
            </a:r>
            <a:r>
              <a:rPr lang="en-US" dirty="0" err="1"/>
              <a:t>utfallende</a:t>
            </a:r>
            <a:r>
              <a:rPr lang="en-US" dirty="0"/>
              <a:t> </a:t>
            </a:r>
            <a:r>
              <a:rPr lang="en-US" dirty="0" err="1"/>
              <a:t>horisontalt</a:t>
            </a:r>
            <a:r>
              <a:rPr lang="en-US" dirty="0"/>
              <a:t> </a:t>
            </a:r>
            <a:r>
              <a:rPr lang="en-US" dirty="0" err="1"/>
              <a:t>bilde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622FC-3196-EB4B-BA30-926A69BC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8CBC9-5203-2B4A-9999-B547FA6B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ACFE1-C6EA-ED46-9B81-112ECCB3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857F85-1245-DA44-BD26-575BB3E01C3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0" y="1772257"/>
            <a:ext cx="12191999" cy="4252762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7966333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356C4-507B-4240-BB15-681ECF71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B54427-A619-2E4A-AC47-2B4C6FBF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43E5C-717D-4A49-B73E-BF2A29C4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72689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7226-8BB0-A845-8DFC-3DA5E68C19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68300"/>
            <a:ext cx="11233150" cy="30607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</a:t>
            </a:r>
            <a:br>
              <a:rPr lang="en-US" dirty="0"/>
            </a:br>
            <a:r>
              <a:rPr lang="en-US" dirty="0"/>
              <a:t>44 pt.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sliden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teksten</a:t>
            </a:r>
            <a:r>
              <a:rPr lang="en-US" dirty="0"/>
              <a:t> </a:t>
            </a:r>
            <a:r>
              <a:rPr lang="en-US" dirty="0" err="1"/>
              <a:t>hvit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</a:t>
            </a:r>
            <a:r>
              <a:rPr lang="en-US" dirty="0" err="1"/>
              <a:t>lesbar</a:t>
            </a:r>
            <a:r>
              <a:rPr lang="en-US" dirty="0"/>
              <a:t> mot </a:t>
            </a:r>
            <a:r>
              <a:rPr lang="en-US" dirty="0" err="1"/>
              <a:t>bakgrunnen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73D84-60DF-0E41-B8E1-32BE2CFF02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9347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</a:t>
            </a:r>
          </a:p>
          <a:p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FA33-A866-9344-9DB6-51725A6E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88F6C-42EC-F643-9156-B6177EBD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2B6A5-2D88-2745-A481-77B1D9B7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957689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04DC4-16BA-E24C-81B9-3CAAD27A4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11233150" cy="104457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878F-3B41-7142-AFD1-3A58DC588B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592263"/>
            <a:ext cx="5653088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8A6A2-B632-E04F-B63F-33B536838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5938" y="1592263"/>
            <a:ext cx="53884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Her </a:t>
            </a:r>
            <a:r>
              <a:rPr lang="en-US" dirty="0" err="1"/>
              <a:t>kan</a:t>
            </a:r>
            <a:r>
              <a:rPr lang="en-US" dirty="0"/>
              <a:t> man </a:t>
            </a:r>
            <a:r>
              <a:rPr lang="en-US" dirty="0" err="1"/>
              <a:t>eksempelvis</a:t>
            </a:r>
            <a:r>
              <a:rPr lang="en-US" dirty="0"/>
              <a:t> har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 Denne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satt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Century Gothic 16 pt. </a:t>
            </a:r>
            <a:r>
              <a:rPr lang="en-US" dirty="0" err="1"/>
              <a:t>Nå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kopiere</a:t>
            </a:r>
            <a:r>
              <a:rPr lang="en-US" dirty="0"/>
              <a:t> inn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skissetekst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 et </a:t>
            </a:r>
            <a:r>
              <a:rPr lang="en-US" dirty="0" err="1"/>
              <a:t>inntrykk</a:t>
            </a:r>
            <a:r>
              <a:rPr lang="en-US" dirty="0"/>
              <a:t> av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visuelt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seende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Her </a:t>
            </a:r>
            <a:r>
              <a:rPr lang="en-US" dirty="0" err="1"/>
              <a:t>kommer</a:t>
            </a:r>
            <a:r>
              <a:rPr lang="en-US" dirty="0"/>
              <a:t> den: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 pariatur. </a:t>
            </a:r>
            <a:r>
              <a:rPr lang="nb-NO" dirty="0" err="1"/>
              <a:t>Excepteur</a:t>
            </a:r>
            <a:r>
              <a:rPr lang="nb-NO" dirty="0"/>
              <a:t> sint </a:t>
            </a:r>
            <a:r>
              <a:rPr lang="nb-NO" dirty="0" err="1"/>
              <a:t>occaecat</a:t>
            </a:r>
            <a:r>
              <a:rPr lang="nb-NO" dirty="0"/>
              <a:t> </a:t>
            </a:r>
            <a:r>
              <a:rPr lang="nb-NO" dirty="0" err="1"/>
              <a:t>cupidatat</a:t>
            </a:r>
            <a:r>
              <a:rPr lang="nb-NO" dirty="0"/>
              <a:t> non </a:t>
            </a:r>
            <a:r>
              <a:rPr lang="nb-NO" dirty="0" err="1"/>
              <a:t>proident</a:t>
            </a:r>
            <a:r>
              <a:rPr lang="nb-NO" dirty="0"/>
              <a:t>, sunt in culpa </a:t>
            </a:r>
            <a:r>
              <a:rPr lang="nb-NO" dirty="0" err="1"/>
              <a:t>qui</a:t>
            </a:r>
            <a:r>
              <a:rPr lang="nb-NO" dirty="0"/>
              <a:t> officia </a:t>
            </a:r>
            <a:r>
              <a:rPr lang="nb-NO" dirty="0" err="1"/>
              <a:t>deserunt</a:t>
            </a:r>
            <a:r>
              <a:rPr lang="nb-NO" dirty="0"/>
              <a:t> </a:t>
            </a:r>
            <a:r>
              <a:rPr lang="nb-NO" dirty="0" err="1"/>
              <a:t>mollit</a:t>
            </a:r>
            <a:r>
              <a:rPr lang="nb-NO" dirty="0"/>
              <a:t> </a:t>
            </a:r>
            <a:r>
              <a:rPr lang="nb-NO" dirty="0" err="1"/>
              <a:t>anim</a:t>
            </a:r>
            <a:r>
              <a:rPr lang="nb-NO" dirty="0"/>
              <a:t> id est </a:t>
            </a:r>
            <a:r>
              <a:rPr lang="nb-NO" dirty="0" err="1"/>
              <a:t>laborum</a:t>
            </a:r>
            <a:r>
              <a:rPr lang="nb-NO" dirty="0"/>
              <a:t>.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3D09B-4177-C941-BB53-91C7E28C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A7919-2249-614A-B5C0-D0D37A2D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35546-D7BB-9548-9298-01F92206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856187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B7FF-E32F-9C4D-AE67-B7ADA1C1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4394265" cy="306070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 </a:t>
            </a: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lage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alt for lang.</a:t>
            </a:r>
            <a:endParaRPr lang="nb-NO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0E016-0D33-DE43-830D-17211D22A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8301"/>
            <a:ext cx="6565900" cy="57451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67FB7-C5C5-C941-8807-3D404471FE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5938" y="3681413"/>
            <a:ext cx="4394265" cy="243200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med </a:t>
            </a:r>
            <a:r>
              <a:rPr lang="en-US" dirty="0" err="1"/>
              <a:t>bilde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1828F-7FFB-4640-8887-DC4375B9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6E279-D296-BC43-8B76-AD1E0688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D9138-B4E6-574C-9172-F2F7DE23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6958499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B7FF-E32F-9C4D-AE67-B7ADA1C1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4369213" cy="306070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 </a:t>
            </a: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lage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alt for lang.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67FB7-C5C5-C941-8807-3D404471FE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5938" y="3681413"/>
            <a:ext cx="4369213" cy="243200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med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1828F-7FFB-4640-8887-DC4375B9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6E279-D296-BC43-8B76-AD1E0688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D9138-B4E6-574C-9172-F2F7DE23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F6B0C3E-3780-7049-A980-2C95FEF02FF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83188" y="368300"/>
            <a:ext cx="318452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0E7225C-1F9E-5444-BCD5-39013B96B76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564567" y="368300"/>
            <a:ext cx="318452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BE6E5C-02C9-7446-AFD1-86F43B3C354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5183188" y="3330099"/>
            <a:ext cx="6565900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442270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8D56-C201-C143-BEAD-865D6D6AF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11233150" cy="10445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14EF9-0AFE-8B43-A73F-1876E923036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49A5-890A-1F47-A05D-B23A8DF3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D583D-B7EF-7C41-A833-F1F957D6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9A39-E8EE-FA4A-9ADD-8A1F7666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203875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8A5F0-B0DF-7045-995B-6DA323E523C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666514" y="365125"/>
            <a:ext cx="2082574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endParaRPr lang="nb-NO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487DB-B4EF-A44C-8A62-3F7A551F8DD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15939" y="365125"/>
            <a:ext cx="894157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/>
              <a:t>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57B2E-0C7C-BE4C-B485-D51C90AD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60FE4-9926-5B40-941A-43B600C5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91E95-0C4A-1B47-BC55-CFE885E0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485593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68300"/>
            <a:ext cx="10537552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</a:t>
            </a:r>
            <a:br>
              <a:rPr lang="en-US" dirty="0"/>
            </a:br>
            <a:r>
              <a:rPr lang="en-US" dirty="0"/>
              <a:t>44 pt. </a:t>
            </a: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</a:t>
            </a:r>
            <a:r>
              <a:rPr lang="en-US" dirty="0" err="1"/>
              <a:t>maksimalt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5938" y="3688126"/>
            <a:ext cx="1053755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Denne </a:t>
            </a:r>
            <a:r>
              <a:rPr lang="en-US" dirty="0" err="1"/>
              <a:t>sliden</a:t>
            </a:r>
            <a:r>
              <a:rPr lang="en-US" dirty="0"/>
              <a:t> har </a:t>
            </a:r>
            <a:r>
              <a:rPr lang="en-US" dirty="0" err="1"/>
              <a:t>venstremarg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fin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bruke</a:t>
            </a:r>
            <a:r>
              <a:rPr lang="en-US" dirty="0"/>
              <a:t> om det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mye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60527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stort</a:t>
            </a:r>
            <a:r>
              <a:rPr lang="en-US" dirty="0"/>
              <a:t> </a:t>
            </a:r>
            <a:r>
              <a:rPr lang="en-US" dirty="0" err="1"/>
              <a:t>bilde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1653D2C-C99D-8D48-AA31-9174D9027F3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5938" y="368300"/>
            <a:ext cx="5580062" cy="57451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864947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fire </a:t>
            </a:r>
            <a:r>
              <a:rPr lang="en-US" dirty="0" err="1"/>
              <a:t>kvadratiske</a:t>
            </a:r>
            <a:r>
              <a:rPr lang="en-US" dirty="0"/>
              <a:t>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8" y="368300"/>
            <a:ext cx="270638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B5DC5DB-DE05-2046-ABA8-411539A3EE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389619" y="368300"/>
            <a:ext cx="270638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7F5D7EA-BF61-F441-8863-B31DA2AFBC3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515938" y="3330099"/>
            <a:ext cx="270638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300F38-178E-8143-A58A-27B555970548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389619" y="3330099"/>
            <a:ext cx="270638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112363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8" y="368300"/>
            <a:ext cx="270638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B5DC5DB-DE05-2046-ABA8-411539A3EE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389619" y="368300"/>
            <a:ext cx="2706381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7F5D7EA-BF61-F441-8863-B31DA2AFBC3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515938" y="3330099"/>
            <a:ext cx="5580062" cy="27864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1478183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9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7" y="377908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FB40223-00DE-6E43-A3F4-3AE23738AF5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240736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2CAE092-9FA1-2049-9807-8F8BA7C16AD7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29879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3BF265-7E1A-714F-BC53-C3AF365E6792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515937" y="4273502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639354D-DE2E-B549-81D8-E79A32C81FF6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2407368" y="4273502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5009DF5-E3BC-AF45-85C8-AB171A5537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4298798" y="4273502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0884872-72AE-534D-9DA5-A7C35087532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515937" y="2344494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7FA1777-B287-CD42-8433-677A7B01D2F7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2407368" y="2344494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DFC3D5D-3EC0-194C-8F07-0F860F3C2DCE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298798" y="2344494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396606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fire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7" y="377908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FB40223-00DE-6E43-A3F4-3AE23738AF5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240736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2CAE092-9FA1-2049-9807-8F8BA7C16AD7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298798" y="377908"/>
            <a:ext cx="1798525" cy="185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0884872-72AE-534D-9DA5-A7C35087532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515937" y="2344494"/>
            <a:ext cx="5580063" cy="3780733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424179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CC9F-C829-C64D-B9D6-9A643F1E1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1" y="368300"/>
            <a:ext cx="5449888" cy="30607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44 pt. 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FA4B-0AE0-6A4D-9541-C8B28211F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0" y="3688126"/>
            <a:ext cx="54498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Her </a:t>
            </a:r>
            <a:r>
              <a:rPr lang="en-US" dirty="0" err="1"/>
              <a:t>kommer</a:t>
            </a:r>
            <a:r>
              <a:rPr lang="en-US" dirty="0"/>
              <a:t> det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undertekst</a:t>
            </a:r>
            <a:r>
              <a:rPr lang="en-US" dirty="0"/>
              <a:t>. Slide med layout for fire </a:t>
            </a:r>
            <a:r>
              <a:rPr lang="en-US" dirty="0" err="1"/>
              <a:t>bilder</a:t>
            </a:r>
            <a:r>
              <a:rPr lang="en-US" dirty="0"/>
              <a:t>.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24 pt. 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29A7-9786-314C-8791-55C802C5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323F-1A67-284B-8B8B-DDF1E2B475D8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5000-489C-6F4C-94C6-49F81E9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6A17-DB56-4349-9946-71EB4BE8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32127-356D-774B-A3B1-35C59BD53CC1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041EE3-FE8C-2E42-9EB2-4A660039469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515937" y="377908"/>
            <a:ext cx="1798525" cy="1865131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FB40223-00DE-6E43-A3F4-3AE23738AF5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2407368" y="377908"/>
            <a:ext cx="3688632" cy="57473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3BF265-7E1A-714F-BC53-C3AF365E6792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515937" y="4273502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0884872-72AE-534D-9DA5-A7C35087532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515937" y="2344494"/>
            <a:ext cx="1798525" cy="1851725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32229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9CAECF9-B326-164B-BE37-75637C1F2A8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10EF9-B443-6446-B000-65A5FECF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1233150" cy="1044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Century Gothic Bold 36 pt.</a:t>
            </a:r>
            <a:br>
              <a:rPr lang="en-US" dirty="0"/>
            </a:br>
            <a:r>
              <a:rPr lang="en-US" dirty="0" err="1"/>
              <a:t>Prøv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ha </a:t>
            </a:r>
            <a:r>
              <a:rPr lang="en-US" dirty="0" err="1"/>
              <a:t>overskriften</a:t>
            </a:r>
            <a:r>
              <a:rPr lang="en-US" dirty="0"/>
              <a:t> </a:t>
            </a:r>
            <a:r>
              <a:rPr lang="en-US" dirty="0" err="1"/>
              <a:t>lenger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to </a:t>
            </a:r>
            <a:r>
              <a:rPr lang="en-US" dirty="0" err="1"/>
              <a:t>linjer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783C-D88D-DF48-91A7-54DBF45F0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592264"/>
            <a:ext cx="11233150" cy="453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1 </a:t>
            </a:r>
            <a:r>
              <a:rPr lang="en-US" dirty="0" err="1"/>
              <a:t>er</a:t>
            </a:r>
            <a:r>
              <a:rPr lang="en-US" dirty="0"/>
              <a:t> Century Gothic 24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endParaRPr lang="en-US" dirty="0"/>
          </a:p>
          <a:p>
            <a:pPr lvl="1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2 </a:t>
            </a:r>
            <a:r>
              <a:rPr lang="en-US" dirty="0" err="1"/>
              <a:t>er</a:t>
            </a:r>
            <a:r>
              <a:rPr lang="en-US" dirty="0"/>
              <a:t> Century Gothic 20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3 </a:t>
            </a:r>
            <a:r>
              <a:rPr lang="en-US" dirty="0" err="1"/>
              <a:t>er</a:t>
            </a:r>
            <a:r>
              <a:rPr lang="en-US" dirty="0"/>
              <a:t> Century Gothic 16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4 </a:t>
            </a:r>
            <a:r>
              <a:rPr lang="en-US" dirty="0" err="1"/>
              <a:t>er</a:t>
            </a:r>
            <a:r>
              <a:rPr lang="en-US" dirty="0"/>
              <a:t> Century Gothic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  <a:p>
            <a:pPr lvl="4"/>
            <a:r>
              <a:rPr lang="en-US" dirty="0" err="1"/>
              <a:t>Undertekst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5 </a:t>
            </a:r>
            <a:r>
              <a:rPr lang="en-US" dirty="0" err="1"/>
              <a:t>er</a:t>
            </a:r>
            <a:r>
              <a:rPr lang="en-US" dirty="0"/>
              <a:t> Century Gothic </a:t>
            </a:r>
            <a:r>
              <a:rPr lang="en-US" dirty="0" err="1"/>
              <a:t>og</a:t>
            </a:r>
            <a:r>
              <a:rPr lang="en-US" dirty="0"/>
              <a:t> har </a:t>
            </a:r>
            <a:r>
              <a:rPr lang="en-US" dirty="0" err="1"/>
              <a:t>også</a:t>
            </a:r>
            <a:r>
              <a:rPr lang="en-US" dirty="0"/>
              <a:t> 14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størrelse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012DB-4278-5D43-88F5-BF388192F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33492" y="6532880"/>
            <a:ext cx="1112520" cy="213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algn="r"/>
            <a:fld id="{E6B3323F-1A67-284B-8B8B-DDF1E2B475D8}" type="datetimeFigureOut">
              <a:rPr lang="nb-NO" smtClean="0"/>
              <a:pPr algn="r"/>
              <a:t>05.05.2022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FA740-41E3-BA48-B1A6-72941B471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8" y="6414564"/>
            <a:ext cx="5549418" cy="430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 err="1"/>
              <a:t>Footer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CD388-DA0E-8546-8E7F-EB7C9D3E6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93660" y="6532878"/>
            <a:ext cx="567031" cy="213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|   </a:t>
            </a:r>
            <a:fld id="{75032127-356D-774B-A3B1-35C59BD53CC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64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62" r:id="rId5"/>
    <p:sldLayoutId id="2147483669" r:id="rId6"/>
    <p:sldLayoutId id="2147483663" r:id="rId7"/>
    <p:sldLayoutId id="2147483668" r:id="rId8"/>
    <p:sldLayoutId id="2147483667" r:id="rId9"/>
    <p:sldLayoutId id="2147483666" r:id="rId10"/>
    <p:sldLayoutId id="2147483664" r:id="rId11"/>
    <p:sldLayoutId id="2147483665" r:id="rId12"/>
    <p:sldLayoutId id="2147483650" r:id="rId13"/>
    <p:sldLayoutId id="2147483652" r:id="rId14"/>
    <p:sldLayoutId id="2147483653" r:id="rId15"/>
    <p:sldLayoutId id="2147483654" r:id="rId16"/>
    <p:sldLayoutId id="2147483670" r:id="rId17"/>
    <p:sldLayoutId id="2147483671" r:id="rId18"/>
    <p:sldLayoutId id="2147483655" r:id="rId19"/>
    <p:sldLayoutId id="2147483656" r:id="rId20"/>
    <p:sldLayoutId id="2147483657" r:id="rId21"/>
    <p:sldLayoutId id="2147483672" r:id="rId22"/>
    <p:sldLayoutId id="2147483658" r:id="rId23"/>
    <p:sldLayoutId id="2147483659" r:id="rId24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75000"/>
          </a:schemeClr>
        </a:buClr>
        <a:buSzPct val="110000"/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38163" indent="-163513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SzPct val="110000"/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33450" indent="-1524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89050" indent="-1524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SzPct val="11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604963" indent="-1524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SzPct val="11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orient="horz" pos="890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pos="325" userDrawn="1">
          <p15:clr>
            <a:srgbClr val="F26B43"/>
          </p15:clr>
        </p15:guide>
        <p15:guide id="7" pos="7401" userDrawn="1">
          <p15:clr>
            <a:srgbClr val="F26B43"/>
          </p15:clr>
        </p15:guide>
        <p15:guide id="8" orient="horz" pos="23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na jakter «sorte svaner» for å komme krise i forkjøpet | DN">
            <a:extLst>
              <a:ext uri="{FF2B5EF4-FFF2-40B4-BE49-F238E27FC236}">
                <a16:creationId xmlns:a16="http://schemas.microsoft.com/office/drawing/2014/main" id="{926805E9-9346-42FA-B16B-AC827651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BA472-13AD-D740-9F68-4CDF585D78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3300" dirty="0"/>
              <a:t>Eiendom i en sjø av</a:t>
            </a:r>
            <a:br>
              <a:rPr lang="nb-NO" sz="3300" dirty="0"/>
            </a:br>
            <a:r>
              <a:rPr lang="nb-NO" sz="3300" dirty="0"/>
              <a:t>svarte svaner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699B0-29DE-2B48-98B9-EB4708EEA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Kyte Næringsmegling/Thommesen/Nordea</a:t>
            </a:r>
            <a:r>
              <a:rPr lang="nb-NO" sz="2000"/>
              <a:t>/Stadsporten</a:t>
            </a:r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5. mai 2022</a:t>
            </a:r>
          </a:p>
          <a:p>
            <a:r>
              <a:rPr lang="nb-NO" sz="2000" dirty="0"/>
              <a:t>Christian Ringnes</a:t>
            </a:r>
          </a:p>
        </p:txBody>
      </p:sp>
    </p:spTree>
    <p:extLst>
      <p:ext uri="{BB962C8B-B14F-4D97-AF65-F5344CB8AC3E}">
        <p14:creationId xmlns:p14="http://schemas.microsoft.com/office/powerpoint/2010/main" val="700343077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Oppsummering av indikerte </a:t>
            </a:r>
            <a:r>
              <a:rPr lang="nb-NO" sz="2800" dirty="0" err="1"/>
              <a:t>yieldnivåer</a:t>
            </a:r>
            <a:r>
              <a:rPr lang="nb-NO" sz="2800" dirty="0"/>
              <a:t> (gjennomsnitt) Q1 2022</a:t>
            </a:r>
            <a:br>
              <a:rPr lang="nb-NO" sz="2800" dirty="0"/>
            </a:br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933BA-F295-4CBD-94BC-89AD2295CEC6}"/>
              </a:ext>
            </a:extLst>
          </p:cNvPr>
          <p:cNvSpPr txBox="1"/>
          <p:nvPr/>
        </p:nvSpPr>
        <p:spPr>
          <a:xfrm>
            <a:off x="515938" y="6147881"/>
            <a:ext cx="1358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</a:t>
            </a:r>
            <a:r>
              <a:rPr lang="nb-NO" sz="1000" dirty="0" err="1">
                <a:solidFill>
                  <a:schemeClr val="tx2"/>
                </a:solidFill>
              </a:rPr>
              <a:t>Malling</a:t>
            </a:r>
            <a:r>
              <a:rPr lang="nb-NO" sz="1000" dirty="0">
                <a:solidFill>
                  <a:schemeClr val="tx2"/>
                </a:solidFill>
              </a:rPr>
              <a:t> &amp; Co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68B4812-1F3D-480F-8404-441B50FDF7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37" y="1204912"/>
            <a:ext cx="10895643" cy="48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114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Ønsket eksponering mot næringseiendom neste 12 måneder</a:t>
            </a:r>
            <a:br>
              <a:rPr lang="nb-NO" sz="2800" dirty="0"/>
            </a:br>
            <a:r>
              <a:rPr lang="nb-NO" sz="2000" b="0" dirty="0"/>
              <a:t>Utvikling i ønsket eksponering mot næringseiendom totalt neste 12 måneder, andel i %</a:t>
            </a:r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933BA-F295-4CBD-94BC-89AD2295CEC6}"/>
              </a:ext>
            </a:extLst>
          </p:cNvPr>
          <p:cNvSpPr txBox="1"/>
          <p:nvPr/>
        </p:nvSpPr>
        <p:spPr>
          <a:xfrm>
            <a:off x="515938" y="6147881"/>
            <a:ext cx="1358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</a:t>
            </a:r>
            <a:r>
              <a:rPr lang="nb-NO" sz="1000" dirty="0" err="1">
                <a:solidFill>
                  <a:schemeClr val="tx2"/>
                </a:solidFill>
              </a:rPr>
              <a:t>Malling</a:t>
            </a:r>
            <a:r>
              <a:rPr lang="nb-NO" sz="1000" dirty="0">
                <a:solidFill>
                  <a:schemeClr val="tx2"/>
                </a:solidFill>
              </a:rPr>
              <a:t> &amp; Co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4C0624E-D332-4EEC-99FD-3511333744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938" y="1412875"/>
            <a:ext cx="10594151" cy="473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3399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Men </a:t>
            </a:r>
            <a:r>
              <a:rPr lang="nb-NO" sz="2800" dirty="0" err="1"/>
              <a:t>watch</a:t>
            </a:r>
            <a:r>
              <a:rPr lang="nb-NO" sz="2800" dirty="0"/>
              <a:t> </a:t>
            </a:r>
            <a:r>
              <a:rPr lang="nb-NO" sz="2800" dirty="0" err="1"/>
              <a:t>out</a:t>
            </a:r>
            <a:r>
              <a:rPr lang="nb-NO" sz="2800" dirty="0"/>
              <a:t> – Bakspeilsyndrom?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5" y="1384742"/>
            <a:ext cx="11233149" cy="952058"/>
          </a:xfrm>
        </p:spPr>
        <p:txBody>
          <a:bodyPr>
            <a:noAutofit/>
          </a:bodyPr>
          <a:lstStyle/>
          <a:p>
            <a:r>
              <a:rPr lang="nb-NO" sz="1600" dirty="0"/>
              <a:t>Søndag 24. april – DnB Markets ned-graderer </a:t>
            </a:r>
            <a:r>
              <a:rPr lang="nb-NO" sz="1600" b="1" dirty="0"/>
              <a:t>Entra</a:t>
            </a:r>
            <a:r>
              <a:rPr lang="nb-NO" sz="1600" dirty="0"/>
              <a:t> (økt yield, økt rentekost og økt </a:t>
            </a:r>
            <a:r>
              <a:rPr lang="nb-NO" sz="1600" dirty="0" err="1"/>
              <a:t>byggekost</a:t>
            </a:r>
            <a:r>
              <a:rPr lang="nb-NO" sz="1600" dirty="0"/>
              <a:t>):</a:t>
            </a:r>
            <a:br>
              <a:rPr lang="nb-NO" sz="1600" dirty="0"/>
            </a:br>
            <a:r>
              <a:rPr lang="nb-NO" sz="1600" dirty="0"/>
              <a:t>Fra </a:t>
            </a:r>
            <a:r>
              <a:rPr lang="nb-NO" sz="1600" b="1" dirty="0"/>
              <a:t>KJØP</a:t>
            </a:r>
            <a:r>
              <a:rPr lang="nb-NO" sz="1600" dirty="0"/>
              <a:t> og target </a:t>
            </a:r>
            <a:r>
              <a:rPr lang="nb-NO" sz="1600" dirty="0" err="1"/>
              <a:t>price</a:t>
            </a:r>
            <a:r>
              <a:rPr lang="nb-NO" sz="1600" dirty="0"/>
              <a:t> 233 til </a:t>
            </a:r>
            <a:r>
              <a:rPr lang="nb-NO" sz="1600" b="1" dirty="0"/>
              <a:t>SELG</a:t>
            </a:r>
            <a:r>
              <a:rPr lang="nb-NO" sz="1600" dirty="0"/>
              <a:t> og target </a:t>
            </a:r>
            <a:r>
              <a:rPr lang="nb-NO" sz="1600" dirty="0" err="1"/>
              <a:t>price</a:t>
            </a:r>
            <a:r>
              <a:rPr lang="nb-NO" sz="1600" dirty="0"/>
              <a:t> 150. </a:t>
            </a:r>
          </a:p>
          <a:p>
            <a:r>
              <a:rPr lang="nb-NO" sz="1600" dirty="0"/>
              <a:t>Mandag 25. april – kurs faller 9 % fra 173 til 158 (OBX faller 2,5 %).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ADF1618-4273-447B-ABA1-66CF21BBA95B}"/>
              </a:ext>
            </a:extLst>
          </p:cNvPr>
          <p:cNvGrpSpPr/>
          <p:nvPr/>
        </p:nvGrpSpPr>
        <p:grpSpPr>
          <a:xfrm>
            <a:off x="2664754" y="1911740"/>
            <a:ext cx="7192611" cy="3191856"/>
            <a:chOff x="5524055" y="3690025"/>
            <a:chExt cx="6343690" cy="2799675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9B28C4B4-A083-4668-B901-89E6C7AD9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4588"/>
            <a:stretch/>
          </p:blipFill>
          <p:spPr>
            <a:xfrm rot="16200000">
              <a:off x="7392394" y="1821686"/>
              <a:ext cx="2607011" cy="6343690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E51037E6-0440-4688-ABCA-B3A3A42D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9836943" y="4835030"/>
              <a:ext cx="1923754" cy="138558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F7F4AB9F-AB40-469D-A36A-313BA9FC9BCE}"/>
              </a:ext>
            </a:extLst>
          </p:cNvPr>
          <p:cNvSpPr txBox="1">
            <a:spLocks/>
          </p:cNvSpPr>
          <p:nvPr/>
        </p:nvSpPr>
        <p:spPr>
          <a:xfrm>
            <a:off x="258465" y="4946262"/>
            <a:ext cx="780926" cy="1268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3345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905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4963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600" dirty="0"/>
              <a:t>Dog:</a:t>
            </a:r>
          </a:p>
        </p:txBody>
      </p:sp>
      <p:sp>
        <p:nvSpPr>
          <p:cNvPr id="9" name="Plassholder for innhold 3">
            <a:extLst>
              <a:ext uri="{FF2B5EF4-FFF2-40B4-BE49-F238E27FC236}">
                <a16:creationId xmlns:a16="http://schemas.microsoft.com/office/drawing/2014/main" id="{BDBD6AF9-2B99-4046-A25B-C0F00333534F}"/>
              </a:ext>
            </a:extLst>
          </p:cNvPr>
          <p:cNvSpPr txBox="1">
            <a:spLocks/>
          </p:cNvSpPr>
          <p:nvPr/>
        </p:nvSpPr>
        <p:spPr>
          <a:xfrm>
            <a:off x="863287" y="4966580"/>
            <a:ext cx="10967162" cy="1448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3345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905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4963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b="1" dirty="0"/>
              <a:t>Entra</a:t>
            </a:r>
            <a:r>
              <a:rPr lang="nb-NO" sz="1600" dirty="0"/>
              <a:t> er en aksje - ikke en eiendom (volatilitet/</a:t>
            </a:r>
            <a:r>
              <a:rPr lang="nb-NO" sz="1600" dirty="0" err="1"/>
              <a:t>gearing</a:t>
            </a:r>
            <a:r>
              <a:rPr lang="nb-NO" sz="1600" dirty="0"/>
              <a:t>)</a:t>
            </a:r>
          </a:p>
          <a:p>
            <a:r>
              <a:rPr lang="nb-NO" sz="1600" dirty="0"/>
              <a:t>EPRA NRV 235, EPRA NDV 173</a:t>
            </a:r>
          </a:p>
          <a:p>
            <a:r>
              <a:rPr lang="nb-NO" sz="1600" dirty="0"/>
              <a:t>To svenske storeiere var det som dro kursen i september 2021</a:t>
            </a:r>
          </a:p>
          <a:p>
            <a:r>
              <a:rPr lang="nb-NO" sz="1600" dirty="0"/>
              <a:t>Preget av dyrt kjøp av Oslo Areal, oppskrivning nær 3 milliarder i «sorgens kvartal» ikke troverdig</a:t>
            </a:r>
          </a:p>
        </p:txBody>
      </p:sp>
    </p:spTree>
    <p:extLst>
      <p:ext uri="{BB962C8B-B14F-4D97-AF65-F5344CB8AC3E}">
        <p14:creationId xmlns:p14="http://schemas.microsoft.com/office/powerpoint/2010/main" val="73481992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11233150" cy="1207580"/>
          </a:xfrm>
        </p:spPr>
        <p:txBody>
          <a:bodyPr anchor="t">
            <a:normAutofit fontScale="90000"/>
          </a:bodyPr>
          <a:lstStyle/>
          <a:p>
            <a:r>
              <a:rPr lang="nb-NO" sz="3100" dirty="0"/>
              <a:t>Umiddelbar effekt av nominell rentedobling grusom, selv om realrenten er uendret</a:t>
            </a:r>
            <a:br>
              <a:rPr lang="nb-NO" sz="2800" dirty="0"/>
            </a:br>
            <a:r>
              <a:rPr lang="nb-NO" sz="2000" b="0" dirty="0"/>
              <a:t>Eksempel: Eiendom med 5 % netto avkastning, 60 % LTV (før skatt)</a:t>
            </a:r>
            <a:endParaRPr lang="nb-NO" sz="28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5198C7B-5E0E-4459-A55E-EFE1BDC8644E}"/>
              </a:ext>
            </a:extLst>
          </p:cNvPr>
          <p:cNvSpPr txBox="1"/>
          <p:nvPr/>
        </p:nvSpPr>
        <p:spPr>
          <a:xfrm>
            <a:off x="515938" y="2154912"/>
            <a:ext cx="35429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>
                <a:solidFill>
                  <a:schemeClr val="tx2"/>
                </a:solidFill>
              </a:rPr>
              <a:t>Lav rente 3 %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Netto leie		100</a:t>
            </a:r>
          </a:p>
          <a:p>
            <a:r>
              <a:rPr lang="nb-NO" sz="1000" dirty="0">
                <a:solidFill>
                  <a:schemeClr val="tx2"/>
                </a:solidFill>
              </a:rPr>
              <a:t>Verdi ved 5 % yield	2 000 (1 200 lån; 800 E/K)</a:t>
            </a:r>
          </a:p>
          <a:p>
            <a:r>
              <a:rPr lang="nb-NO" sz="1000" dirty="0">
                <a:solidFill>
                  <a:schemeClr val="tx2"/>
                </a:solidFill>
              </a:rPr>
              <a:t>Rente		3 %</a:t>
            </a:r>
          </a:p>
          <a:p>
            <a:r>
              <a:rPr lang="nb-NO" sz="1000" dirty="0">
                <a:solidFill>
                  <a:schemeClr val="tx2"/>
                </a:solidFill>
              </a:rPr>
              <a:t>Inflasjon		1 %</a:t>
            </a:r>
          </a:p>
          <a:p>
            <a:r>
              <a:rPr lang="nb-NO" sz="1000" dirty="0">
                <a:solidFill>
                  <a:schemeClr val="tx2"/>
                </a:solidFill>
              </a:rPr>
              <a:t>«Realrente»		2 %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0864658-0099-4601-A9B1-9F4ADFF9BAA2}"/>
              </a:ext>
            </a:extLst>
          </p:cNvPr>
          <p:cNvSpPr txBox="1"/>
          <p:nvPr/>
        </p:nvSpPr>
        <p:spPr>
          <a:xfrm>
            <a:off x="6634636" y="2154912"/>
            <a:ext cx="3156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>
                <a:solidFill>
                  <a:schemeClr val="tx2"/>
                </a:solidFill>
              </a:rPr>
              <a:t>Moderat rente 6 %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Netto leie		100</a:t>
            </a:r>
          </a:p>
          <a:p>
            <a:r>
              <a:rPr lang="nb-NO" sz="1000" dirty="0">
                <a:solidFill>
                  <a:schemeClr val="tx2"/>
                </a:solidFill>
              </a:rPr>
              <a:t>Verdi ved 5 % yield	2 000 lån; 800 E/K</a:t>
            </a:r>
          </a:p>
          <a:p>
            <a:r>
              <a:rPr lang="nb-NO" sz="1000" dirty="0">
                <a:solidFill>
                  <a:schemeClr val="tx2"/>
                </a:solidFill>
              </a:rPr>
              <a:t>Rente		6 %</a:t>
            </a:r>
          </a:p>
          <a:p>
            <a:r>
              <a:rPr lang="nb-NO" sz="1000" dirty="0">
                <a:solidFill>
                  <a:schemeClr val="tx2"/>
                </a:solidFill>
              </a:rPr>
              <a:t>Inflasjon		4 %</a:t>
            </a:r>
          </a:p>
          <a:p>
            <a:r>
              <a:rPr lang="nb-NO" sz="1000" dirty="0">
                <a:solidFill>
                  <a:schemeClr val="tx2"/>
                </a:solidFill>
              </a:rPr>
              <a:t>«Realrente»		2 %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5CB82CE-D254-47C8-B500-EC2F13ABE91C}"/>
              </a:ext>
            </a:extLst>
          </p:cNvPr>
          <p:cNvSpPr txBox="1"/>
          <p:nvPr/>
        </p:nvSpPr>
        <p:spPr>
          <a:xfrm>
            <a:off x="515938" y="3443430"/>
            <a:ext cx="5078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48000"/>
            <a:r>
              <a:rPr lang="nb-NO" sz="1000" b="1" dirty="0">
                <a:solidFill>
                  <a:schemeClr val="tx2"/>
                </a:solidFill>
              </a:rPr>
              <a:t>			År 1	År 2	År 3	År 5	År 10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Netto leie			100	101	102	104	109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Rente 3 % av 1 200 gjeld	36	36	36	36	36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Netto til E/K 800		64	65	66	68	71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E/K avkastning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(før verdiendring)		</a:t>
            </a:r>
            <a:r>
              <a:rPr lang="nb-NO" sz="1000" dirty="0">
                <a:solidFill>
                  <a:srgbClr val="FF0000"/>
                </a:solidFill>
              </a:rPr>
              <a:t>8,0 %	8,1 %	8,3 %	8,5 %	8,9 %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C74840E-3F20-446E-AF5A-67A503A41AD9}"/>
              </a:ext>
            </a:extLst>
          </p:cNvPr>
          <p:cNvSpPr txBox="1"/>
          <p:nvPr/>
        </p:nvSpPr>
        <p:spPr>
          <a:xfrm>
            <a:off x="6634636" y="3443429"/>
            <a:ext cx="5078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48000"/>
            <a:r>
              <a:rPr lang="nb-NO" sz="1000" b="1" dirty="0">
                <a:solidFill>
                  <a:schemeClr val="tx2"/>
                </a:solidFill>
              </a:rPr>
              <a:t>			År 1	År 2	År 3	År 5	År 10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Netto leie			100	104	108	117	142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Rente 6 % av 1 200 gjeld	72	72	72	72	72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Netto til E/K 800		28	32	36	45	70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E/K avkastning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(før verdiendring)		</a:t>
            </a:r>
            <a:r>
              <a:rPr lang="nb-NO" sz="1000" dirty="0">
                <a:solidFill>
                  <a:srgbClr val="FF0000"/>
                </a:solidFill>
              </a:rPr>
              <a:t>3,5 %	4,0 %	4,5 %	5,6 %	8,9 %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475F4A0-B9F1-4FAF-A3B5-2AE05BC53E9F}"/>
              </a:ext>
            </a:extLst>
          </p:cNvPr>
          <p:cNvSpPr txBox="1"/>
          <p:nvPr/>
        </p:nvSpPr>
        <p:spPr>
          <a:xfrm>
            <a:off x="515938" y="5019154"/>
            <a:ext cx="8771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48000"/>
            <a:r>
              <a:rPr lang="nb-NO" sz="1600" dirty="0">
                <a:solidFill>
                  <a:schemeClr val="tx2"/>
                </a:solidFill>
              </a:rPr>
              <a:t>	År 1 forsvinner over halvparten av E/K-inntjeningen. Likevekt nås først etter 10 år.</a:t>
            </a:r>
            <a:br>
              <a:rPr lang="nb-NO" sz="1600" dirty="0">
                <a:solidFill>
                  <a:schemeClr val="tx2"/>
                </a:solidFill>
              </a:rPr>
            </a:br>
            <a:r>
              <a:rPr lang="nb-NO" sz="1600" dirty="0">
                <a:solidFill>
                  <a:schemeClr val="tx2"/>
                </a:solidFill>
              </a:rPr>
              <a:t>	Det kan fort bety høyere avkastningskrav (yield) når den nominelle renten stiger.</a:t>
            </a:r>
          </a:p>
        </p:txBody>
      </p:sp>
      <p:sp>
        <p:nvSpPr>
          <p:cNvPr id="3" name="Pil: høyre 2">
            <a:extLst>
              <a:ext uri="{FF2B5EF4-FFF2-40B4-BE49-F238E27FC236}">
                <a16:creationId xmlns:a16="http://schemas.microsoft.com/office/drawing/2014/main" id="{36147B37-DC00-4FA2-BBAE-B720CD370FA2}"/>
              </a:ext>
            </a:extLst>
          </p:cNvPr>
          <p:cNvSpPr/>
          <p:nvPr/>
        </p:nvSpPr>
        <p:spPr>
          <a:xfrm>
            <a:off x="603115" y="5060579"/>
            <a:ext cx="330740" cy="22018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798D2C2-E666-4D2A-A346-95888ED39B39}"/>
              </a:ext>
            </a:extLst>
          </p:cNvPr>
          <p:cNvSpPr/>
          <p:nvPr/>
        </p:nvSpPr>
        <p:spPr>
          <a:xfrm>
            <a:off x="2451370" y="3429000"/>
            <a:ext cx="466928" cy="1030093"/>
          </a:xfrm>
          <a:prstGeom prst="rect">
            <a:avLst/>
          </a:prstGeom>
          <a:noFill/>
          <a:ln>
            <a:solidFill>
              <a:srgbClr val="032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37C1F7F-6EA7-4426-B5D7-81AC8F5FCE1F}"/>
              </a:ext>
            </a:extLst>
          </p:cNvPr>
          <p:cNvSpPr/>
          <p:nvPr/>
        </p:nvSpPr>
        <p:spPr>
          <a:xfrm>
            <a:off x="5055138" y="3432245"/>
            <a:ext cx="466928" cy="1030093"/>
          </a:xfrm>
          <a:prstGeom prst="rect">
            <a:avLst/>
          </a:prstGeom>
          <a:noFill/>
          <a:ln>
            <a:solidFill>
              <a:srgbClr val="032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67688A-D87F-4300-A88C-BD1404CBE8AC}"/>
              </a:ext>
            </a:extLst>
          </p:cNvPr>
          <p:cNvSpPr/>
          <p:nvPr/>
        </p:nvSpPr>
        <p:spPr>
          <a:xfrm>
            <a:off x="8576550" y="3432245"/>
            <a:ext cx="466928" cy="1030093"/>
          </a:xfrm>
          <a:prstGeom prst="rect">
            <a:avLst/>
          </a:prstGeom>
          <a:noFill/>
          <a:ln>
            <a:solidFill>
              <a:srgbClr val="032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8041460-0091-4180-971F-0A61308D0E2B}"/>
              </a:ext>
            </a:extLst>
          </p:cNvPr>
          <p:cNvSpPr/>
          <p:nvPr/>
        </p:nvSpPr>
        <p:spPr>
          <a:xfrm>
            <a:off x="11180318" y="3435490"/>
            <a:ext cx="466928" cy="1030093"/>
          </a:xfrm>
          <a:prstGeom prst="rect">
            <a:avLst/>
          </a:prstGeom>
          <a:noFill/>
          <a:ln>
            <a:solidFill>
              <a:srgbClr val="032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962095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11233150" cy="1207580"/>
          </a:xfrm>
        </p:spPr>
        <p:txBody>
          <a:bodyPr anchor="t">
            <a:normAutofit/>
          </a:bodyPr>
          <a:lstStyle/>
          <a:p>
            <a:r>
              <a:rPr lang="nb-NO" sz="2800" dirty="0"/>
              <a:t>Yield er skumle greier, spesielt når den er lav i utgangspunktet…</a:t>
            </a:r>
            <a:br>
              <a:rPr lang="nb-NO" sz="2800" dirty="0"/>
            </a:br>
            <a:r>
              <a:rPr lang="nb-NO" sz="1800" b="0" dirty="0"/>
              <a:t>Eksempel: </a:t>
            </a:r>
            <a:r>
              <a:rPr lang="nb-NO" sz="1800" b="0" dirty="0" err="1"/>
              <a:t>Nettoleie</a:t>
            </a:r>
            <a:r>
              <a:rPr lang="nb-NO" sz="1800" b="0" dirty="0"/>
              <a:t> 100, 3,5 % yield, 60 % LTV, verdi 2 857 (1 714 gjeld; 1 142 E/K)</a:t>
            </a:r>
            <a:endParaRPr lang="nb-NO" sz="1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5CB82CE-D254-47C8-B500-EC2F13ABE91C}"/>
              </a:ext>
            </a:extLst>
          </p:cNvPr>
          <p:cNvSpPr txBox="1"/>
          <p:nvPr/>
        </p:nvSpPr>
        <p:spPr>
          <a:xfrm>
            <a:off x="515938" y="2398115"/>
            <a:ext cx="5803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48000"/>
            <a:r>
              <a:rPr lang="nb-NO" sz="1000" b="1" dirty="0">
                <a:solidFill>
                  <a:schemeClr val="tx2"/>
                </a:solidFill>
              </a:rPr>
              <a:t>Yield			3,5 %	4,0 %	4,5 %	5,0 %	5,5 %	6,0 %</a:t>
            </a:r>
            <a:br>
              <a:rPr lang="nb-NO" sz="1000" dirty="0">
                <a:solidFill>
                  <a:schemeClr val="tx2"/>
                </a:solidFill>
              </a:rPr>
            </a:br>
            <a:endParaRPr lang="nb-NO" sz="1000" dirty="0">
              <a:solidFill>
                <a:schemeClr val="tx2"/>
              </a:solidFill>
            </a:endParaRP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Verdi			2 857	2 500	2 222	2 000	1 818	1 666</a:t>
            </a:r>
          </a:p>
          <a:p>
            <a:pPr defTabSz="648000"/>
            <a:endParaRPr lang="nb-NO" sz="1000" dirty="0">
              <a:solidFill>
                <a:schemeClr val="tx2"/>
              </a:solidFill>
            </a:endParaRP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Verditap kr 			</a:t>
            </a:r>
            <a:r>
              <a:rPr lang="nb-NO" sz="1000" dirty="0">
                <a:solidFill>
                  <a:srgbClr val="FF0000"/>
                </a:solidFill>
              </a:rPr>
              <a:t>   357	   278	   222	   182	   152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Verditap %			 </a:t>
            </a:r>
            <a:r>
              <a:rPr lang="nb-NO" sz="1000" dirty="0">
                <a:solidFill>
                  <a:srgbClr val="FF0000"/>
                </a:solidFill>
              </a:rPr>
              <a:t>12 %	 22 %	 30 %	 36 %	 42 %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E/K			1 142	   785	   507	   285	   103	  (-49)</a:t>
            </a:r>
            <a:br>
              <a:rPr lang="nb-NO" sz="1000" dirty="0">
                <a:solidFill>
                  <a:schemeClr val="tx2"/>
                </a:solidFill>
              </a:rPr>
            </a:br>
            <a:r>
              <a:rPr lang="nb-NO" sz="1000" dirty="0">
                <a:solidFill>
                  <a:schemeClr val="tx2"/>
                </a:solidFill>
              </a:rPr>
              <a:t>E/K tap %				 </a:t>
            </a:r>
            <a:r>
              <a:rPr lang="nb-NO" sz="1000" dirty="0">
                <a:solidFill>
                  <a:srgbClr val="FF0000"/>
                </a:solidFill>
              </a:rPr>
              <a:t>31 %	 55 %	75 %	90 %        &gt;100 %</a:t>
            </a:r>
          </a:p>
          <a:p>
            <a:pPr defTabSz="648000"/>
            <a:r>
              <a:rPr lang="nb-NO" sz="1000" dirty="0">
                <a:solidFill>
                  <a:schemeClr val="tx2"/>
                </a:solidFill>
              </a:rPr>
              <a:t>Faktisk LTV			 60 %	 69 %	 77 %	 86 %	 94 %         103 %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475F4A0-B9F1-4FAF-A3B5-2AE05BC53E9F}"/>
              </a:ext>
            </a:extLst>
          </p:cNvPr>
          <p:cNvSpPr txBox="1"/>
          <p:nvPr/>
        </p:nvSpPr>
        <p:spPr>
          <a:xfrm>
            <a:off x="515937" y="4260397"/>
            <a:ext cx="977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8000"/>
            <a:r>
              <a:rPr lang="nb-NO" sz="1600" dirty="0">
                <a:solidFill>
                  <a:schemeClr val="tx2"/>
                </a:solidFill>
              </a:rPr>
              <a:t>	Stiger yield fra 3,5 % til 4,5 % synker eiendommen </a:t>
            </a:r>
            <a:r>
              <a:rPr lang="nb-NO" sz="1600" dirty="0">
                <a:solidFill>
                  <a:srgbClr val="FF0000"/>
                </a:solidFill>
              </a:rPr>
              <a:t>22 %</a:t>
            </a:r>
            <a:r>
              <a:rPr lang="nb-NO" sz="1600" dirty="0">
                <a:solidFill>
                  <a:schemeClr val="tx2"/>
                </a:solidFill>
              </a:rPr>
              <a:t> i verdi og egenkapitalen </a:t>
            </a:r>
            <a:r>
              <a:rPr lang="nb-NO" sz="1600" dirty="0">
                <a:solidFill>
                  <a:srgbClr val="FF0000"/>
                </a:solidFill>
              </a:rPr>
              <a:t>55 %</a:t>
            </a:r>
            <a:r>
              <a:rPr lang="nb-NO" sz="1600" dirty="0">
                <a:solidFill>
                  <a:schemeClr val="tx2"/>
                </a:solidFill>
              </a:rPr>
              <a:t> i verdi. 	LTV går fra 60 % til 77 %.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798D2C2-E666-4D2A-A346-95888ED39B39}"/>
              </a:ext>
            </a:extLst>
          </p:cNvPr>
          <p:cNvSpPr/>
          <p:nvPr/>
        </p:nvSpPr>
        <p:spPr>
          <a:xfrm>
            <a:off x="2451370" y="2383685"/>
            <a:ext cx="466928" cy="1477328"/>
          </a:xfrm>
          <a:prstGeom prst="rect">
            <a:avLst/>
          </a:prstGeom>
          <a:noFill/>
          <a:ln>
            <a:solidFill>
              <a:srgbClr val="032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37C1F7F-6EA7-4426-B5D7-81AC8F5FCE1F}"/>
              </a:ext>
            </a:extLst>
          </p:cNvPr>
          <p:cNvSpPr/>
          <p:nvPr/>
        </p:nvSpPr>
        <p:spPr>
          <a:xfrm>
            <a:off x="3745146" y="2386930"/>
            <a:ext cx="466928" cy="1474083"/>
          </a:xfrm>
          <a:prstGeom prst="rect">
            <a:avLst/>
          </a:prstGeom>
          <a:noFill/>
          <a:ln>
            <a:solidFill>
              <a:srgbClr val="032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AA3DADA-F530-43EE-A2D8-FFFCB2BE0F29}"/>
              </a:ext>
            </a:extLst>
          </p:cNvPr>
          <p:cNvSpPr/>
          <p:nvPr/>
        </p:nvSpPr>
        <p:spPr>
          <a:xfrm>
            <a:off x="5633269" y="2383690"/>
            <a:ext cx="527578" cy="1474083"/>
          </a:xfrm>
          <a:prstGeom prst="rect">
            <a:avLst/>
          </a:prstGeom>
          <a:noFill/>
          <a:ln>
            <a:solidFill>
              <a:srgbClr val="03285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l: høyre 14">
            <a:extLst>
              <a:ext uri="{FF2B5EF4-FFF2-40B4-BE49-F238E27FC236}">
                <a16:creationId xmlns:a16="http://schemas.microsoft.com/office/drawing/2014/main" id="{56ED2D4D-EAB7-40DD-9199-E3BE146D87A6}"/>
              </a:ext>
            </a:extLst>
          </p:cNvPr>
          <p:cNvSpPr/>
          <p:nvPr/>
        </p:nvSpPr>
        <p:spPr>
          <a:xfrm>
            <a:off x="603115" y="4306101"/>
            <a:ext cx="330740" cy="22018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708937F-BE96-451F-A492-887A02C2DB2B}"/>
              </a:ext>
            </a:extLst>
          </p:cNvPr>
          <p:cNvSpPr txBox="1"/>
          <p:nvPr/>
        </p:nvSpPr>
        <p:spPr>
          <a:xfrm>
            <a:off x="515938" y="4913522"/>
            <a:ext cx="10339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48000"/>
            <a:r>
              <a:rPr lang="nb-NO" sz="1600" dirty="0">
                <a:solidFill>
                  <a:schemeClr val="tx2"/>
                </a:solidFill>
              </a:rPr>
              <a:t>	Stiger yield fra 4,5 % til 6,0 % synker eiendommen </a:t>
            </a:r>
            <a:r>
              <a:rPr lang="nb-NO" sz="1600" dirty="0">
                <a:solidFill>
                  <a:srgbClr val="FF0000"/>
                </a:solidFill>
              </a:rPr>
              <a:t>25 %</a:t>
            </a:r>
            <a:r>
              <a:rPr lang="nb-NO" sz="1600" dirty="0">
                <a:solidFill>
                  <a:schemeClr val="tx2"/>
                </a:solidFill>
              </a:rPr>
              <a:t> i verdi og egenkapitalen med </a:t>
            </a:r>
            <a:r>
              <a:rPr lang="nb-NO" sz="1600" dirty="0">
                <a:solidFill>
                  <a:srgbClr val="FF0000"/>
                </a:solidFill>
              </a:rPr>
              <a:t>63 %</a:t>
            </a:r>
            <a:r>
              <a:rPr lang="nb-NO" sz="1600" dirty="0">
                <a:solidFill>
                  <a:schemeClr val="tx2"/>
                </a:solidFill>
              </a:rPr>
              <a:t> i verdi.</a:t>
            </a:r>
            <a:br>
              <a:rPr lang="nb-NO" sz="1600" dirty="0">
                <a:solidFill>
                  <a:schemeClr val="tx2"/>
                </a:solidFill>
              </a:rPr>
            </a:br>
            <a:r>
              <a:rPr lang="nb-NO" sz="1600" dirty="0">
                <a:solidFill>
                  <a:schemeClr val="tx2"/>
                </a:solidFill>
              </a:rPr>
              <a:t>	LTV går fra 60 % til 80 %.</a:t>
            </a:r>
          </a:p>
        </p:txBody>
      </p:sp>
      <p:sp>
        <p:nvSpPr>
          <p:cNvPr id="17" name="Pil: høyre 16">
            <a:extLst>
              <a:ext uri="{FF2B5EF4-FFF2-40B4-BE49-F238E27FC236}">
                <a16:creationId xmlns:a16="http://schemas.microsoft.com/office/drawing/2014/main" id="{8F54B23F-CF03-4056-8B77-10C4DD08FFA2}"/>
              </a:ext>
            </a:extLst>
          </p:cNvPr>
          <p:cNvSpPr/>
          <p:nvPr/>
        </p:nvSpPr>
        <p:spPr>
          <a:xfrm>
            <a:off x="603115" y="4959226"/>
            <a:ext cx="330740" cy="22018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24AFE29-E3F4-4163-8B00-DCEE0767E744}"/>
              </a:ext>
            </a:extLst>
          </p:cNvPr>
          <p:cNvSpPr txBox="1"/>
          <p:nvPr/>
        </p:nvSpPr>
        <p:spPr>
          <a:xfrm>
            <a:off x="701097" y="4273367"/>
            <a:ext cx="298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CA524AA-135B-4331-8704-01B6177E82D3}"/>
              </a:ext>
            </a:extLst>
          </p:cNvPr>
          <p:cNvSpPr txBox="1"/>
          <p:nvPr/>
        </p:nvSpPr>
        <p:spPr>
          <a:xfrm>
            <a:off x="713558" y="492789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AA6E6AB4-6703-45A8-B570-3927BF4354E9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2683435" y="2121647"/>
            <a:ext cx="1399" cy="26203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C33ED68C-2A61-4752-8678-F862D8954664}"/>
              </a:ext>
            </a:extLst>
          </p:cNvPr>
          <p:cNvCxnSpPr>
            <a:cxnSpLocks/>
          </p:cNvCxnSpPr>
          <p:nvPr/>
        </p:nvCxnSpPr>
        <p:spPr>
          <a:xfrm>
            <a:off x="2684834" y="2121647"/>
            <a:ext cx="121183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pilkobling 30">
            <a:extLst>
              <a:ext uri="{FF2B5EF4-FFF2-40B4-BE49-F238E27FC236}">
                <a16:creationId xmlns:a16="http://schemas.microsoft.com/office/drawing/2014/main" id="{C59E44FD-09B2-4068-9402-5E1AED4E83C0}"/>
              </a:ext>
            </a:extLst>
          </p:cNvPr>
          <p:cNvCxnSpPr>
            <a:cxnSpLocks/>
          </p:cNvCxnSpPr>
          <p:nvPr/>
        </p:nvCxnSpPr>
        <p:spPr>
          <a:xfrm>
            <a:off x="3890689" y="2121647"/>
            <a:ext cx="4257" cy="26528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190294EC-CE1D-4AEA-8BF6-D4CA3150612B}"/>
              </a:ext>
            </a:extLst>
          </p:cNvPr>
          <p:cNvCxnSpPr/>
          <p:nvPr/>
        </p:nvCxnSpPr>
        <p:spPr>
          <a:xfrm flipH="1" flipV="1">
            <a:off x="4039090" y="2124252"/>
            <a:ext cx="1399" cy="26203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5D24F27D-D09B-4C12-9DE1-D469DE8922ED}"/>
              </a:ext>
            </a:extLst>
          </p:cNvPr>
          <p:cNvCxnSpPr>
            <a:cxnSpLocks/>
          </p:cNvCxnSpPr>
          <p:nvPr/>
        </p:nvCxnSpPr>
        <p:spPr>
          <a:xfrm flipV="1">
            <a:off x="4040489" y="2121647"/>
            <a:ext cx="1891430" cy="26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kobling 34">
            <a:extLst>
              <a:ext uri="{FF2B5EF4-FFF2-40B4-BE49-F238E27FC236}">
                <a16:creationId xmlns:a16="http://schemas.microsoft.com/office/drawing/2014/main" id="{A8CAE9F4-E0B1-4101-9645-9CE7270DFCCB}"/>
              </a:ext>
            </a:extLst>
          </p:cNvPr>
          <p:cNvCxnSpPr>
            <a:cxnSpLocks/>
          </p:cNvCxnSpPr>
          <p:nvPr/>
        </p:nvCxnSpPr>
        <p:spPr>
          <a:xfrm>
            <a:off x="5927662" y="2124252"/>
            <a:ext cx="4257" cy="26528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AFC0B520-40FC-4FC8-A9DB-C0D61F35B4CA}"/>
              </a:ext>
            </a:extLst>
          </p:cNvPr>
          <p:cNvSpPr txBox="1"/>
          <p:nvPr/>
        </p:nvSpPr>
        <p:spPr>
          <a:xfrm>
            <a:off x="3161380" y="1928639"/>
            <a:ext cx="298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EA013C0B-C443-4DF8-A00E-B4F2C1093F37}"/>
              </a:ext>
            </a:extLst>
          </p:cNvPr>
          <p:cNvSpPr txBox="1"/>
          <p:nvPr/>
        </p:nvSpPr>
        <p:spPr>
          <a:xfrm>
            <a:off x="4819882" y="1928638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chemeClr val="tx2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0235044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Megatrendene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Urbanisering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Globalisering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Digitalisering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Bærekraft</a:t>
            </a:r>
          </a:p>
        </p:txBody>
      </p:sp>
    </p:spTree>
    <p:extLst>
      <p:ext uri="{BB962C8B-B14F-4D97-AF65-F5344CB8AC3E}">
        <p14:creationId xmlns:p14="http://schemas.microsoft.com/office/powerpoint/2010/main" val="2410704986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Eiendomsimplikasjoner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dirty="0"/>
              <a:t>Urbanisering:</a:t>
            </a:r>
            <a:r>
              <a:rPr lang="nb-NO" sz="1600" dirty="0"/>
              <a:t>	Byene vokser. Det er der du vil være.</a:t>
            </a:r>
            <a:br>
              <a:rPr lang="nb-NO" sz="1600" b="1" dirty="0"/>
            </a:br>
            <a:endParaRPr lang="nb-NO" sz="1600" b="1" dirty="0"/>
          </a:p>
          <a:p>
            <a:pPr marL="0" indent="0">
              <a:buNone/>
            </a:pPr>
            <a:r>
              <a:rPr lang="nb-NO" sz="1600" b="1" dirty="0"/>
              <a:t>Globalisering:</a:t>
            </a:r>
            <a:r>
              <a:rPr lang="nb-NO" sz="1600" dirty="0"/>
              <a:t>	«On hold». Isolasjon og sjølberging vil føre til prisøkning og økte renter, </a:t>
            </a:r>
            <a:br>
              <a:rPr lang="nb-NO" sz="1600" dirty="0"/>
            </a:br>
            <a:r>
              <a:rPr lang="nb-NO" sz="1600" dirty="0"/>
              <a:t>		deretter muligvis depresjon</a:t>
            </a:r>
            <a:br>
              <a:rPr lang="nb-NO" sz="1600" b="1" dirty="0"/>
            </a:br>
            <a:endParaRPr lang="nb-NO" sz="1600" b="1" dirty="0"/>
          </a:p>
          <a:p>
            <a:pPr marL="0" indent="0">
              <a:buNone/>
            </a:pPr>
            <a:r>
              <a:rPr lang="nb-NO" sz="1600" b="1" dirty="0"/>
              <a:t>Digitalisering:</a:t>
            </a:r>
            <a:r>
              <a:rPr lang="nb-NO" sz="1600" dirty="0"/>
              <a:t>	- Netthandel</a:t>
            </a:r>
            <a:br>
              <a:rPr lang="nb-NO" sz="1600" dirty="0"/>
            </a:br>
            <a:r>
              <a:rPr lang="nb-NO" sz="1600" dirty="0"/>
              <a:t>		- Remote </a:t>
            </a:r>
            <a:r>
              <a:rPr lang="nb-NO" sz="1600" dirty="0" err="1"/>
              <a:t>work</a:t>
            </a:r>
            <a:br>
              <a:rPr lang="nb-NO" sz="1600" dirty="0"/>
            </a:br>
            <a:r>
              <a:rPr lang="nb-NO" sz="1600" dirty="0"/>
              <a:t>		- Reisemønstre</a:t>
            </a:r>
            <a:br>
              <a:rPr lang="nb-NO" sz="1600" dirty="0"/>
            </a:br>
            <a:r>
              <a:rPr lang="nb-NO" sz="1600" dirty="0"/>
              <a:t>		- Automatisering</a:t>
            </a:r>
            <a:br>
              <a:rPr lang="nb-NO" sz="1600" b="1" dirty="0"/>
            </a:br>
            <a:endParaRPr lang="nb-NO" sz="1600" b="1" dirty="0"/>
          </a:p>
          <a:p>
            <a:pPr marL="0" indent="0">
              <a:buNone/>
            </a:pPr>
            <a:r>
              <a:rPr lang="nb-NO" sz="1600" b="1" dirty="0"/>
              <a:t>Bærekraft:</a:t>
            </a:r>
            <a:r>
              <a:rPr lang="nb-NO" sz="1600" dirty="0"/>
              <a:t>	Gjenbruk, energisparing, sortering, sertifisering, rapportering osv.</a:t>
            </a: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170287608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Digitaliseringseffekter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92264"/>
            <a:ext cx="11413097" cy="4535898"/>
          </a:xfrm>
        </p:spPr>
        <p:txBody>
          <a:bodyPr>
            <a:normAutofit/>
          </a:bodyPr>
          <a:lstStyle/>
          <a:p>
            <a:pPr>
              <a:tabLst>
                <a:tab pos="1440000" algn="l"/>
              </a:tabLst>
            </a:pPr>
            <a:r>
              <a:rPr lang="nb-NO" sz="1600" b="1" dirty="0"/>
              <a:t>KONTOR:</a:t>
            </a:r>
            <a:r>
              <a:rPr lang="nb-NO" sz="1600" dirty="0"/>
              <a:t>	- Fleksibelt arbeidssted/arbeidstid kommet for å bli</a:t>
            </a:r>
            <a:br>
              <a:rPr lang="nb-NO" sz="1600" dirty="0"/>
            </a:br>
            <a:r>
              <a:rPr lang="nb-NO" sz="1600" dirty="0"/>
              <a:t>	- Reisetidsbesparelse konkret og reelt</a:t>
            </a:r>
            <a:br>
              <a:rPr lang="nb-NO" sz="1600" dirty="0"/>
            </a:br>
            <a:r>
              <a:rPr lang="nb-NO" sz="1600" dirty="0"/>
              <a:t>	- Egenproduktivitet vs. samhandlingsproduktivitet</a:t>
            </a:r>
            <a:br>
              <a:rPr lang="nb-NO" sz="1600" dirty="0"/>
            </a:br>
            <a:r>
              <a:rPr lang="nb-NO" sz="1600" dirty="0"/>
              <a:t>	- Stor sjefs- og kulturutfordring</a:t>
            </a:r>
            <a:br>
              <a:rPr lang="nb-NO" sz="1600" dirty="0"/>
            </a:br>
            <a:r>
              <a:rPr lang="nb-NO" sz="1600" dirty="0"/>
              <a:t>	- Mange HA dager -&gt; fristende for firmaer å tilby bare </a:t>
            </a:r>
            <a:r>
              <a:rPr lang="nb-NO" sz="1600" dirty="0" err="1"/>
              <a:t>hotdesking</a:t>
            </a:r>
            <a:r>
              <a:rPr lang="nb-NO" sz="1600" dirty="0"/>
              <a:t> -&gt; </a:t>
            </a:r>
            <a:br>
              <a:rPr lang="nb-NO" sz="1600" dirty="0"/>
            </a:br>
            <a:r>
              <a:rPr lang="nb-NO" sz="1600" dirty="0"/>
              <a:t>	  enda mer fristende for ansatte med HA dager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	-&gt;	Jury still </a:t>
            </a:r>
            <a:r>
              <a:rPr lang="nb-NO" sz="1600" dirty="0" err="1"/>
              <a:t>out</a:t>
            </a:r>
            <a:r>
              <a:rPr lang="nb-NO" sz="1600" dirty="0"/>
              <a:t>, men trolig mindre arealbruk. Lav kostnad og fokus på ansatte/kultur kan dra </a:t>
            </a:r>
            <a:br>
              <a:rPr lang="nb-NO" sz="1600" dirty="0"/>
            </a:br>
            <a:r>
              <a:rPr lang="nb-NO" sz="1600" dirty="0"/>
              <a:t>		andre vei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	- TECH og nytt vs. bærekraft</a:t>
            </a:r>
            <a:br>
              <a:rPr lang="nb-NO" sz="1600" dirty="0"/>
            </a:br>
            <a:r>
              <a:rPr lang="nb-NO" sz="1600" dirty="0"/>
              <a:t>	- Rehabilitering heller enn nybygg</a:t>
            </a:r>
            <a:br>
              <a:rPr lang="nb-NO" sz="1600" dirty="0"/>
            </a:br>
            <a:r>
              <a:rPr lang="nb-NO" sz="1600" dirty="0"/>
              <a:t>	- Rive eller tilpasse brukte kontorer</a:t>
            </a:r>
            <a:br>
              <a:rPr lang="nb-NO" sz="1600" dirty="0"/>
            </a:br>
            <a:r>
              <a:rPr lang="nb-NO" sz="1600" dirty="0"/>
              <a:t>	- Reversere deler av TECH</a:t>
            </a:r>
            <a:r>
              <a:rPr lang="nb-NO" sz="16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93382531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605759-B9B9-44CE-8D0D-4FE6086E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KONTOR: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743DA5C-8DFC-4FD6-8822-70D6BCD56B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801612" y="-483170"/>
            <a:ext cx="5356166" cy="79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398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2EBC0CB-685D-4937-D771-F666A209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572" y="654084"/>
            <a:ext cx="8934855" cy="50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5028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1BFA3D4-921C-41A2-9041-41CC69BE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1233150" cy="1044575"/>
          </a:xfrm>
        </p:spPr>
        <p:txBody>
          <a:bodyPr anchor="t">
            <a:normAutofit/>
          </a:bodyPr>
          <a:lstStyle/>
          <a:p>
            <a:r>
              <a:rPr lang="nb-NO" sz="2800" dirty="0"/>
              <a:t>Eiendomsspar/Victoria Eiendom – kort om selskapet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525DD81-AF36-446D-83DC-7D58E8C81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Eiendomsselskap eier, forvalter og utvikler eiendom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Største eier står her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Leieinntektsnivå 2022: kr 1 100 mill.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Eierandel i Pandox AB (157 hoteller – 35 000 rom)</a:t>
            </a:r>
            <a:br>
              <a:rPr lang="nb-NO" sz="1600" dirty="0"/>
            </a:br>
            <a:r>
              <a:rPr lang="nb-NO" sz="1600" dirty="0"/>
              <a:t>(25,8 %, største eier)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Eierandel i Aurora Eiendom (6 kjøpesentre ~ 17 %)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18 eiendommer i Bergen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77D235B-D7D8-4BF6-B9E1-91CFE195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6928" y="1037617"/>
            <a:ext cx="4129617" cy="247777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213E322-C463-44C7-963F-38F910E511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6927" y="3515387"/>
            <a:ext cx="2790825" cy="28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0006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Digitaliseringseffekter</a:t>
            </a:r>
            <a:r>
              <a:rPr lang="nb-NO" sz="2000" b="0" dirty="0"/>
              <a:t>, forts.</a:t>
            </a:r>
            <a:endParaRPr lang="nb-NO" sz="20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92264"/>
            <a:ext cx="11413097" cy="4535898"/>
          </a:xfrm>
        </p:spPr>
        <p:txBody>
          <a:bodyPr>
            <a:normAutofit/>
          </a:bodyPr>
          <a:lstStyle/>
          <a:p>
            <a:pPr>
              <a:tabLst>
                <a:tab pos="1440000" algn="l"/>
              </a:tabLst>
            </a:pPr>
            <a:r>
              <a:rPr lang="nb-NO" sz="1600" b="1" dirty="0"/>
              <a:t>BUTIKK:</a:t>
            </a:r>
            <a:r>
              <a:rPr lang="nb-NO" sz="1600" dirty="0"/>
              <a:t>	- Netthandel vil fortsette å ta andeler – det er den store trenden</a:t>
            </a:r>
            <a:br>
              <a:rPr lang="nb-NO" sz="1600" dirty="0"/>
            </a:br>
            <a:r>
              <a:rPr lang="nb-NO" sz="1600" dirty="0"/>
              <a:t>	- Vekst i tradisjonell fysisk handel er ikke over, men skifter innhold (servering, opplevelser, </a:t>
            </a:r>
            <a:r>
              <a:rPr lang="nb-NO" sz="1600" dirty="0" err="1"/>
              <a:t>showroom</a:t>
            </a:r>
            <a:r>
              <a:rPr lang="nb-NO" sz="1600" dirty="0"/>
              <a:t>)</a:t>
            </a:r>
            <a:br>
              <a:rPr lang="nb-NO" sz="1600" dirty="0"/>
            </a:br>
            <a:r>
              <a:rPr lang="nb-NO" sz="1600" dirty="0"/>
              <a:t>	- Var i en periode mispriset, </a:t>
            </a:r>
            <a:r>
              <a:rPr lang="nb-NO" sz="1600" dirty="0" err="1"/>
              <a:t>long</a:t>
            </a:r>
            <a:r>
              <a:rPr lang="nb-NO" sz="1600" dirty="0"/>
              <a:t> </a:t>
            </a:r>
            <a:r>
              <a:rPr lang="nb-NO" sz="1600" dirty="0" err="1"/>
              <a:t>tail</a:t>
            </a:r>
            <a:r>
              <a:rPr lang="nb-NO" sz="1600" dirty="0"/>
              <a:t> er lang	</a:t>
            </a:r>
            <a:r>
              <a:rPr lang="nb-NO" sz="1600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20590202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605759-B9B9-44CE-8D0D-4FE6086E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Nett- og butikkhandel forsetter veksten i 2021</a:t>
            </a:r>
            <a:br>
              <a:rPr lang="nb-NO" sz="2800" dirty="0"/>
            </a:br>
            <a:r>
              <a:rPr lang="nb-NO" sz="2000" b="0" dirty="0"/>
              <a:t>Vekst fra samme periode året før</a:t>
            </a:r>
            <a:endParaRPr lang="nb-NO" sz="28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73567B-8B4D-4B08-8EB1-7AF138792F82}"/>
              </a:ext>
            </a:extLst>
          </p:cNvPr>
          <p:cNvSpPr txBox="1"/>
          <p:nvPr/>
        </p:nvSpPr>
        <p:spPr>
          <a:xfrm>
            <a:off x="515938" y="6147881"/>
            <a:ext cx="6104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NHO Service og handel, SSB 07129 </a:t>
            </a:r>
            <a:r>
              <a:rPr lang="nb-NO" sz="1000" dirty="0" err="1">
                <a:solidFill>
                  <a:schemeClr val="tx2"/>
                </a:solidFill>
              </a:rPr>
              <a:t>Varehandelindeksen</a:t>
            </a:r>
            <a:r>
              <a:rPr lang="nb-NO" sz="1000" dirty="0">
                <a:solidFill>
                  <a:schemeClr val="tx2"/>
                </a:solidFill>
              </a:rPr>
              <a:t> og 07312 Omsetning i varehandel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FA5DEE7-CB72-4F26-9094-22D07623EA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3686931" y="-1651512"/>
            <a:ext cx="4497861" cy="1083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334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605759-B9B9-44CE-8D0D-4FE6086E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It is not an </a:t>
            </a:r>
            <a:r>
              <a:rPr lang="nb-NO" sz="2800" dirty="0" err="1"/>
              <a:t>either</a:t>
            </a:r>
            <a:r>
              <a:rPr lang="nb-NO" sz="2800" dirty="0"/>
              <a:t> or – </a:t>
            </a:r>
            <a:r>
              <a:rPr lang="nb-NO" sz="2800" dirty="0" err="1"/>
              <a:t>both</a:t>
            </a:r>
            <a:r>
              <a:rPr lang="nb-NO" sz="2800" dirty="0"/>
              <a:t> </a:t>
            </a:r>
            <a:r>
              <a:rPr lang="nb-NO" sz="2800" dirty="0" err="1"/>
              <a:t>traditional</a:t>
            </a:r>
            <a:r>
              <a:rPr lang="nb-NO" sz="2800" dirty="0"/>
              <a:t> </a:t>
            </a:r>
            <a:r>
              <a:rPr lang="nb-NO" sz="2800" dirty="0" err="1"/>
              <a:t>retail</a:t>
            </a:r>
            <a:r>
              <a:rPr lang="nb-NO" sz="2800" dirty="0"/>
              <a:t> and </a:t>
            </a:r>
            <a:r>
              <a:rPr lang="nb-NO" sz="2800" dirty="0" err="1"/>
              <a:t>e-commerce</a:t>
            </a:r>
            <a:r>
              <a:rPr lang="nb-NO" sz="2800" dirty="0"/>
              <a:t> </a:t>
            </a:r>
            <a:r>
              <a:rPr lang="nb-NO" sz="2800" dirty="0" err="1"/>
              <a:t>will</a:t>
            </a:r>
            <a:r>
              <a:rPr lang="nb-NO" sz="2800" dirty="0"/>
              <a:t> be </a:t>
            </a:r>
            <a:r>
              <a:rPr lang="nb-NO" sz="2800" dirty="0" err="1"/>
              <a:t>important</a:t>
            </a:r>
            <a:r>
              <a:rPr lang="nb-NO" sz="2800" dirty="0"/>
              <a:t> in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future</a:t>
            </a:r>
            <a:endParaRPr lang="nb-NO" sz="28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73567B-8B4D-4B08-8EB1-7AF138792F82}"/>
              </a:ext>
            </a:extLst>
          </p:cNvPr>
          <p:cNvSpPr txBox="1"/>
          <p:nvPr/>
        </p:nvSpPr>
        <p:spPr>
          <a:xfrm>
            <a:off x="515938" y="6147881"/>
            <a:ext cx="3130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</a:t>
            </a:r>
            <a:r>
              <a:rPr lang="nb-NO" sz="1000" dirty="0" err="1">
                <a:solidFill>
                  <a:schemeClr val="tx2"/>
                </a:solidFill>
              </a:rPr>
              <a:t>Statistics</a:t>
            </a:r>
            <a:r>
              <a:rPr lang="nb-NO" sz="1000" dirty="0">
                <a:solidFill>
                  <a:schemeClr val="tx2"/>
                </a:solidFill>
              </a:rPr>
              <a:t> Norway, Virke, </a:t>
            </a:r>
            <a:r>
              <a:rPr lang="nb-NO" sz="1000" dirty="0" err="1">
                <a:solidFill>
                  <a:schemeClr val="tx2"/>
                </a:solidFill>
              </a:rPr>
              <a:t>RetailEXPO</a:t>
            </a:r>
            <a:r>
              <a:rPr lang="nb-NO" sz="1000" dirty="0">
                <a:solidFill>
                  <a:schemeClr val="tx2"/>
                </a:solidFill>
              </a:rPr>
              <a:t> survey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BC4CDF8-E9A2-4DCC-9DC1-82B85CF4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058235" y="-74685"/>
            <a:ext cx="4584826" cy="76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55656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77080E5F-C11C-46FC-B53C-597FD0A75C1A}"/>
              </a:ext>
            </a:extLst>
          </p:cNvPr>
          <p:cNvGrpSpPr/>
          <p:nvPr/>
        </p:nvGrpSpPr>
        <p:grpSpPr>
          <a:xfrm>
            <a:off x="3358781" y="125922"/>
            <a:ext cx="5232097" cy="6008101"/>
            <a:chOff x="3358781" y="125922"/>
            <a:chExt cx="5232097" cy="6008101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5830FC59-7A47-40A9-A0BB-7CE7CAFF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8781" y="125922"/>
              <a:ext cx="5232097" cy="5653325"/>
            </a:xfrm>
            <a:prstGeom prst="rect">
              <a:avLst/>
            </a:prstGeom>
          </p:spPr>
        </p:pic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8358DB39-FD4B-4B9D-B69E-AE420F20B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90186" y="5779248"/>
              <a:ext cx="509676" cy="354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7272345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Digitaliseringseffekter</a:t>
            </a:r>
            <a:r>
              <a:rPr lang="nb-NO" sz="2000" b="0" dirty="0"/>
              <a:t>, forts.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92264"/>
            <a:ext cx="11413097" cy="4535898"/>
          </a:xfrm>
        </p:spPr>
        <p:txBody>
          <a:bodyPr>
            <a:normAutofit/>
          </a:bodyPr>
          <a:lstStyle/>
          <a:p>
            <a:pPr>
              <a:tabLst>
                <a:tab pos="1440000" algn="l"/>
              </a:tabLst>
            </a:pPr>
            <a:r>
              <a:rPr lang="nb-NO" sz="1600" b="1" dirty="0"/>
              <a:t>HOTELL:</a:t>
            </a:r>
            <a:r>
              <a:rPr lang="nb-NO" sz="1600" dirty="0"/>
              <a:t>	- Veldig </a:t>
            </a:r>
            <a:r>
              <a:rPr lang="nb-NO" sz="1600" dirty="0" err="1"/>
              <a:t>Covid</a:t>
            </a:r>
            <a:r>
              <a:rPr lang="nb-NO" sz="1600" dirty="0"/>
              <a:t>-påvirket, sterk underliggende reisetrend (4 % p.a.)</a:t>
            </a:r>
            <a:br>
              <a:rPr lang="nb-NO" sz="1600" dirty="0"/>
            </a:br>
            <a:r>
              <a:rPr lang="nb-NO" sz="1600" dirty="0"/>
              <a:t>	- Nye distribusjonsformer som i seg selv genererer etterspørsel (OTA, </a:t>
            </a:r>
            <a:r>
              <a:rPr lang="nb-NO" sz="1600" dirty="0" err="1"/>
              <a:t>AirBnB</a:t>
            </a:r>
            <a:r>
              <a:rPr lang="nb-NO" sz="1600" dirty="0"/>
              <a:t>)</a:t>
            </a:r>
            <a:br>
              <a:rPr lang="nb-NO" sz="1600" dirty="0"/>
            </a:br>
            <a:r>
              <a:rPr lang="nb-NO" sz="1600" dirty="0"/>
              <a:t>	- Får trolig ny vår. Fundamental vekst pluss ketchup.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	-&gt;	Jury still </a:t>
            </a:r>
            <a:r>
              <a:rPr lang="nb-NO" sz="1600" dirty="0" err="1"/>
              <a:t>out</a:t>
            </a:r>
            <a:r>
              <a:rPr lang="nb-NO" sz="1600" dirty="0"/>
              <a:t> – </a:t>
            </a:r>
            <a:r>
              <a:rPr lang="nb-NO" sz="1600" dirty="0" err="1"/>
              <a:t>leisure</a:t>
            </a:r>
            <a:r>
              <a:rPr lang="nb-NO" sz="1600" dirty="0"/>
              <a:t> vs. business (Teams) og potensielt viktigst: bærekraft vs. reisehyppighet</a:t>
            </a: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1032337419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605759-B9B9-44CE-8D0D-4FE6086E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68301"/>
            <a:ext cx="11578785" cy="1191558"/>
          </a:xfrm>
        </p:spPr>
        <p:txBody>
          <a:bodyPr anchor="t">
            <a:normAutofit fontScale="90000"/>
          </a:bodyPr>
          <a:lstStyle/>
          <a:p>
            <a:r>
              <a:rPr lang="nb-NO" sz="3100" dirty="0"/>
              <a:t>HOTELL:</a:t>
            </a:r>
            <a:br>
              <a:rPr lang="nb-NO" sz="3100" dirty="0"/>
            </a:br>
            <a:r>
              <a:rPr lang="nb-NO" sz="3100" dirty="0"/>
              <a:t>Global </a:t>
            </a:r>
            <a:r>
              <a:rPr lang="nb-NO" sz="3100" dirty="0" err="1"/>
              <a:t>airline</a:t>
            </a:r>
            <a:r>
              <a:rPr lang="nb-NO" sz="3100" dirty="0"/>
              <a:t> </a:t>
            </a:r>
            <a:r>
              <a:rPr lang="nb-NO" sz="3100" dirty="0" err="1"/>
              <a:t>traffic</a:t>
            </a:r>
            <a:r>
              <a:rPr lang="nb-NO" sz="3100" dirty="0"/>
              <a:t> </a:t>
            </a:r>
            <a:r>
              <a:rPr lang="nb-NO" sz="3100" dirty="0" err="1"/>
              <a:t>slightly</a:t>
            </a:r>
            <a:r>
              <a:rPr lang="nb-NO" sz="3100" dirty="0"/>
              <a:t> up last </a:t>
            </a:r>
            <a:r>
              <a:rPr lang="nb-NO" sz="3100" dirty="0" err="1"/>
              <a:t>week</a:t>
            </a:r>
            <a:r>
              <a:rPr lang="nb-NO" sz="3100" dirty="0"/>
              <a:t>, still 20 % </a:t>
            </a:r>
            <a:r>
              <a:rPr lang="nb-NO" sz="3100" dirty="0" err="1"/>
              <a:t>down</a:t>
            </a:r>
            <a:r>
              <a:rPr lang="nb-NO" sz="3100" dirty="0"/>
              <a:t> from 2019</a:t>
            </a:r>
            <a:br>
              <a:rPr lang="nb-NO" sz="2800" dirty="0"/>
            </a:br>
            <a:r>
              <a:rPr lang="nb-NO" sz="2200" b="0" dirty="0" err="1"/>
              <a:t>Geopolitics</a:t>
            </a:r>
            <a:r>
              <a:rPr lang="nb-NO" sz="2200" b="0" dirty="0"/>
              <a:t>? Trouble in China? Western Europe &amp; US </a:t>
            </a:r>
            <a:r>
              <a:rPr lang="nb-NO" sz="2200" b="0" dirty="0" err="1"/>
              <a:t>on</a:t>
            </a:r>
            <a:r>
              <a:rPr lang="nb-NO" sz="2200" b="0" dirty="0"/>
              <a:t> </a:t>
            </a:r>
            <a:r>
              <a:rPr lang="nb-NO" sz="2200" b="0" dirty="0" err="1"/>
              <a:t>the</a:t>
            </a:r>
            <a:r>
              <a:rPr lang="nb-NO" sz="2200" b="0" dirty="0"/>
              <a:t> </a:t>
            </a:r>
            <a:r>
              <a:rPr lang="nb-NO" sz="2200" b="0" dirty="0" err="1"/>
              <a:t>way</a:t>
            </a:r>
            <a:r>
              <a:rPr lang="nb-NO" sz="2200" b="0" dirty="0"/>
              <a:t> up</a:t>
            </a:r>
            <a:endParaRPr lang="nb-NO" sz="22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73567B-8B4D-4B08-8EB1-7AF138792F82}"/>
              </a:ext>
            </a:extLst>
          </p:cNvPr>
          <p:cNvSpPr txBox="1"/>
          <p:nvPr/>
        </p:nvSpPr>
        <p:spPr>
          <a:xfrm>
            <a:off x="515938" y="6147881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Sparebank1 Markets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EB927F8-50A1-664E-B023-1608CA141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37" y="1503828"/>
            <a:ext cx="8427025" cy="46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36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605759-B9B9-44CE-8D0D-4FE6086E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11233150" cy="1191558"/>
          </a:xfrm>
        </p:spPr>
        <p:txBody>
          <a:bodyPr anchor="t">
            <a:normAutofit/>
          </a:bodyPr>
          <a:lstStyle/>
          <a:p>
            <a:r>
              <a:rPr lang="nb-NO" sz="2800" dirty="0"/>
              <a:t>Nordic regional </a:t>
            </a:r>
            <a:r>
              <a:rPr lang="nb-NO" sz="2800" dirty="0" err="1"/>
              <a:t>vs.Capitals</a:t>
            </a:r>
            <a:br>
              <a:rPr lang="nb-NO" sz="2800" dirty="0"/>
            </a:br>
            <a:r>
              <a:rPr lang="nb-NO" sz="2000" b="0" dirty="0"/>
              <a:t>Hotel </a:t>
            </a:r>
            <a:r>
              <a:rPr lang="nb-NO" sz="2000" b="0" dirty="0" err="1"/>
              <a:t>market</a:t>
            </a:r>
            <a:r>
              <a:rPr lang="nb-NO" sz="2000" b="0" dirty="0"/>
              <a:t> </a:t>
            </a:r>
            <a:r>
              <a:rPr lang="nb-NO" sz="2000" b="0" dirty="0" err="1"/>
              <a:t>development</a:t>
            </a:r>
            <a:r>
              <a:rPr lang="nb-NO" sz="2000" b="0" dirty="0"/>
              <a:t>: Short trend </a:t>
            </a:r>
            <a:r>
              <a:rPr lang="nb-NO" sz="2000" b="0" dirty="0" err="1"/>
              <a:t>weekly</a:t>
            </a:r>
            <a:r>
              <a:rPr lang="nb-NO" sz="2000" b="0" dirty="0"/>
              <a:t> </a:t>
            </a:r>
            <a:r>
              <a:rPr lang="nb-NO" sz="2000" b="0" dirty="0" err="1"/>
              <a:t>occupancy</a:t>
            </a:r>
            <a:endParaRPr lang="nb-NO" sz="20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73567B-8B4D-4B08-8EB1-7AF138792F82}"/>
              </a:ext>
            </a:extLst>
          </p:cNvPr>
          <p:cNvSpPr txBox="1"/>
          <p:nvPr/>
        </p:nvSpPr>
        <p:spPr>
          <a:xfrm>
            <a:off x="515938" y="6147881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Pandox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F3B3A31-165C-4D13-B096-918AD57EF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859314"/>
              </p:ext>
            </p:extLst>
          </p:nvPr>
        </p:nvGraphicFramePr>
        <p:xfrm>
          <a:off x="378569" y="1672552"/>
          <a:ext cx="5303855" cy="371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941045-782D-4B63-82E4-147BB45C0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359548"/>
              </p:ext>
            </p:extLst>
          </p:nvPr>
        </p:nvGraphicFramePr>
        <p:xfrm>
          <a:off x="6196858" y="1672552"/>
          <a:ext cx="5616573" cy="371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0215713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Digitaliseringseffekter</a:t>
            </a:r>
            <a:r>
              <a:rPr lang="nb-NO" sz="2000" b="0" dirty="0"/>
              <a:t>, forts.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92264"/>
            <a:ext cx="11413097" cy="4535898"/>
          </a:xfrm>
        </p:spPr>
        <p:txBody>
          <a:bodyPr>
            <a:normAutofit/>
          </a:bodyPr>
          <a:lstStyle/>
          <a:p>
            <a:pPr>
              <a:tabLst>
                <a:tab pos="1440000" algn="l"/>
              </a:tabLst>
            </a:pPr>
            <a:r>
              <a:rPr lang="nb-NO" sz="1600" b="1" dirty="0"/>
              <a:t>LAGER:</a:t>
            </a:r>
            <a:r>
              <a:rPr lang="nb-NO" sz="1600" dirty="0"/>
              <a:t>	- Sterk etterspørselsøkning grunnet netthandel (3 x plassbehov + vekst)</a:t>
            </a:r>
            <a:br>
              <a:rPr lang="nb-NO" sz="1600" dirty="0"/>
            </a:br>
            <a:r>
              <a:rPr lang="nb-NO" sz="1600" dirty="0"/>
              <a:t>	- Bygges mye, skarpt priset</a:t>
            </a:r>
            <a:br>
              <a:rPr lang="nb-NO" sz="1600" dirty="0"/>
            </a:br>
            <a:endParaRPr lang="nb-NO" sz="1600" dirty="0"/>
          </a:p>
          <a:p>
            <a:pPr>
              <a:tabLst>
                <a:tab pos="1440000" algn="l"/>
              </a:tabLst>
            </a:pPr>
            <a:r>
              <a:rPr lang="nb-NO" sz="1600" b="1" dirty="0"/>
              <a:t>BOLIG:</a:t>
            </a:r>
            <a:r>
              <a:rPr lang="nb-NO" sz="1600" dirty="0"/>
              <a:t>	- I storbyer reguleres og bygges for lite</a:t>
            </a:r>
            <a:br>
              <a:rPr lang="nb-NO" sz="1600" dirty="0"/>
            </a:br>
            <a:r>
              <a:rPr lang="nb-NO" sz="1600" dirty="0"/>
              <a:t>	- HA og velstand krever mer areal</a:t>
            </a:r>
            <a:br>
              <a:rPr lang="nb-NO" sz="1600" dirty="0"/>
            </a:br>
            <a:r>
              <a:rPr lang="nb-NO" sz="1600" dirty="0"/>
              <a:t>	- Rente- og konjunkturfølsomt kjøp/salg marked	</a:t>
            </a:r>
            <a:r>
              <a:rPr lang="nb-NO" sz="1600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992121948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Å Bergen Bergen! (hvit) - Trucker Cap | brgnsr">
            <a:extLst>
              <a:ext uri="{FF2B5EF4-FFF2-40B4-BE49-F238E27FC236}">
                <a16:creationId xmlns:a16="http://schemas.microsoft.com/office/drawing/2014/main" id="{39E74324-DEF2-3D7D-3E07-35CD57E0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3375"/>
            <a:ext cx="5833961" cy="58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0682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på Gamle Bergens bilder - Norge.">
            <a:extLst>
              <a:ext uri="{FF2B5EF4-FFF2-40B4-BE49-F238E27FC236}">
                <a16:creationId xmlns:a16="http://schemas.microsoft.com/office/drawing/2014/main" id="{2F40AE4E-072D-94D6-4F90-14B6FFA4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41" y="214313"/>
            <a:ext cx="8945394" cy="60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8512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C93255E-F9AA-4D5A-9AF1-73C531C63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81" y="1592264"/>
            <a:ext cx="10334957" cy="4535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I      To svarte svaner og et svanebarn</a:t>
            </a:r>
            <a:br>
              <a:rPr lang="nb-NO" sz="2000" b="1" dirty="0"/>
            </a:br>
            <a:endParaRPr lang="nb-NO" sz="700" b="1" dirty="0"/>
          </a:p>
          <a:p>
            <a:pPr marL="0" indent="0">
              <a:buNone/>
            </a:pPr>
            <a:r>
              <a:rPr lang="nb-NO" sz="2000" dirty="0"/>
              <a:t>II     Megatrender og relevans for eiendom</a:t>
            </a:r>
          </a:p>
        </p:txBody>
      </p:sp>
    </p:spTree>
    <p:extLst>
      <p:ext uri="{BB962C8B-B14F-4D97-AF65-F5344CB8AC3E}">
        <p14:creationId xmlns:p14="http://schemas.microsoft.com/office/powerpoint/2010/main" val="1901724507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vstigning er ikke et argument i bybanesaken">
            <a:extLst>
              <a:ext uri="{FF2B5EF4-FFF2-40B4-BE49-F238E27FC236}">
                <a16:creationId xmlns:a16="http://schemas.microsoft.com/office/drawing/2014/main" id="{ADAAFBA6-C500-9EB0-1677-6DE55BB79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83" y="339129"/>
            <a:ext cx="9777041" cy="58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0637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C21645-0128-4FE1-A09C-B19BAED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To svarte svaner og et svart svanebarn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99D4DE-8092-4FCC-ACF4-02C16AE72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7" y="3488987"/>
            <a:ext cx="5440725" cy="2454614"/>
          </a:xfrm>
        </p:spPr>
        <p:txBody>
          <a:bodyPr>
            <a:normAutofit/>
          </a:bodyPr>
          <a:lstStyle/>
          <a:p>
            <a:r>
              <a:rPr lang="nb-NO" sz="1400" dirty="0"/>
              <a:t>Tap av menneskeliv/flyktningestrømmer</a:t>
            </a:r>
          </a:p>
          <a:p>
            <a:r>
              <a:rPr lang="nb-NO" sz="1400" dirty="0"/>
              <a:t>Materiell forødelse</a:t>
            </a:r>
          </a:p>
          <a:p>
            <a:r>
              <a:rPr lang="nb-NO" sz="1400" dirty="0"/>
              <a:t>Råvaremangel</a:t>
            </a:r>
          </a:p>
          <a:p>
            <a:r>
              <a:rPr lang="nb-NO" sz="1400" dirty="0"/>
              <a:t>Potensielt game over</a:t>
            </a:r>
          </a:p>
          <a:p>
            <a:pPr marL="0" indent="0">
              <a:buNone/>
            </a:pPr>
            <a:r>
              <a:rPr lang="nb-NO" sz="1400" dirty="0"/>
              <a:t>= Isolasjon/selvberging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1044346-C90A-4961-942D-5C70EBAB5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8161" y="3429000"/>
            <a:ext cx="2905325" cy="2454614"/>
          </a:xfrm>
        </p:spPr>
        <p:txBody>
          <a:bodyPr>
            <a:normAutofit/>
          </a:bodyPr>
          <a:lstStyle/>
          <a:p>
            <a:r>
              <a:rPr lang="nb-NO" sz="1400" dirty="0"/>
              <a:t>Restriksjoner på/av</a:t>
            </a:r>
          </a:p>
          <a:p>
            <a:r>
              <a:rPr lang="nb-NO" sz="1400" dirty="0"/>
              <a:t>Forsyningstrøbbel Kina</a:t>
            </a:r>
          </a:p>
          <a:p>
            <a:pPr marL="0" indent="0">
              <a:buNone/>
            </a:pPr>
            <a:r>
              <a:rPr lang="nb-NO" sz="1400" dirty="0"/>
              <a:t>= Isolasjon/selvberegning</a:t>
            </a:r>
          </a:p>
        </p:txBody>
      </p:sp>
      <p:pic>
        <p:nvPicPr>
          <p:cNvPr id="2052" name="Picture 4" descr="El llop amb pell de xai - ERC Sants - Montjuïc">
            <a:extLst>
              <a:ext uri="{FF2B5EF4-FFF2-40B4-BE49-F238E27FC236}">
                <a16:creationId xmlns:a16="http://schemas.microsoft.com/office/drawing/2014/main" id="{E99DC78A-4982-4BB9-8A56-8B4E64BB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74" y="1527243"/>
            <a:ext cx="2114285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15E5170-7586-430D-8232-1494F27881A7}"/>
              </a:ext>
            </a:extLst>
          </p:cNvPr>
          <p:cNvSpPr txBox="1"/>
          <p:nvPr/>
        </p:nvSpPr>
        <p:spPr>
          <a:xfrm>
            <a:off x="1573079" y="2859243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Ukrainakrigen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78B11EE-832F-421F-87A0-6A6C04C03811}"/>
              </a:ext>
            </a:extLst>
          </p:cNvPr>
          <p:cNvSpPr txBox="1"/>
          <p:nvPr/>
        </p:nvSpPr>
        <p:spPr>
          <a:xfrm>
            <a:off x="9055182" y="2857534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>
                <a:solidFill>
                  <a:schemeClr val="tx2"/>
                </a:solidFill>
              </a:rPr>
              <a:t>Covid</a:t>
            </a:r>
            <a:endParaRPr lang="nb-NO" sz="1400" dirty="0">
              <a:solidFill>
                <a:schemeClr val="tx2"/>
              </a:solidFill>
            </a:endParaRPr>
          </a:p>
        </p:txBody>
      </p:sp>
      <p:pic>
        <p:nvPicPr>
          <p:cNvPr id="2054" name="Picture 6" descr="Fakta ved oppstart – Frisk pust">
            <a:extLst>
              <a:ext uri="{FF2B5EF4-FFF2-40B4-BE49-F238E27FC236}">
                <a16:creationId xmlns:a16="http://schemas.microsoft.com/office/drawing/2014/main" id="{B0B2E8ED-27CA-4F91-BCCA-B3B043BAA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0" r="55733"/>
          <a:stretch/>
        </p:blipFill>
        <p:spPr bwMode="auto">
          <a:xfrm>
            <a:off x="8780110" y="1070043"/>
            <a:ext cx="1255785" cy="1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ssholder for innhold 4">
            <a:extLst>
              <a:ext uri="{FF2B5EF4-FFF2-40B4-BE49-F238E27FC236}">
                <a16:creationId xmlns:a16="http://schemas.microsoft.com/office/drawing/2014/main" id="{717BCB89-A985-4E21-B6EB-3496FF468ECE}"/>
              </a:ext>
            </a:extLst>
          </p:cNvPr>
          <p:cNvSpPr txBox="1">
            <a:spLocks/>
          </p:cNvSpPr>
          <p:nvPr/>
        </p:nvSpPr>
        <p:spPr>
          <a:xfrm>
            <a:off x="3964207" y="5197542"/>
            <a:ext cx="4336611" cy="104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816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3345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9050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4963" indent="-152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600" dirty="0"/>
              <a:t>PARTY POOPER:</a:t>
            </a:r>
          </a:p>
          <a:p>
            <a:pPr marL="0" indent="0" algn="ctr">
              <a:buNone/>
            </a:pPr>
            <a:r>
              <a:rPr lang="nb-NO" sz="1600" b="1" dirty="0"/>
              <a:t>STIGENDE RENTE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sz="1600" dirty="0"/>
              <a:t>(+ slutt på pengetrykking)</a:t>
            </a:r>
          </a:p>
        </p:txBody>
      </p:sp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4B6495A1-3237-423B-8E70-DCFD1A19C45D}"/>
              </a:ext>
            </a:extLst>
          </p:cNvPr>
          <p:cNvCxnSpPr>
            <a:cxnSpLocks/>
          </p:cNvCxnSpPr>
          <p:nvPr/>
        </p:nvCxnSpPr>
        <p:spPr>
          <a:xfrm>
            <a:off x="3055035" y="4660717"/>
            <a:ext cx="1960753" cy="63761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2B177721-76C0-4CDB-B94E-E0875A223681}"/>
              </a:ext>
            </a:extLst>
          </p:cNvPr>
          <p:cNvCxnSpPr>
            <a:cxnSpLocks/>
          </p:cNvCxnSpPr>
          <p:nvPr/>
        </p:nvCxnSpPr>
        <p:spPr>
          <a:xfrm flipH="1">
            <a:off x="7249530" y="4538434"/>
            <a:ext cx="1604450" cy="74692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BA0652D-2B35-4488-B1DE-3AD6DE2691A9}"/>
              </a:ext>
            </a:extLst>
          </p:cNvPr>
          <p:cNvSpPr txBox="1"/>
          <p:nvPr/>
        </p:nvSpPr>
        <p:spPr>
          <a:xfrm rot="1095686">
            <a:off x="3687757" y="4725954"/>
            <a:ext cx="861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tx2"/>
                </a:solidFill>
              </a:rPr>
              <a:t>Usikkerhet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5730AD1-D88F-4AE0-98E1-6FEC893B9658}"/>
              </a:ext>
            </a:extLst>
          </p:cNvPr>
          <p:cNvSpPr txBox="1"/>
          <p:nvPr/>
        </p:nvSpPr>
        <p:spPr>
          <a:xfrm rot="1071854">
            <a:off x="3568504" y="4985091"/>
            <a:ext cx="909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tx2"/>
                </a:solidFill>
              </a:rPr>
              <a:t>Økte priser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3B8BF197-C8FA-40ED-886A-197EA20B6858}"/>
              </a:ext>
            </a:extLst>
          </p:cNvPr>
          <p:cNvSpPr txBox="1"/>
          <p:nvPr/>
        </p:nvSpPr>
        <p:spPr>
          <a:xfrm rot="20173012">
            <a:off x="7546257" y="4700963"/>
            <a:ext cx="861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solidFill>
                  <a:schemeClr val="tx2"/>
                </a:solidFill>
              </a:rPr>
              <a:t>Usikkerhet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7C77820-AD28-4456-9368-51DDCDD58783}"/>
              </a:ext>
            </a:extLst>
          </p:cNvPr>
          <p:cNvSpPr txBox="1"/>
          <p:nvPr/>
        </p:nvSpPr>
        <p:spPr>
          <a:xfrm rot="20130254">
            <a:off x="7619193" y="4903123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solidFill>
                  <a:schemeClr val="tx2"/>
                </a:solidFill>
              </a:rPr>
              <a:t>Økte priser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715873C-5608-4CD4-B8B4-735D120E699B}"/>
              </a:ext>
            </a:extLst>
          </p:cNvPr>
          <p:cNvSpPr txBox="1"/>
          <p:nvPr/>
        </p:nvSpPr>
        <p:spPr>
          <a:xfrm>
            <a:off x="1115878" y="1274375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2"/>
                </a:solidFill>
              </a:rPr>
              <a:t>Ulv i fåreklær: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0A4BF7B-BEDF-4192-B96E-BE5414CEEB93}"/>
              </a:ext>
            </a:extLst>
          </p:cNvPr>
          <p:cNvSpPr txBox="1"/>
          <p:nvPr/>
        </p:nvSpPr>
        <p:spPr>
          <a:xfrm>
            <a:off x="8690890" y="806354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2"/>
                </a:solidFill>
              </a:rPr>
              <a:t>Får i ulveklær:</a:t>
            </a:r>
          </a:p>
        </p:txBody>
      </p:sp>
    </p:spTree>
    <p:extLst>
      <p:ext uri="{BB962C8B-B14F-4D97-AF65-F5344CB8AC3E}">
        <p14:creationId xmlns:p14="http://schemas.microsoft.com/office/powerpoint/2010/main" val="310835480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Kanskje ikke så rart at CCI går rett i bøtta?</a:t>
            </a:r>
            <a:br>
              <a:rPr lang="nb-NO" sz="2800" dirty="0"/>
            </a:br>
            <a:r>
              <a:rPr lang="nb-NO" sz="2000" b="0" dirty="0"/>
              <a:t>Aldri har forbrukertilliten falt like mye på én måned eller vært på et lavere nivå</a:t>
            </a:r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933BA-F295-4CBD-94BC-89AD2295CEC6}"/>
              </a:ext>
            </a:extLst>
          </p:cNvPr>
          <p:cNvSpPr txBox="1"/>
          <p:nvPr/>
        </p:nvSpPr>
        <p:spPr>
          <a:xfrm>
            <a:off x="515938" y="6147881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Opinion/Union Gruppen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EE216F-0846-46F4-9613-A5454E067E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3862282" y="-1603603"/>
            <a:ext cx="4272144" cy="109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1583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558BB31-66DC-41CF-A7CF-30D49C5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Svanebarnet stigende renter på vei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26F43-0BEE-4B01-88DF-0347C1C2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Inflasjonsbekjempelse driver renten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Inflasjon bra for eiendom på lang sikt, men ille på kort sikt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Rentebevegelser virker inn på eiendomsverdsettelser, lav rente = yield ned; </a:t>
            </a:r>
            <a:br>
              <a:rPr lang="nb-NO" sz="1600" dirty="0"/>
            </a:br>
            <a:r>
              <a:rPr lang="nb-NO" sz="1600" dirty="0"/>
              <a:t>høy rente = yield opp</a:t>
            </a:r>
            <a:br>
              <a:rPr lang="nb-NO" sz="1600" dirty="0"/>
            </a:br>
            <a:endParaRPr lang="nb-NO" sz="1600" dirty="0"/>
          </a:p>
          <a:p>
            <a:r>
              <a:rPr lang="nb-NO" sz="1600" dirty="0"/>
              <a:t>Dessuten skal sentralbankene trekke inn likviditet</a:t>
            </a:r>
          </a:p>
        </p:txBody>
      </p:sp>
    </p:spTree>
    <p:extLst>
      <p:ext uri="{BB962C8B-B14F-4D97-AF65-F5344CB8AC3E}">
        <p14:creationId xmlns:p14="http://schemas.microsoft.com/office/powerpoint/2010/main" val="248757987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11345322" cy="1044574"/>
          </a:xfrm>
        </p:spPr>
        <p:txBody>
          <a:bodyPr anchor="t">
            <a:normAutofit fontScale="90000"/>
          </a:bodyPr>
          <a:lstStyle/>
          <a:p>
            <a:r>
              <a:rPr lang="nb-NO" sz="2900" dirty="0"/>
              <a:t>Inflasjonen tok av i september 2021, men renten lå stille til januar 2022</a:t>
            </a:r>
            <a:br>
              <a:rPr lang="nb-NO" sz="2800" dirty="0"/>
            </a:br>
            <a:r>
              <a:rPr lang="nb-NO" sz="2700" dirty="0" err="1"/>
              <a:t>Interest</a:t>
            </a:r>
            <a:r>
              <a:rPr lang="nb-NO" sz="2700" dirty="0"/>
              <a:t> rate </a:t>
            </a:r>
            <a:r>
              <a:rPr lang="nb-NO" sz="2700" dirty="0" err="1"/>
              <a:t>market</a:t>
            </a:r>
            <a:r>
              <a:rPr lang="nb-NO" sz="2800" dirty="0"/>
              <a:t> </a:t>
            </a:r>
            <a:r>
              <a:rPr lang="nb-NO" sz="2000" b="0" dirty="0"/>
              <a:t>10Y </a:t>
            </a:r>
            <a:r>
              <a:rPr lang="nb-NO" sz="2000" b="0" dirty="0" err="1"/>
              <a:t>swaps</a:t>
            </a:r>
            <a:r>
              <a:rPr lang="nb-NO" sz="2000" b="0" dirty="0"/>
              <a:t> vs. CPI YOY</a:t>
            </a:r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933BA-F295-4CBD-94BC-89AD2295CEC6}"/>
              </a:ext>
            </a:extLst>
          </p:cNvPr>
          <p:cNvSpPr txBox="1"/>
          <p:nvPr/>
        </p:nvSpPr>
        <p:spPr>
          <a:xfrm>
            <a:off x="515938" y="6147881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DNB Markets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91534A3-976C-4C02-9899-09C1CDBFE3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2634303" y="-591025"/>
            <a:ext cx="4553563" cy="87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8093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Men så tok renten av…</a:t>
            </a:r>
            <a:br>
              <a:rPr lang="nb-NO" sz="2800" dirty="0"/>
            </a:br>
            <a:r>
              <a:rPr lang="nb-NO" sz="2000" b="0" dirty="0"/>
              <a:t>10y </a:t>
            </a:r>
            <a:r>
              <a:rPr lang="nb-NO" sz="2000" b="0" dirty="0" err="1"/>
              <a:t>swap</a:t>
            </a:r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933BA-F295-4CBD-94BC-89AD2295CEC6}"/>
              </a:ext>
            </a:extLst>
          </p:cNvPr>
          <p:cNvSpPr txBox="1"/>
          <p:nvPr/>
        </p:nvSpPr>
        <p:spPr>
          <a:xfrm>
            <a:off x="515938" y="6147881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DnB</a:t>
            </a:r>
          </a:p>
        </p:txBody>
      </p:sp>
      <p:pic>
        <p:nvPicPr>
          <p:cNvPr id="1026" name="Picture 17">
            <a:extLst>
              <a:ext uri="{FF2B5EF4-FFF2-40B4-BE49-F238E27FC236}">
                <a16:creationId xmlns:a16="http://schemas.microsoft.com/office/drawing/2014/main" id="{D462EA3F-863D-AEB8-B4FB-FD6910AD2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" y="1412875"/>
            <a:ext cx="9493535" cy="46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9879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1174695-0EAF-4C75-8463-2BCEEDCD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sz="2800" dirty="0"/>
              <a:t>Gjeldskostnaden trekker videre opp</a:t>
            </a:r>
            <a:br>
              <a:rPr lang="nb-NO" sz="2800" dirty="0"/>
            </a:br>
            <a:r>
              <a:rPr lang="nb-NO" sz="2000" b="0" dirty="0"/>
              <a:t>Lån til kontor i Oslo, 5-års løpetid, 65 % belåning</a:t>
            </a:r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C0933BA-F295-4CBD-94BC-89AD2295CEC6}"/>
              </a:ext>
            </a:extLst>
          </p:cNvPr>
          <p:cNvSpPr txBox="1"/>
          <p:nvPr/>
        </p:nvSpPr>
        <p:spPr>
          <a:xfrm>
            <a:off x="515938" y="6147881"/>
            <a:ext cx="2361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</a:rPr>
              <a:t>Kilde: Union Gruppen, DNB Markets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F423550-4682-405B-A2B7-7963B37C59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918830" y="-1896354"/>
            <a:ext cx="4574970" cy="111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75090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Eiendomsspar">
      <a:dk1>
        <a:srgbClr val="000000"/>
      </a:dk1>
      <a:lt1>
        <a:srgbClr val="FFFFFF"/>
      </a:lt1>
      <a:dk2>
        <a:srgbClr val="032854"/>
      </a:dk2>
      <a:lt2>
        <a:srgbClr val="B9B9BA"/>
      </a:lt2>
      <a:accent1>
        <a:srgbClr val="75BCC1"/>
      </a:accent1>
      <a:accent2>
        <a:srgbClr val="CD5C60"/>
      </a:accent2>
      <a:accent3>
        <a:srgbClr val="DFA827"/>
      </a:accent3>
      <a:accent4>
        <a:srgbClr val="BDD365"/>
      </a:accent4>
      <a:accent5>
        <a:srgbClr val="AD6CAC"/>
      </a:accent5>
      <a:accent6>
        <a:srgbClr val="1D5698"/>
      </a:accent6>
      <a:hlink>
        <a:srgbClr val="1D5698"/>
      </a:hlink>
      <a:folHlink>
        <a:srgbClr val="AD6CA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ctoria_og_Eiendomsspar_template" id="{488E3B7E-535E-274E-AD78-8252A59473F9}" vid="{8A0BA83E-303F-2744-8CDA-FD40824898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4117</TotalTime>
  <Words>1576</Words>
  <Application>Microsoft Office PowerPoint</Application>
  <PresentationFormat>Widescreen</PresentationFormat>
  <Paragraphs>123</Paragraphs>
  <Slides>30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4" baseType="lpstr">
      <vt:lpstr>Arial</vt:lpstr>
      <vt:lpstr>Calibri</vt:lpstr>
      <vt:lpstr>Century Gothic</vt:lpstr>
      <vt:lpstr>Office Theme</vt:lpstr>
      <vt:lpstr>Eiendom i en sjø av svarte svaner</vt:lpstr>
      <vt:lpstr>Eiendomsspar/Victoria Eiendom – kort om selskapet</vt:lpstr>
      <vt:lpstr>PowerPoint-presentasjon</vt:lpstr>
      <vt:lpstr>To svarte svaner og et svart svanebarn</vt:lpstr>
      <vt:lpstr>Kanskje ikke så rart at CCI går rett i bøtta? Aldri har forbrukertilliten falt like mye på én måned eller vært på et lavere nivå</vt:lpstr>
      <vt:lpstr>Svanebarnet stigende renter på vei</vt:lpstr>
      <vt:lpstr>Inflasjonen tok av i september 2021, men renten lå stille til januar 2022 Interest rate market 10Y swaps vs. CPI YOY</vt:lpstr>
      <vt:lpstr>Men så tok renten av… 10y swap</vt:lpstr>
      <vt:lpstr>Gjeldskostnaden trekker videre opp Lån til kontor i Oslo, 5-års løpetid, 65 % belåning</vt:lpstr>
      <vt:lpstr>Oppsummering av indikerte yieldnivåer (gjennomsnitt) Q1 2022 </vt:lpstr>
      <vt:lpstr>Ønsket eksponering mot næringseiendom neste 12 måneder Utvikling i ønsket eksponering mot næringseiendom totalt neste 12 måneder, andel i %</vt:lpstr>
      <vt:lpstr>Men watch out – Bakspeilsyndrom?</vt:lpstr>
      <vt:lpstr>Umiddelbar effekt av nominell rentedobling grusom, selv om realrenten er uendret Eksempel: Eiendom med 5 % netto avkastning, 60 % LTV (før skatt)</vt:lpstr>
      <vt:lpstr>Yield er skumle greier, spesielt når den er lav i utgangspunktet… Eksempel: Nettoleie 100, 3,5 % yield, 60 % LTV, verdi 2 857 (1 714 gjeld; 1 142 E/K)</vt:lpstr>
      <vt:lpstr>Megatrendene</vt:lpstr>
      <vt:lpstr>Eiendomsimplikasjoner</vt:lpstr>
      <vt:lpstr>Digitaliseringseffekter</vt:lpstr>
      <vt:lpstr>KONTOR:</vt:lpstr>
      <vt:lpstr>PowerPoint-presentasjon</vt:lpstr>
      <vt:lpstr>Digitaliseringseffekter, forts.</vt:lpstr>
      <vt:lpstr>Nett- og butikkhandel forsetter veksten i 2021 Vekst fra samme periode året før</vt:lpstr>
      <vt:lpstr>It is not an either or – both traditional retail and e-commerce will be important in the future</vt:lpstr>
      <vt:lpstr>PowerPoint-presentasjon</vt:lpstr>
      <vt:lpstr>Digitaliseringseffekter, forts.</vt:lpstr>
      <vt:lpstr>HOTELL: Global airline traffic slightly up last week, still 20 % down from 2019 Geopolitics? Trouble in China? Western Europe &amp; US on the way up</vt:lpstr>
      <vt:lpstr>Nordic regional vs.Capitals Hotel market development: Short trend weekly occupancy</vt:lpstr>
      <vt:lpstr>Digitaliseringseffekter, forts.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Dette er en overskirft og en test på om malen funker som den skal</dc:title>
  <dc:creator>Martin Kvamme</dc:creator>
  <cp:lastModifiedBy>Lars Erik Pedersen</cp:lastModifiedBy>
  <cp:revision>539</cp:revision>
  <cp:lastPrinted>2022-05-04T07:53:32Z</cp:lastPrinted>
  <dcterms:created xsi:type="dcterms:W3CDTF">2019-10-25T11:02:07Z</dcterms:created>
  <dcterms:modified xsi:type="dcterms:W3CDTF">2022-05-05T06:00:12Z</dcterms:modified>
</cp:coreProperties>
</file>