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7" r:id="rId7"/>
    <p:sldId id="259" r:id="rId8"/>
    <p:sldId id="261" r:id="rId9"/>
    <p:sldId id="263" r:id="rId10"/>
    <p:sldId id="265" r:id="rId11"/>
    <p:sldId id="260" r:id="rId12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B05468-8A7B-42A0-A813-99B008B4DE89}" v="1" dt="2022-05-04T10:22:40.399"/>
    <p1510:client id="{EE63ECEB-13EC-274D-AAA6-6439F463B7C5}" v="2" dt="2022-05-04T10:27:00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8"/>
    <p:restoredTop sz="94558"/>
  </p:normalViewPr>
  <p:slideViewPr>
    <p:cSldViewPr snapToGrid="0" snapToObjects="1">
      <p:cViewPr varScale="1">
        <p:scale>
          <a:sx n="91" d="100"/>
          <a:sy n="91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ADC1-A0A5-724C-50BF-A0E9F25F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CA8DC-B4F8-7207-49E2-31C64B93F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757A5-C9A0-80C6-FBAC-DBC9FA5D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5BBA4-4E75-E9C9-3AA5-7A0C054E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A98CD-22F9-0146-C18C-8BA15C3B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85545914"/>
      </p:ext>
    </p:extLst>
  </p:cSld>
  <p:clrMapOvr>
    <a:masterClrMapping/>
  </p:clrMapOvr>
  <p:transition spd="slow"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89EB8-5FC6-B2D7-7B13-5FB1F4D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9E727-189A-CAB9-D114-D715F452F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78224-4A9B-4D70-8028-E9677DEB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9032-86E1-9451-1E56-9E1E26C6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C289A-6DE1-7094-4C0A-54AC4D6D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65850372"/>
      </p:ext>
    </p:extLst>
  </p:cSld>
  <p:clrMapOvr>
    <a:masterClrMapping/>
  </p:clrMapOvr>
  <p:transition spd="slow"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82C333-7FCA-844A-E6F0-AD89BCDC3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2B72B-CDE8-118E-25A8-9E71F6ED4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0A284-E909-17CD-77F1-86CDA21E7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F2536-1DCC-34B2-EF5F-6EFF285B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3B588-1CCF-7AAB-95B1-7A9CCE44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8154342"/>
      </p:ext>
    </p:extLst>
  </p:cSld>
  <p:clrMapOvr>
    <a:masterClrMapping/>
  </p:clrMapOvr>
  <p:transition spd="slow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FD22-CDD5-FBE9-EACC-7BBAAEEA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0AB18-D8DD-B22A-CB0A-7895474A2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2DD88-B3CC-17DA-C740-062FE508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1F107-1191-4D39-7266-69A77A2D2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D4EB7-8FB5-B9BC-9805-6B97A075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74061336"/>
      </p:ext>
    </p:extLst>
  </p:cSld>
  <p:clrMapOvr>
    <a:masterClrMapping/>
  </p:clrMapOvr>
  <p:transition spd="slow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57B9-5C64-19BB-D92C-B18C1B93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B9280-54F5-A9C6-4F45-AA6733279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E31AA-673B-9D38-5D6B-377592E6B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E3A30-81CD-3A8A-82C8-EDCACE33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4A705-895F-1D2D-44D2-7050569A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8773511"/>
      </p:ext>
    </p:extLst>
  </p:cSld>
  <p:clrMapOvr>
    <a:masterClrMapping/>
  </p:clrMapOvr>
  <p:transition spd="slow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3DEC-1840-0FD2-A8E6-4C0CBCCC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0B2C-62AA-C3C9-FAE2-B5A776239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C2D7F-EAD9-6441-DA97-DCCD8DA71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65C0A-CDFE-8649-C6EE-CB9E8C2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D4D4B-E058-4BBA-FC8E-476D1217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94B18-9E6C-9F5F-C2A0-7E0C6789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24971477"/>
      </p:ext>
    </p:extLst>
  </p:cSld>
  <p:clrMapOvr>
    <a:masterClrMapping/>
  </p:clrMapOvr>
  <p:transition spd="slow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9986-C92A-24F3-E8C6-A215F62A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0F92D-08FC-4283-6C1E-8C085890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8607E-D3E0-2B7D-476F-BA04E312B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2B609-2030-76B5-4621-D766B290A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F245A-1461-683D-8AFB-3A09EEBCC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C0C67-DA28-A49E-2F24-F32485F2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BF7E6-1DB9-9F23-13FA-D483B1F9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0781A-B053-F5A3-9B45-F43D0E6E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42077247"/>
      </p:ext>
    </p:extLst>
  </p:cSld>
  <p:clrMapOvr>
    <a:masterClrMapping/>
  </p:clrMapOvr>
  <p:transition spd="slow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65904-F07F-B03C-C4DA-DAA5E4F3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75FA-A305-9928-24EA-7C774694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E280B-5FF8-F51B-0C1A-404BC403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3F950-3DEF-AB98-8006-FE9D46B4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04295412"/>
      </p:ext>
    </p:extLst>
  </p:cSld>
  <p:clrMapOvr>
    <a:masterClrMapping/>
  </p:clrMapOvr>
  <p:transition spd="slow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D675-1D97-3965-BDF0-94B8B1AF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CF6BD-9167-B5D9-D05D-AB89814D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1D2E4-6DD6-1D04-27B1-2FDC87D3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89632354"/>
      </p:ext>
    </p:extLst>
  </p:cSld>
  <p:clrMapOvr>
    <a:masterClrMapping/>
  </p:clrMapOvr>
  <p:transition spd="slow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4705-0512-2B54-25F6-B37A67A5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9948A-90D6-DB57-872D-4161B58F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E0B25-036A-CBB6-0AA6-7105CFFC1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B9E30-BC8B-FB04-D9B8-1E8C82500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02EAA-E4CD-5DA9-9AD1-960DA96C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1EA4C-1491-5794-1687-AAC48264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99516551"/>
      </p:ext>
    </p:extLst>
  </p:cSld>
  <p:clrMapOvr>
    <a:masterClrMapping/>
  </p:clrMapOvr>
  <p:transition spd="slow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3C76-802F-7695-7F7A-8F793668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9FFDFD-846F-3110-83A1-5E2E9A33B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CCFE6-CCA3-01AD-A96C-95114391E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FBFE1-602A-2BD1-F987-3453F6B2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7AF50-DF23-EE67-C9F4-F04848E6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D06F3-E3BA-7A3A-A658-43D3B7DB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72297355"/>
      </p:ext>
    </p:extLst>
  </p:cSld>
  <p:clrMapOvr>
    <a:masterClrMapping/>
  </p:clrMapOvr>
  <p:transition spd="slow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60E7A-B893-69B0-0402-83C9BCDE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0B4E-FCD3-FA1A-3280-C028B36EB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F3973-907F-54D0-5F9C-D1AF5EE1B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2CE43-EF2F-E642-A1FD-F709BD56F7C6}" type="datetimeFigureOut">
              <a:rPr lang="en-NO" smtClean="0"/>
              <a:t>05/04/2022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D2D53-2445-81BB-99FD-484381333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8331-57AE-CD87-4AF1-E0C1808B6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908EF-174F-A24A-A39E-8037E5A176C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4902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6F6D1AB4-1674-D9B4-3DCE-85FD02205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5D4C31-F726-2C4D-5457-C57B846296CE}"/>
              </a:ext>
            </a:extLst>
          </p:cNvPr>
          <p:cNvSpPr txBox="1"/>
          <p:nvPr/>
        </p:nvSpPr>
        <p:spPr>
          <a:xfrm>
            <a:off x="773683" y="438466"/>
            <a:ext cx="4983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000" b="1" dirty="0">
                <a:solidFill>
                  <a:srgbClr val="007E6A"/>
                </a:solidFill>
                <a:latin typeface="Georgia" panose="02040502050405020303" pitchFamily="18" charset="0"/>
              </a:rPr>
              <a:t>Skipet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</p:spTree>
    <p:extLst>
      <p:ext uri="{BB962C8B-B14F-4D97-AF65-F5344CB8AC3E}">
        <p14:creationId xmlns:p14="http://schemas.microsoft.com/office/powerpoint/2010/main" val="2747454332"/>
      </p:ext>
    </p:extLst>
  </p:cSld>
  <p:clrMapOvr>
    <a:masterClrMapping/>
  </p:clrMapOvr>
  <p:transition spd="slow" advClick="0" advTm="6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outdoor, sky, tall&#10;&#10;Description automatically generated">
            <a:extLst>
              <a:ext uri="{FF2B5EF4-FFF2-40B4-BE49-F238E27FC236}">
                <a16:creationId xmlns:a16="http://schemas.microsoft.com/office/drawing/2014/main" id="{5A6DBEBA-42EC-8721-955E-5ACE55DA2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5FFA9-4FDC-B007-E406-888E06C35CF5}"/>
              </a:ext>
            </a:extLst>
          </p:cNvPr>
          <p:cNvSpPr txBox="1"/>
          <p:nvPr/>
        </p:nvSpPr>
        <p:spPr>
          <a:xfrm>
            <a:off x="403861" y="429322"/>
            <a:ext cx="2375915" cy="199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O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Byggherre</a:t>
            </a: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GC Rieber Eiendom AS</a:t>
            </a:r>
          </a:p>
          <a:p>
            <a:pPr>
              <a:lnSpc>
                <a:spcPct val="150000"/>
              </a:lnSpc>
            </a:pPr>
            <a:endParaRPr lang="en-NO" sz="14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NO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Arkitekt</a:t>
            </a: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Paal J Kahrs Arkitekter</a:t>
            </a:r>
          </a:p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&amp; Holon Arkitektur</a:t>
            </a:r>
          </a:p>
        </p:txBody>
      </p:sp>
    </p:spTree>
    <p:extLst>
      <p:ext uri="{BB962C8B-B14F-4D97-AF65-F5344CB8AC3E}">
        <p14:creationId xmlns:p14="http://schemas.microsoft.com/office/powerpoint/2010/main" val="2859484584"/>
      </p:ext>
    </p:extLst>
  </p:cSld>
  <p:clrMapOvr>
    <a:masterClrMapping/>
  </p:clrMapOvr>
  <p:transition spd="slow"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D7D65739-8197-D398-8A21-E8CA80157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25DF9-F0CC-18DA-BD10-5B901A19E9A3}"/>
              </a:ext>
            </a:extLst>
          </p:cNvPr>
          <p:cNvSpPr txBox="1"/>
          <p:nvPr/>
        </p:nvSpPr>
        <p:spPr>
          <a:xfrm>
            <a:off x="403861" y="429322"/>
            <a:ext cx="2375915" cy="199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Bygget fungerer som en støyskjermer mellom veiene øst for bygget og det rolige området med kaféer og båthavn vest for bygget.</a:t>
            </a:r>
          </a:p>
        </p:txBody>
      </p:sp>
    </p:spTree>
    <p:extLst>
      <p:ext uri="{BB962C8B-B14F-4D97-AF65-F5344CB8AC3E}">
        <p14:creationId xmlns:p14="http://schemas.microsoft.com/office/powerpoint/2010/main" val="2473693755"/>
      </p:ext>
    </p:extLst>
  </p:cSld>
  <p:clrMapOvr>
    <a:masterClrMapping/>
  </p:clrMapOvr>
  <p:transition spd="slow" advClick="0" advTm="6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wall, floor, furniture&#10;&#10;Description automatically generated">
            <a:extLst>
              <a:ext uri="{FF2B5EF4-FFF2-40B4-BE49-F238E27FC236}">
                <a16:creationId xmlns:a16="http://schemas.microsoft.com/office/drawing/2014/main" id="{4169B99D-E1BB-60E2-C39F-170DEE5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B866C-4270-0B94-2891-211186A67EA3}"/>
              </a:ext>
            </a:extLst>
          </p:cNvPr>
          <p:cNvSpPr txBox="1"/>
          <p:nvPr/>
        </p:nvSpPr>
        <p:spPr>
          <a:xfrm>
            <a:off x="403861" y="429322"/>
            <a:ext cx="2375915" cy="263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Skipet er Bergens første og største næringsbygg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i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massivtre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. Det er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synlig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treverk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gjennom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hele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bygget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samt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spilehimling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i store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deler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av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lokalene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.</a:t>
            </a:r>
            <a:endParaRPr lang="en-NO" sz="14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83054"/>
      </p:ext>
    </p:extLst>
  </p:cSld>
  <p:clrMapOvr>
    <a:masterClrMapping/>
  </p:clrMapOvr>
  <p:transition spd="slow"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building, street&#10;&#10;Description automatically generated">
            <a:extLst>
              <a:ext uri="{FF2B5EF4-FFF2-40B4-BE49-F238E27FC236}">
                <a16:creationId xmlns:a16="http://schemas.microsoft.com/office/drawing/2014/main" id="{4CFD9DFA-9318-1651-AD9F-81AFB84E6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A3E0A-ADED-0825-2E98-FCBEBA7D9E0F}"/>
              </a:ext>
            </a:extLst>
          </p:cNvPr>
          <p:cNvSpPr txBox="1"/>
          <p:nvPr/>
        </p:nvSpPr>
        <p:spPr>
          <a:xfrm>
            <a:off x="403861" y="429322"/>
            <a:ext cx="2375915" cy="199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Den skrå baugen lener seg mot hotellbygget og danner en åpen inngangsportal</a:t>
            </a:r>
            <a:b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</a:b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til området Solheimsviken.</a:t>
            </a:r>
          </a:p>
        </p:txBody>
      </p:sp>
    </p:spTree>
    <p:extLst>
      <p:ext uri="{BB962C8B-B14F-4D97-AF65-F5344CB8AC3E}">
        <p14:creationId xmlns:p14="http://schemas.microsoft.com/office/powerpoint/2010/main" val="1653934995"/>
      </p:ext>
    </p:extLst>
  </p:cSld>
  <p:clrMapOvr>
    <a:masterClrMapping/>
  </p:clrMapOvr>
  <p:transition spd="slow" advClick="0" advTm="6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bench outside of a building&#10;&#10;Description automatically generated with medium confidence">
            <a:extLst>
              <a:ext uri="{FF2B5EF4-FFF2-40B4-BE49-F238E27FC236}">
                <a16:creationId xmlns:a16="http://schemas.microsoft.com/office/drawing/2014/main" id="{B6693C75-4F75-F684-929B-EE2946554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83AC8-EC8B-11B3-1848-DC4AA7DAAF8A}"/>
              </a:ext>
            </a:extLst>
          </p:cNvPr>
          <p:cNvSpPr txBox="1"/>
          <p:nvPr/>
        </p:nvSpPr>
        <p:spPr>
          <a:xfrm>
            <a:off x="403861" y="429322"/>
            <a:ext cx="2375915" cy="199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Store grøntområder tilgjengelig for alle. Det har vært viktig å sørge for at bygningen samspiller med omgivelsene rundt.</a:t>
            </a:r>
          </a:p>
        </p:txBody>
      </p:sp>
    </p:spTree>
    <p:extLst>
      <p:ext uri="{BB962C8B-B14F-4D97-AF65-F5344CB8AC3E}">
        <p14:creationId xmlns:p14="http://schemas.microsoft.com/office/powerpoint/2010/main" val="3919432983"/>
      </p:ext>
    </p:extLst>
  </p:cSld>
  <p:clrMapOvr>
    <a:masterClrMapping/>
  </p:clrMapOvr>
  <p:transition spd="slow" advClick="0" advTm="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C86811D-142D-C94D-16DA-D5BF91288F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DCE0C-BA51-4FC5-9C30-2855BE634118}"/>
              </a:ext>
            </a:extLst>
          </p:cNvPr>
          <p:cNvSpPr txBox="1"/>
          <p:nvPr/>
        </p:nvSpPr>
        <p:spPr>
          <a:xfrm>
            <a:off x="403861" y="429322"/>
            <a:ext cx="2375915" cy="134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Hovedinngangen fører deg til en stor og åpen personalrestaurant med flere sosiale soner.</a:t>
            </a:r>
            <a:endParaRPr lang="en-NO" sz="14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55401"/>
      </p:ext>
    </p:extLst>
  </p:cSld>
  <p:clrMapOvr>
    <a:masterClrMapping/>
  </p:clrMapOvr>
  <p:transition spd="slow" advClick="0" advTm="6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window, building, city, overlooking&#10;&#10;Description automatically generated">
            <a:extLst>
              <a:ext uri="{FF2B5EF4-FFF2-40B4-BE49-F238E27FC236}">
                <a16:creationId xmlns:a16="http://schemas.microsoft.com/office/drawing/2014/main" id="{458B5C1C-EDB9-1EB7-A2C8-584A39945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048001" y="0"/>
            <a:ext cx="4312920" cy="6858000"/>
          </a:xfrm>
          <a:prstGeom prst="rect">
            <a:avLst/>
          </a:prstGeom>
        </p:spPr>
      </p:pic>
      <p:pic>
        <p:nvPicPr>
          <p:cNvPr id="13" name="Picture 12" descr="A picture containing sky, outdoor, building, apartment building&#10;&#10;Description automatically generated">
            <a:extLst>
              <a:ext uri="{FF2B5EF4-FFF2-40B4-BE49-F238E27FC236}">
                <a16:creationId xmlns:a16="http://schemas.microsoft.com/office/drawing/2014/main" id="{9B4A1EEA-FDED-9B6C-DDDF-9C2109500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0"/>
            <a:ext cx="4693920" cy="6858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4FC67F-0E4A-7DB6-A6BC-A186B396B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3" y="5760720"/>
            <a:ext cx="756821" cy="78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884E20-8769-D502-3D08-F7EB84A5DABB}"/>
              </a:ext>
            </a:extLst>
          </p:cNvPr>
          <p:cNvSpPr txBox="1"/>
          <p:nvPr/>
        </p:nvSpPr>
        <p:spPr>
          <a:xfrm>
            <a:off x="8738616" y="216331"/>
            <a:ext cx="3185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en-NO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Munoz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C53AD-3A07-FF57-463F-65B001EF727B}"/>
              </a:ext>
            </a:extLst>
          </p:cNvPr>
          <p:cNvSpPr txBox="1"/>
          <p:nvPr/>
        </p:nvSpPr>
        <p:spPr>
          <a:xfrm>
            <a:off x="403861" y="429322"/>
            <a:ext cx="2375915" cy="263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Bygget har 5 etasjer og rommer 650 arbeidsplasser. Det er lagt vekt på høy fleksibilitet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i</a:t>
            </a: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bygget slik at man kan tilpasse seg eventuelle endringer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i</a:t>
            </a:r>
            <a:r>
              <a:rPr lang="en-N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 behov for leietakerne.</a:t>
            </a:r>
          </a:p>
        </p:txBody>
      </p:sp>
    </p:spTree>
    <p:extLst>
      <p:ext uri="{BB962C8B-B14F-4D97-AF65-F5344CB8AC3E}">
        <p14:creationId xmlns:p14="http://schemas.microsoft.com/office/powerpoint/2010/main" val="3050622385"/>
      </p:ext>
    </p:extLst>
  </p:cSld>
  <p:clrMapOvr>
    <a:masterClrMapping/>
  </p:clrMapOvr>
  <p:transition spd="slow" advClick="0" advTm="6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256E886DA9A8449D7E95D0B41534F6" ma:contentTypeVersion="13" ma:contentTypeDescription="Opprett et nytt dokument." ma:contentTypeScope="" ma:versionID="69a35504bd62a6439dc333548aeb2e3e">
  <xsd:schema xmlns:xsd="http://www.w3.org/2001/XMLSchema" xmlns:xs="http://www.w3.org/2001/XMLSchema" xmlns:p="http://schemas.microsoft.com/office/2006/metadata/properties" xmlns:ns2="4146e2f1-643f-4381-9afe-e4bac94e3795" xmlns:ns3="ba0167c6-0782-45df-bde5-b836c0854bf3" targetNamespace="http://schemas.microsoft.com/office/2006/metadata/properties" ma:root="true" ma:fieldsID="19ee1f02d0191b15cae96fe5c39d0a00" ns2:_="" ns3:_="">
    <xsd:import namespace="4146e2f1-643f-4381-9afe-e4bac94e3795"/>
    <xsd:import namespace="ba0167c6-0782-45df-bde5-b836c0854b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6e2f1-643f-4381-9afe-e4bac94e3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167c6-0782-45df-bde5-b836c0854bf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04B61-C7E3-4DA7-92CE-AD5E953DC1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1D4AB-7B03-4D46-88BA-598F120897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46e2f1-643f-4381-9afe-e4bac94e3795"/>
    <ds:schemaRef ds:uri="ba0167c6-0782-45df-bde5-b836c0854b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4C41A6-CF42-48FD-9684-E6D8097AB745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ba0167c6-0782-45df-bde5-b836c0854bf3"/>
    <ds:schemaRef ds:uri="http://purl.org/dc/dcmitype/"/>
    <ds:schemaRef ds:uri="4146e2f1-643f-4381-9afe-e4bac94e3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177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Birgitte Skår</dc:creator>
  <cp:lastModifiedBy>John-Edvard Genius</cp:lastModifiedBy>
  <cp:revision>4</cp:revision>
  <dcterms:created xsi:type="dcterms:W3CDTF">2022-05-02T09:58:39Z</dcterms:created>
  <dcterms:modified xsi:type="dcterms:W3CDTF">2022-05-04T20:05:15Z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0x010100DA256E886DA9A8449D7E95D0B41534F6</vt:lpwstr>
  </property>
</Properties>
</file>